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" name="Shape 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Optional slide about NERDS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1420253" y="2971987"/>
            <a:ext cx="21543494" cy="1840905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13" name="Page title"/>
          <p:cNvSpPr txBox="1"/>
          <p:nvPr>
            <p:ph type="body" sz="quarter" idx="21"/>
          </p:nvPr>
        </p:nvSpPr>
        <p:spPr>
          <a:xfrm>
            <a:off x="295504" y="188542"/>
            <a:ext cx="19299006" cy="10160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Page title</a:t>
            </a:r>
          </a:p>
        </p:txBody>
      </p:sp>
      <p:sp>
        <p:nvSpPr>
          <p:cNvPr id="14" name="Subtitle text"/>
          <p:cNvSpPr txBox="1"/>
          <p:nvPr>
            <p:ph type="body" sz="half" idx="22"/>
          </p:nvPr>
        </p:nvSpPr>
        <p:spPr>
          <a:xfrm>
            <a:off x="1463389" y="5080000"/>
            <a:ext cx="21457222" cy="57812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6000"/>
            </a:lvl1pPr>
          </a:lstStyle>
          <a:p>
            <a:pPr/>
            <a:r>
              <a:t>Subtitle text</a:t>
            </a:r>
          </a:p>
        </p:txBody>
      </p:sp>
      <p:sp>
        <p:nvSpPr>
          <p:cNvPr id="15" name="Rectangle"/>
          <p:cNvSpPr/>
          <p:nvPr/>
        </p:nvSpPr>
        <p:spPr>
          <a:xfrm>
            <a:off x="-12083" y="11734572"/>
            <a:ext cx="11844024" cy="13935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" name="IT UNIVERSITY OF COPENHAGEN"/>
          <p:cNvSpPr txBox="1"/>
          <p:nvPr/>
        </p:nvSpPr>
        <p:spPr>
          <a:xfrm>
            <a:off x="295504" y="11967791"/>
            <a:ext cx="1260015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5900"/>
              </a:spcBef>
              <a:defRPr sz="5400"/>
            </a:lvl1pPr>
          </a:lstStyle>
          <a:p>
            <a:pPr/>
            <a:r>
              <a:t>IT UNIVERSITY OF COPENHAGEN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>
            <a:lvl1pPr algn="ctr">
              <a:defRPr sz="112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age title"/>
          <p:cNvSpPr txBox="1"/>
          <p:nvPr>
            <p:ph type="body" sz="quarter" idx="21"/>
          </p:nvPr>
        </p:nvSpPr>
        <p:spPr>
          <a:xfrm>
            <a:off x="295504" y="188542"/>
            <a:ext cx="19299006" cy="10160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Page title</a:t>
            </a:r>
          </a:p>
        </p:txBody>
      </p:sp>
      <p:sp>
        <p:nvSpPr>
          <p:cNvPr id="33" name="Body"/>
          <p:cNvSpPr txBox="1"/>
          <p:nvPr>
            <p:ph type="body" sz="quarter" idx="22"/>
          </p:nvPr>
        </p:nvSpPr>
        <p:spPr>
          <a:xfrm>
            <a:off x="2139701" y="3067049"/>
            <a:ext cx="1677443" cy="927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Body</a:t>
            </a:r>
          </a:p>
        </p:txBody>
      </p:sp>
      <p:sp>
        <p:nvSpPr>
          <p:cNvPr id="34" name="Body small"/>
          <p:cNvSpPr txBox="1"/>
          <p:nvPr>
            <p:ph type="body" sz="quarter" idx="23"/>
          </p:nvPr>
        </p:nvSpPr>
        <p:spPr>
          <a:xfrm>
            <a:off x="2177801" y="4820767"/>
            <a:ext cx="2762099" cy="721666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4500"/>
              </a:spcBef>
              <a:buSzTx/>
              <a:buNone/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Body small</a:t>
            </a:r>
          </a:p>
        </p:txBody>
      </p:sp>
      <p:sp>
        <p:nvSpPr>
          <p:cNvPr id="35" name="Attribution"/>
          <p:cNvSpPr txBox="1"/>
          <p:nvPr>
            <p:ph type="body" sz="quarter" idx="24"/>
          </p:nvPr>
        </p:nvSpPr>
        <p:spPr>
          <a:xfrm>
            <a:off x="9561760" y="12915899"/>
            <a:ext cx="14615419" cy="584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SzTx/>
              <a:buNone/>
              <a:defRPr sz="3200">
                <a:solidFill>
                  <a:srgbClr val="5E5E5E"/>
                </a:solidFill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-line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"/>
          <p:cNvSpPr/>
          <p:nvPr/>
        </p:nvSpPr>
        <p:spPr>
          <a:xfrm>
            <a:off x="-12083" y="-228"/>
            <a:ext cx="19914179" cy="23063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" name="2-line page title"/>
          <p:cNvSpPr txBox="1"/>
          <p:nvPr>
            <p:ph type="body" sz="quarter" idx="21"/>
          </p:nvPr>
        </p:nvSpPr>
        <p:spPr>
          <a:xfrm>
            <a:off x="295504" y="644948"/>
            <a:ext cx="19299006" cy="10160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2-line page title</a:t>
            </a:r>
          </a:p>
        </p:txBody>
      </p:sp>
      <p:sp>
        <p:nvSpPr>
          <p:cNvPr id="45" name="Body"/>
          <p:cNvSpPr txBox="1"/>
          <p:nvPr>
            <p:ph type="body" sz="quarter" idx="22"/>
          </p:nvPr>
        </p:nvSpPr>
        <p:spPr>
          <a:xfrm>
            <a:off x="2139701" y="3067049"/>
            <a:ext cx="1677443" cy="927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Body</a:t>
            </a:r>
          </a:p>
        </p:txBody>
      </p:sp>
      <p:sp>
        <p:nvSpPr>
          <p:cNvPr id="46" name="Body small"/>
          <p:cNvSpPr txBox="1"/>
          <p:nvPr>
            <p:ph type="body" sz="quarter" idx="23"/>
          </p:nvPr>
        </p:nvSpPr>
        <p:spPr>
          <a:xfrm>
            <a:off x="2177801" y="4820767"/>
            <a:ext cx="2762099" cy="721666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4500"/>
              </a:spcBef>
              <a:buSzTx/>
              <a:buNone/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Body small</a:t>
            </a:r>
          </a:p>
        </p:txBody>
      </p:sp>
      <p:sp>
        <p:nvSpPr>
          <p:cNvPr id="47" name="Attribution"/>
          <p:cNvSpPr txBox="1"/>
          <p:nvPr>
            <p:ph type="body" sz="quarter" idx="24"/>
          </p:nvPr>
        </p:nvSpPr>
        <p:spPr>
          <a:xfrm>
            <a:off x="9561760" y="12915899"/>
            <a:ext cx="14615419" cy="584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SzTx/>
              <a:buNone/>
              <a:defRPr sz="3200">
                <a:solidFill>
                  <a:srgbClr val="5E5E5E"/>
                </a:solidFill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age title"/>
          <p:cNvSpPr txBox="1"/>
          <p:nvPr>
            <p:ph type="body" sz="quarter" idx="21"/>
          </p:nvPr>
        </p:nvSpPr>
        <p:spPr>
          <a:xfrm>
            <a:off x="295504" y="188542"/>
            <a:ext cx="19299006" cy="10160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Page title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Image"/>
          <p:cNvSpPr/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2083" y="-228"/>
            <a:ext cx="19914179" cy="139354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714374" marR="0" indent="-714374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349375" marR="0" indent="-71437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984375" marR="0" indent="-71437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2619375" marR="0" indent="-71437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254375" marR="0" indent="-71437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3889375" marR="0" indent="-71437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4524375" marR="0" indent="-71437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5159375" marR="0" indent="-71437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5794375" marR="0" indent="-71437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alk title talk title talk title talk 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Talk title talk title talk title talk title </a:t>
            </a:r>
          </a:p>
        </p:txBody>
      </p:sp>
      <p:sp>
        <p:nvSpPr>
          <p:cNvPr id="74" name="Speaker1name Speaker2name"/>
          <p:cNvSpPr txBox="1"/>
          <p:nvPr>
            <p:ph type="body" idx="22"/>
          </p:nvPr>
        </p:nvSpPr>
        <p:spPr>
          <a:xfrm>
            <a:off x="1463389" y="5080000"/>
            <a:ext cx="7766089" cy="3331262"/>
          </a:xfrm>
          <a:prstGeom prst="rect">
            <a:avLst/>
          </a:prstGeom>
        </p:spPr>
        <p:txBody>
          <a:bodyPr/>
          <a:lstStyle/>
          <a:p>
            <a:pPr/>
            <a:r>
              <a:t>Speaker1name</a:t>
            </a:r>
            <a:br/>
            <a:r>
              <a:t>Speaker2name</a:t>
            </a:r>
          </a:p>
        </p:txBody>
      </p:sp>
      <p:sp>
        <p:nvSpPr>
          <p:cNvPr id="75" name="Eventname, Date"/>
          <p:cNvSpPr txBox="1"/>
          <p:nvPr/>
        </p:nvSpPr>
        <p:spPr>
          <a:xfrm>
            <a:off x="295504" y="188542"/>
            <a:ext cx="1929900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Eventname, Date</a:t>
            </a:r>
          </a:p>
        </p:txBody>
      </p:sp>
      <p:pic>
        <p:nvPicPr>
          <p:cNvPr id="76" name="E_7qDWVVIAMTpgT.jpg" descr="E_7qDWVVIAMTpgT.jpg"/>
          <p:cNvPicPr>
            <a:picLocks noChangeAspect="1"/>
          </p:cNvPicPr>
          <p:nvPr/>
        </p:nvPicPr>
        <p:blipFill>
          <a:blip r:embed="rId2">
            <a:extLst/>
          </a:blip>
          <a:srcRect l="50137" t="0" r="0" b="41022"/>
          <a:stretch>
            <a:fillRect/>
          </a:stretch>
        </p:blipFill>
        <p:spPr>
          <a:xfrm>
            <a:off x="12809628" y="5371808"/>
            <a:ext cx="10926938" cy="7762330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nerdslogo_urlb.png" descr="nerdslogo_url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9213" y="9430788"/>
            <a:ext cx="6379130" cy="2110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age 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Page title</a:t>
            </a:r>
          </a:p>
        </p:txBody>
      </p:sp>
      <p:sp>
        <p:nvSpPr>
          <p:cNvPr id="136" name="Body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</a:t>
            </a:r>
          </a:p>
        </p:txBody>
      </p:sp>
      <p:sp>
        <p:nvSpPr>
          <p:cNvPr id="137" name="Body small"/>
          <p:cNvSpPr txBox="1"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small</a:t>
            </a:r>
          </a:p>
        </p:txBody>
      </p:sp>
      <p:sp>
        <p:nvSpPr>
          <p:cNvPr id="138" name="Attribution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Attribution</a:t>
            </a:r>
          </a:p>
        </p:txBody>
      </p:sp>
      <p:sp>
        <p:nvSpPr>
          <p:cNvPr id="139" name="Blackboard"/>
          <p:cNvSpPr txBox="1"/>
          <p:nvPr/>
        </p:nvSpPr>
        <p:spPr>
          <a:xfrm>
            <a:off x="20731869" y="403986"/>
            <a:ext cx="2762098" cy="58511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Blackboard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ake home messages summary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Take home messages summary</a:t>
            </a:r>
          </a:p>
        </p:txBody>
      </p:sp>
      <p:sp>
        <p:nvSpPr>
          <p:cNvPr id="142" name="Message 1…"/>
          <p:cNvSpPr txBox="1"/>
          <p:nvPr>
            <p:ph type="body" idx="22"/>
          </p:nvPr>
        </p:nvSpPr>
        <p:spPr>
          <a:xfrm>
            <a:off x="1015504" y="3074438"/>
            <a:ext cx="9003986" cy="2501901"/>
          </a:xfrm>
          <a:prstGeom prst="rect">
            <a:avLst/>
          </a:prstGeom>
        </p:spPr>
        <p:txBody>
          <a:bodyPr wrap="square"/>
          <a:lstStyle/>
          <a:p>
            <a:pPr/>
            <a:r>
              <a:t>Message 1</a:t>
            </a:r>
          </a:p>
          <a:p>
            <a:pPr/>
            <a:r>
              <a:t>Message 2</a:t>
            </a:r>
          </a:p>
        </p:txBody>
      </p:sp>
      <p:pic>
        <p:nvPicPr>
          <p:cNvPr id="143" name="nerdslogo_urlb.png" descr="nerdslogo_url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71651" y="11361284"/>
            <a:ext cx="6379130" cy="2110519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peaker1name: Contact / Web / Social"/>
          <p:cNvSpPr txBox="1"/>
          <p:nvPr/>
        </p:nvSpPr>
        <p:spPr>
          <a:xfrm>
            <a:off x="958543" y="11582556"/>
            <a:ext cx="1742135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5900"/>
              </a:spcBef>
              <a:defRPr sz="4200">
                <a:solidFill>
                  <a:srgbClr val="000000"/>
                </a:solidFill>
              </a:defRPr>
            </a:lvl1pPr>
          </a:lstStyle>
          <a:p>
            <a:pPr/>
            <a:r>
              <a:t>Speaker1name: Contact / Web / Social</a:t>
            </a:r>
          </a:p>
        </p:txBody>
      </p:sp>
      <p:sp>
        <p:nvSpPr>
          <p:cNvPr id="145" name="Speaker2name: Contact / Web / Social"/>
          <p:cNvSpPr txBox="1"/>
          <p:nvPr/>
        </p:nvSpPr>
        <p:spPr>
          <a:xfrm>
            <a:off x="958543" y="12513929"/>
            <a:ext cx="1742135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5900"/>
              </a:spcBef>
              <a:defRPr sz="4200">
                <a:solidFill>
                  <a:srgbClr val="000000"/>
                </a:solidFill>
              </a:defRPr>
            </a:lvl1pPr>
          </a:lstStyle>
          <a:p>
            <a:pPr/>
            <a:r>
              <a:t>Speaker2name: Contact / Web / Social</a:t>
            </a:r>
          </a:p>
        </p:txBody>
      </p:sp>
      <p:pic>
        <p:nvPicPr>
          <p:cNvPr id="146" name="E_7qDWVVIAMTpgT.jpg" descr="E_7qDWVVIAMTpgT.jpg"/>
          <p:cNvPicPr>
            <a:picLocks noChangeAspect="1"/>
          </p:cNvPicPr>
          <p:nvPr/>
        </p:nvPicPr>
        <p:blipFill>
          <a:blip r:embed="rId3">
            <a:extLst/>
          </a:blip>
          <a:srcRect l="50137" t="0" r="0" b="41022"/>
          <a:stretch>
            <a:fillRect/>
          </a:stretch>
        </p:blipFill>
        <p:spPr>
          <a:xfrm>
            <a:off x="12238991" y="2696949"/>
            <a:ext cx="10095667" cy="71718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tunerds2024.jpg" descr="itunerds2024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03192" y="0"/>
            <a:ext cx="19393205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oday you will learn why, when, and how to use numpy"/>
          <p:cNvSpPr txBox="1"/>
          <p:nvPr>
            <p:ph type="body" idx="21"/>
          </p:nvPr>
        </p:nvSpPr>
        <p:spPr>
          <a:xfrm>
            <a:off x="295504" y="194892"/>
            <a:ext cx="19299006" cy="1003301"/>
          </a:xfrm>
          <a:prstGeom prst="rect">
            <a:avLst/>
          </a:prstGeom>
        </p:spPr>
        <p:txBody>
          <a:bodyPr/>
          <a:lstStyle>
            <a:lvl1pPr>
              <a:defRPr sz="5900"/>
            </a:lvl1pPr>
          </a:lstStyle>
          <a:p>
            <a:pPr/>
            <a:r>
              <a:t>Today you will learn why, when, and how to use numpy</a:t>
            </a:r>
          </a:p>
        </p:txBody>
      </p:sp>
      <p:sp>
        <p:nvSpPr>
          <p:cNvPr id="80" name="Scientific programming"/>
          <p:cNvSpPr txBox="1"/>
          <p:nvPr>
            <p:ph type="body" idx="22"/>
          </p:nvPr>
        </p:nvSpPr>
        <p:spPr>
          <a:xfrm>
            <a:off x="818435" y="2084797"/>
            <a:ext cx="8029971" cy="2501901"/>
          </a:xfrm>
          <a:prstGeom prst="rect">
            <a:avLst/>
          </a:prstGeom>
        </p:spPr>
        <p:txBody>
          <a:bodyPr wrap="square" anchor="t"/>
          <a:lstStyle>
            <a:lvl1pPr algn="ctr"/>
          </a:lstStyle>
          <a:p>
            <a:pPr/>
            <a:r>
              <a:t>Scientific programming</a:t>
            </a:r>
          </a:p>
        </p:txBody>
      </p:sp>
      <p:sp>
        <p:nvSpPr>
          <p:cNvPr id="81" name="Data processing"/>
          <p:cNvSpPr txBox="1"/>
          <p:nvPr/>
        </p:nvSpPr>
        <p:spPr>
          <a:xfrm>
            <a:off x="9268403" y="7705916"/>
            <a:ext cx="5847194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spcBef>
                <a:spcPts val="5900"/>
              </a:spcBef>
              <a:defRPr sz="5400">
                <a:solidFill>
                  <a:srgbClr val="000000"/>
                </a:solidFill>
              </a:defRPr>
            </a:lvl1pPr>
          </a:lstStyle>
          <a:p>
            <a:pPr/>
            <a:r>
              <a:t>Data processing</a:t>
            </a:r>
          </a:p>
        </p:txBody>
      </p:sp>
      <p:sp>
        <p:nvSpPr>
          <p:cNvPr id="82" name="Array manipulation"/>
          <p:cNvSpPr txBox="1"/>
          <p:nvPr/>
        </p:nvSpPr>
        <p:spPr>
          <a:xfrm>
            <a:off x="16940694" y="3652340"/>
            <a:ext cx="583209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5900"/>
              </a:spcBef>
              <a:defRPr sz="5400">
                <a:solidFill>
                  <a:srgbClr val="000000"/>
                </a:solidFill>
              </a:defRPr>
            </a:lvl1pPr>
          </a:lstStyle>
          <a:p>
            <a:pPr/>
            <a:r>
              <a:t>Array manipulation</a:t>
            </a:r>
          </a:p>
        </p:txBody>
      </p:sp>
      <p:pic>
        <p:nvPicPr>
          <p:cNvPr id="83" name="Screenshot 2019-09-02 at 10.26.31.png" descr="Screenshot 2019-09-02 at 10.26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46137" y="4751962"/>
            <a:ext cx="3821207" cy="377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8855" y="3076927"/>
            <a:ext cx="4949131" cy="5353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E_7qDWVVIAMTpgT.jpg" descr="E_7qDWVVIAMTpgT.jpg"/>
          <p:cNvPicPr>
            <a:picLocks noChangeAspect="1"/>
          </p:cNvPicPr>
          <p:nvPr/>
        </p:nvPicPr>
        <p:blipFill>
          <a:blip r:embed="rId4">
            <a:extLst/>
          </a:blip>
          <a:srcRect l="50137" t="0" r="0" b="41022"/>
          <a:stretch>
            <a:fillRect/>
          </a:stretch>
        </p:blipFill>
        <p:spPr>
          <a:xfrm>
            <a:off x="9001323" y="8759186"/>
            <a:ext cx="6381231" cy="4533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he assertion-evidence structure consists of a message headline supported by visual evidence"/>
          <p:cNvSpPr txBox="1"/>
          <p:nvPr>
            <p:ph type="body" idx="21"/>
          </p:nvPr>
        </p:nvSpPr>
        <p:spPr>
          <a:xfrm>
            <a:off x="295504" y="187748"/>
            <a:ext cx="19299006" cy="1930401"/>
          </a:xfrm>
          <a:prstGeom prst="rect">
            <a:avLst/>
          </a:prstGeom>
        </p:spPr>
        <p:txBody>
          <a:bodyPr/>
          <a:lstStyle/>
          <a:p>
            <a:pPr/>
            <a:r>
              <a:t>The assertion-evidence structure consists of a message headline supported by visual evidence</a:t>
            </a:r>
          </a:p>
        </p:txBody>
      </p:sp>
      <p:sp>
        <p:nvSpPr>
          <p:cNvPr id="88" name="👌"/>
          <p:cNvSpPr txBox="1"/>
          <p:nvPr/>
        </p:nvSpPr>
        <p:spPr>
          <a:xfrm>
            <a:off x="17699663" y="4998816"/>
            <a:ext cx="2638658" cy="593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44300"/>
              </a:lnSpc>
              <a:defRPr sz="35000">
                <a:ln w="0" cap="flat">
                  <a:solidFill>
                    <a:srgbClr val="660099"/>
                  </a:solidFill>
                  <a:prstDash val="solid"/>
                  <a:miter lim="400000"/>
                </a:ln>
                <a:noFill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👌</a:t>
            </a:r>
          </a:p>
        </p:txBody>
      </p:sp>
      <p:grpSp>
        <p:nvGrpSpPr>
          <p:cNvPr id="91" name="Picture 1.png"/>
          <p:cNvGrpSpPr/>
          <p:nvPr/>
        </p:nvGrpSpPr>
        <p:grpSpPr>
          <a:xfrm>
            <a:off x="2845913" y="3045364"/>
            <a:ext cx="12893842" cy="8889485"/>
            <a:chOff x="0" y="0"/>
            <a:chExt cx="12893840" cy="8889484"/>
          </a:xfrm>
        </p:grpSpPr>
        <p:pic>
          <p:nvPicPr>
            <p:cNvPr id="90" name="Picture 1.png" descr="Picture 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74" t="831" r="0" b="8774"/>
            <a:stretch>
              <a:fillRect/>
            </a:stretch>
          </p:blipFill>
          <p:spPr>
            <a:xfrm>
              <a:off x="139699" y="139700"/>
              <a:ext cx="12614442" cy="861008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9" name="Picture 1.png" descr="Picture 1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12893841" cy="8889486"/>
            </a:xfrm>
            <a:prstGeom prst="rect">
              <a:avLst/>
            </a:prstGeom>
            <a:effectLst/>
          </p:spPr>
        </p:pic>
      </p:grpSp>
      <p:sp>
        <p:nvSpPr>
          <p:cNvPr id="92" name="https://www.assertion-evidence.com/"/>
          <p:cNvSpPr txBox="1"/>
          <p:nvPr/>
        </p:nvSpPr>
        <p:spPr>
          <a:xfrm>
            <a:off x="9561760" y="12915899"/>
            <a:ext cx="1461541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200">
                <a:solidFill>
                  <a:srgbClr val="5E5E5E"/>
                </a:solidFill>
              </a:defRPr>
            </a:lvl1pPr>
          </a:lstStyle>
          <a:p>
            <a:pPr/>
            <a:r>
              <a:t>https://www.assertion-evidence.com/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ee these materials for how to design good slides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these materials for how to design good slides</a:t>
            </a:r>
          </a:p>
        </p:txBody>
      </p:sp>
      <p:sp>
        <p:nvSpPr>
          <p:cNvPr id="95" name="https://www.assertion-evidence.com/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https://www.assertion-evidence.com/</a:t>
            </a:r>
          </a:p>
        </p:txBody>
      </p:sp>
      <p:pic>
        <p:nvPicPr>
          <p:cNvPr id="96" name="41IfKXWBWfL._SX331_BO1,204,203,200_.jpg" descr="41IfKXWBWfL._SX331_BO1,204,203,200_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885" y="3046588"/>
            <a:ext cx="6436879" cy="964565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7" name="Group"/>
          <p:cNvGrpSpPr/>
          <p:nvPr/>
        </p:nvGrpSpPr>
        <p:grpSpPr>
          <a:xfrm>
            <a:off x="9208639" y="3092552"/>
            <a:ext cx="6191554" cy="4678520"/>
            <a:chOff x="0" y="0"/>
            <a:chExt cx="6191553" cy="4678518"/>
          </a:xfrm>
        </p:grpSpPr>
        <p:pic>
          <p:nvPicPr>
            <p:cNvPr id="97" name="Picture 1.png" descr="Picture 1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191554" cy="46785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8" name="Line"/>
            <p:cNvSpPr/>
            <p:nvPr/>
          </p:nvSpPr>
          <p:spPr>
            <a:xfrm flipH="1" flipV="1">
              <a:off x="3340777" y="2905361"/>
              <a:ext cx="352245" cy="1171394"/>
            </a:xfrm>
            <a:prstGeom prst="line">
              <a:avLst/>
            </a:prstGeom>
            <a:noFill/>
            <a:ln w="127000" cap="flat">
              <a:solidFill>
                <a:srgbClr val="EA723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" name="Line"/>
            <p:cNvSpPr/>
            <p:nvPr/>
          </p:nvSpPr>
          <p:spPr>
            <a:xfrm flipH="1" flipV="1">
              <a:off x="2595734" y="2196013"/>
              <a:ext cx="750739" cy="750739"/>
            </a:xfrm>
            <a:prstGeom prst="line">
              <a:avLst/>
            </a:prstGeom>
            <a:noFill/>
            <a:ln w="127000" cap="flat">
              <a:solidFill>
                <a:srgbClr val="EA723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0" name="Line"/>
            <p:cNvSpPr/>
            <p:nvPr/>
          </p:nvSpPr>
          <p:spPr>
            <a:xfrm flipH="1" flipV="1">
              <a:off x="1959303" y="1720697"/>
              <a:ext cx="673687" cy="512573"/>
            </a:xfrm>
            <a:prstGeom prst="line">
              <a:avLst/>
            </a:prstGeom>
            <a:noFill/>
            <a:ln w="127000" cap="flat">
              <a:solidFill>
                <a:srgbClr val="EA723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1" name="Line"/>
            <p:cNvSpPr/>
            <p:nvPr/>
          </p:nvSpPr>
          <p:spPr>
            <a:xfrm flipH="1">
              <a:off x="1966400" y="1134373"/>
              <a:ext cx="1836021" cy="588929"/>
            </a:xfrm>
            <a:prstGeom prst="line">
              <a:avLst/>
            </a:prstGeom>
            <a:noFill/>
            <a:ln w="127000" cap="flat">
              <a:solidFill>
                <a:srgbClr val="EA723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2" name="Circle"/>
            <p:cNvSpPr/>
            <p:nvPr/>
          </p:nvSpPr>
          <p:spPr>
            <a:xfrm>
              <a:off x="3493245" y="3881812"/>
              <a:ext cx="404326" cy="404326"/>
            </a:xfrm>
            <a:prstGeom prst="ellipse">
              <a:avLst/>
            </a:prstGeom>
            <a:solidFill>
              <a:srgbClr val="EA723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3" name="Circle"/>
            <p:cNvSpPr/>
            <p:nvPr/>
          </p:nvSpPr>
          <p:spPr>
            <a:xfrm>
              <a:off x="3126861" y="2722057"/>
              <a:ext cx="404327" cy="404327"/>
            </a:xfrm>
            <a:prstGeom prst="ellipse">
              <a:avLst/>
            </a:prstGeom>
            <a:solidFill>
              <a:srgbClr val="EA723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4" name="Circle"/>
            <p:cNvSpPr/>
            <p:nvPr/>
          </p:nvSpPr>
          <p:spPr>
            <a:xfrm>
              <a:off x="2403462" y="2038326"/>
              <a:ext cx="404326" cy="404327"/>
            </a:xfrm>
            <a:prstGeom prst="ellipse">
              <a:avLst/>
            </a:prstGeom>
            <a:solidFill>
              <a:srgbClr val="EA723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5" name="Circle"/>
            <p:cNvSpPr/>
            <p:nvPr/>
          </p:nvSpPr>
          <p:spPr>
            <a:xfrm>
              <a:off x="1739565" y="1503352"/>
              <a:ext cx="404326" cy="404327"/>
            </a:xfrm>
            <a:prstGeom prst="ellipse">
              <a:avLst/>
            </a:prstGeom>
            <a:solidFill>
              <a:srgbClr val="EA723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06" name="Circle"/>
            <p:cNvSpPr/>
            <p:nvPr/>
          </p:nvSpPr>
          <p:spPr>
            <a:xfrm>
              <a:off x="3574786" y="938626"/>
              <a:ext cx="404326" cy="404327"/>
            </a:xfrm>
            <a:prstGeom prst="ellipse">
              <a:avLst/>
            </a:prstGeom>
            <a:solidFill>
              <a:srgbClr val="EA723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8" name="Book"/>
          <p:cNvSpPr txBox="1"/>
          <p:nvPr/>
        </p:nvSpPr>
        <p:spPr>
          <a:xfrm>
            <a:off x="645865" y="1940155"/>
            <a:ext cx="1677443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5900"/>
              </a:spcBef>
              <a:defRPr sz="5400">
                <a:solidFill>
                  <a:srgbClr val="000000"/>
                </a:solidFill>
              </a:defRPr>
            </a:lvl1pPr>
          </a:lstStyle>
          <a:p>
            <a:pPr/>
            <a:r>
              <a:t>Book</a:t>
            </a:r>
          </a:p>
        </p:txBody>
      </p:sp>
      <p:sp>
        <p:nvSpPr>
          <p:cNvPr id="109" name="Slides: Designing technical presentations"/>
          <p:cNvSpPr txBox="1"/>
          <p:nvPr/>
        </p:nvSpPr>
        <p:spPr>
          <a:xfrm>
            <a:off x="9069401" y="1940155"/>
            <a:ext cx="1261843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5900"/>
              </a:spcBef>
              <a:defRPr sz="5400">
                <a:solidFill>
                  <a:srgbClr val="000000"/>
                </a:solidFill>
              </a:defRPr>
            </a:lvl1pPr>
          </a:lstStyle>
          <a:p>
            <a:pPr/>
            <a:r>
              <a:t>Slides: Designing technical presentations</a:t>
            </a:r>
          </a:p>
        </p:txBody>
      </p:sp>
      <p:sp>
        <p:nvSpPr>
          <p:cNvPr id="110" name="Checklist"/>
          <p:cNvSpPr txBox="1"/>
          <p:nvPr/>
        </p:nvSpPr>
        <p:spPr>
          <a:xfrm>
            <a:off x="9138347" y="8272320"/>
            <a:ext cx="2896345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5900"/>
              </a:spcBef>
              <a:defRPr sz="5400">
                <a:solidFill>
                  <a:srgbClr val="000000"/>
                </a:solidFill>
              </a:defRPr>
            </a:lvl1pPr>
          </a:lstStyle>
          <a:p>
            <a:pPr/>
            <a:r>
              <a:t>Checklist</a:t>
            </a:r>
          </a:p>
        </p:txBody>
      </p:sp>
      <p:grpSp>
        <p:nvGrpSpPr>
          <p:cNvPr id="113" name="Screenshot 2024-05-08 at 14.31.32.png"/>
          <p:cNvGrpSpPr/>
          <p:nvPr/>
        </p:nvGrpSpPr>
        <p:grpSpPr>
          <a:xfrm>
            <a:off x="9138541" y="9292359"/>
            <a:ext cx="8343901" cy="3530601"/>
            <a:chOff x="0" y="0"/>
            <a:chExt cx="8343900" cy="3530600"/>
          </a:xfrm>
        </p:grpSpPr>
        <p:pic>
          <p:nvPicPr>
            <p:cNvPr id="112" name="Screenshot 2024-05-08 at 14.31.32.png" descr="Screenshot 2024-05-08 at 14.31.3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88900"/>
              <a:ext cx="8089900" cy="32004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11" name="Screenshot 2024-05-08 at 14.31.32.png" descr="Screenshot 2024-05-08 at 14.31.32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343900" cy="35306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sser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Assertion</a:t>
            </a:r>
          </a:p>
        </p:txBody>
      </p:sp>
      <p:sp>
        <p:nvSpPr>
          <p:cNvPr id="116" name="Evidence"/>
          <p:cNvSpPr txBox="1"/>
          <p:nvPr>
            <p:ph type="body" idx="22"/>
          </p:nvPr>
        </p:nvSpPr>
        <p:spPr>
          <a:xfrm>
            <a:off x="2139701" y="3067049"/>
            <a:ext cx="2935525" cy="927101"/>
          </a:xfrm>
          <a:prstGeom prst="rect">
            <a:avLst/>
          </a:prstGeom>
        </p:spPr>
        <p:txBody>
          <a:bodyPr/>
          <a:lstStyle/>
          <a:p>
            <a:pPr/>
            <a:r>
              <a:t>Evidence</a:t>
            </a:r>
          </a:p>
        </p:txBody>
      </p:sp>
      <p:sp>
        <p:nvSpPr>
          <p:cNvPr id="117" name="Attribution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age 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Page title</a:t>
            </a:r>
          </a:p>
        </p:txBody>
      </p:sp>
      <p:sp>
        <p:nvSpPr>
          <p:cNvPr id="120" name="Body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</a:t>
            </a:r>
          </a:p>
        </p:txBody>
      </p:sp>
      <p:sp>
        <p:nvSpPr>
          <p:cNvPr id="121" name="Body small"/>
          <p:cNvSpPr txBox="1"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small</a:t>
            </a:r>
          </a:p>
        </p:txBody>
      </p:sp>
      <p:sp>
        <p:nvSpPr>
          <p:cNvPr id="122" name="Attribution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Attribution</a:t>
            </a:r>
          </a:p>
        </p:txBody>
      </p:sp>
      <p:sp>
        <p:nvSpPr>
          <p:cNvPr id="123" name="Mentimeter"/>
          <p:cNvSpPr txBox="1"/>
          <p:nvPr/>
        </p:nvSpPr>
        <p:spPr>
          <a:xfrm>
            <a:off x="20731869" y="403986"/>
            <a:ext cx="2762098" cy="58511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Mentimeter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New section,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 section,</a:t>
            </a:r>
          </a:p>
          <a:p>
            <a:pPr/>
            <a:r>
              <a:t>or important message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age 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Page title</a:t>
            </a:r>
          </a:p>
        </p:txBody>
      </p:sp>
      <p:sp>
        <p:nvSpPr>
          <p:cNvPr id="128" name="Body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</a:t>
            </a:r>
          </a:p>
        </p:txBody>
      </p:sp>
      <p:sp>
        <p:nvSpPr>
          <p:cNvPr id="129" name="Body small"/>
          <p:cNvSpPr txBox="1"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small</a:t>
            </a:r>
          </a:p>
        </p:txBody>
      </p:sp>
      <p:sp>
        <p:nvSpPr>
          <p:cNvPr id="130" name="Attribution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Attribution</a:t>
            </a:r>
          </a:p>
        </p:txBody>
      </p:sp>
      <p:sp>
        <p:nvSpPr>
          <p:cNvPr id="131" name="Terminal"/>
          <p:cNvSpPr txBox="1"/>
          <p:nvPr/>
        </p:nvSpPr>
        <p:spPr>
          <a:xfrm>
            <a:off x="20731869" y="403986"/>
            <a:ext cx="2762098" cy="585113"/>
          </a:xfrm>
          <a:prstGeom prst="rect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Terminal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E_7qDWVVIAMTpgT.jpg" descr="E_7qDWVVIAMTpgT.jpg"/>
          <p:cNvPicPr>
            <a:picLocks noChangeAspect="1"/>
          </p:cNvPicPr>
          <p:nvPr/>
        </p:nvPicPr>
        <p:blipFill>
          <a:blip r:embed="rId2">
            <a:extLst/>
          </a:blip>
          <a:srcRect l="50137" t="0" r="0" b="41022"/>
          <a:stretch>
            <a:fillRect/>
          </a:stretch>
        </p:blipFill>
        <p:spPr>
          <a:xfrm>
            <a:off x="-10463" y="-14938"/>
            <a:ext cx="24384035" cy="17322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