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matic SC"/>
      <p:regular r:id="rId16"/>
      <p:bold r:id="rId17"/>
    </p:embeddedFont>
    <p:embeddedFont>
      <p:font typeface="Source Code Pr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SourceCode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maticSC-bold.fntdata"/><Relationship Id="rId16" Type="http://schemas.openxmlformats.org/officeDocument/2006/relationships/font" Target="fonts/AmaticSC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.fntdata"/><Relationship Id="rId6" Type="http://schemas.openxmlformats.org/officeDocument/2006/relationships/slide" Target="slides/slide1.xml"/><Relationship Id="rId18" Type="http://schemas.openxmlformats.org/officeDocument/2006/relationships/font" Target="fonts/SourceCode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3d1c1940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3d1c1940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3d1c1940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3d1c1940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FRIENDS project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Nauruzbayeva Farikha (nerray nero)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Serikbay Arailym (udontnoume)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Sabyr Akbilek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592450" y="1228675"/>
            <a:ext cx="82398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THANKS FOR ATTENTION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</a:rPr>
              <a:t>Nauruzbayeva Farikha (nerray nero)</a:t>
            </a:r>
            <a:endParaRPr b="1" sz="20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</a:rPr>
              <a:t>Serikbay Arailym (udontnoume)</a:t>
            </a:r>
            <a:endParaRPr b="1" sz="20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</a:rPr>
              <a:t>Sabyr Akbilek</a:t>
            </a:r>
            <a:endParaRPr b="1" sz="2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436550" y="69750"/>
            <a:ext cx="2625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description and data preparation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4042275" y="330350"/>
            <a:ext cx="3921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Library management system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Books database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Book recommendation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PHP/MYSQL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7950" y="1744850"/>
            <a:ext cx="5543920" cy="324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025" y="382725"/>
            <a:ext cx="6175001" cy="476077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7077350" y="953500"/>
            <a:ext cx="181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UseCase diagram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structure</a:t>
            </a:r>
            <a:endParaRPr/>
          </a:p>
        </p:txBody>
      </p:sp>
      <p:sp>
        <p:nvSpPr>
          <p:cNvPr id="77" name="Google Shape;77;p16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Books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BOOKID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PUBLISHER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YEAR_OF_PUB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BOOK_TITLE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AVAILABILITY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USER_ID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USER_NAME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USER_TYPE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EMAIL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PHONE_NUMBER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PASSWORD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14512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DDL QUERIES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DML QUERIES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497250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t/>
            </a:r>
            <a:endParaRPr sz="1600"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098525"/>
            <a:ext cx="4527600" cy="2957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04850" y="3056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CONNECTION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0975" y="1044600"/>
            <a:ext cx="4743450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436525" y="277050"/>
            <a:ext cx="2074800" cy="25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SQL TO RELATIONAL EXPRESSIONS</a:t>
            </a:r>
            <a:endParaRPr sz="4000"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8550" y="152400"/>
            <a:ext cx="4703050" cy="2633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3725" y="2938048"/>
            <a:ext cx="3986217" cy="2053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490250" y="526350"/>
            <a:ext cx="2813400" cy="281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CALCULATION OF TRUE CARDINALITIES</a:t>
            </a:r>
            <a:endParaRPr sz="4000"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8450" y="1123950"/>
            <a:ext cx="5535550" cy="2056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1604675" y="447775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DEMONSTRATING WEBSITE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