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5" r:id="rId2"/>
    <p:sldId id="313" r:id="rId3"/>
    <p:sldId id="411" r:id="rId4"/>
    <p:sldId id="402" r:id="rId5"/>
    <p:sldId id="403" r:id="rId6"/>
    <p:sldId id="404" r:id="rId7"/>
    <p:sldId id="405" r:id="rId8"/>
    <p:sldId id="406" r:id="rId9"/>
    <p:sldId id="412" r:id="rId10"/>
    <p:sldId id="413" r:id="rId11"/>
    <p:sldId id="414" r:id="rId12"/>
    <p:sldId id="415" r:id="rId13"/>
    <p:sldId id="416" r:id="rId14"/>
    <p:sldId id="388" r:id="rId15"/>
    <p:sldId id="418" r:id="rId16"/>
    <p:sldId id="419" r:id="rId17"/>
    <p:sldId id="389" r:id="rId18"/>
    <p:sldId id="390" r:id="rId19"/>
    <p:sldId id="391" r:id="rId20"/>
    <p:sldId id="392" r:id="rId21"/>
    <p:sldId id="393" r:id="rId22"/>
    <p:sldId id="400" r:id="rId23"/>
    <p:sldId id="417" r:id="rId24"/>
    <p:sldId id="420" r:id="rId25"/>
    <p:sldId id="407" r:id="rId26"/>
    <p:sldId id="408" r:id="rId27"/>
    <p:sldId id="409" r:id="rId28"/>
    <p:sldId id="410" r:id="rId29"/>
    <p:sldId id="421" r:id="rId30"/>
    <p:sldId id="422" r:id="rId31"/>
    <p:sldId id="423" r:id="rId32"/>
    <p:sldId id="424" r:id="rId33"/>
    <p:sldId id="384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9"/>
    <p:restoredTop sz="8996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928" y="168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7/13/18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case from 1 node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3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4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2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0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Compute overlapping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5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Calculate on Steps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5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0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1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Only</a:t>
            </a:r>
          </a:p>
          <a:p>
            <a:r>
              <a:rPr lang="en-US" dirty="0"/>
              <a:t>Train Only on Random Data</a:t>
            </a:r>
          </a:p>
          <a:p>
            <a:endParaRPr lang="en-US" dirty="0"/>
          </a:p>
          <a:p>
            <a:r>
              <a:rPr lang="en-US" dirty="0"/>
              <a:t>Training Time per Step</a:t>
            </a:r>
          </a:p>
          <a:p>
            <a:r>
              <a:rPr lang="en-US" dirty="0"/>
              <a:t>IO Time per Step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Timeline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3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2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Run the stuffs IO + Training</a:t>
            </a:r>
          </a:p>
          <a:p>
            <a:r>
              <a:rPr lang="en-US" b="0" dirty="0"/>
              <a:t>Only Training with random data</a:t>
            </a:r>
          </a:p>
          <a:p>
            <a:r>
              <a:rPr lang="en-US" b="0" dirty="0"/>
              <a:t>See whether IO is hidden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Shuffle and See what happens</a:t>
            </a:r>
          </a:p>
          <a:p>
            <a:endParaRPr lang="en-US" dirty="0"/>
          </a:p>
          <a:p>
            <a:r>
              <a:rPr lang="en-US" dirty="0"/>
              <a:t>Random number generator instance with a new seed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13,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 13,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77B40-1447-CD40-BBFC-E6B7D1E7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66" y="834089"/>
            <a:ext cx="5256687" cy="39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11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D2CA6-D080-6A46-8229-AB85C694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56" y="836023"/>
            <a:ext cx="5254108" cy="3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64227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climate_deep_learn</a:t>
            </a:r>
            <a:r>
              <a:rPr lang="en-US" sz="1700" i="1" dirty="0">
                <a:cs typeface="Avenir Book"/>
              </a:rPr>
              <a:t>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62738 Data Files 58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 Stats (Normalization) File 2.3 KiB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Files are shuffled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Training Files: first 80% = 50190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Validation Files: last 90% = 56464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data.shard</a:t>
            </a:r>
            <a:r>
              <a:rPr lang="en-US" sz="1700" b="0" dirty="0">
                <a:cs typeface="Avenir Book"/>
              </a:rPr>
              <a:t> is used to equally distribute the file list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number of nodes is 64, each node reads 784 training files and 882 validation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0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BC4F5-CAE4-A547-BD64-408A04E5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38266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149FD-C2C6-354C-B631-3E3A2173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5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208B9-8E23-1546-947B-5BA3854B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39" y="850341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0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195E4-76A4-2948-862B-FAD2DC26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6B177-6AA0-2749-8F10-B2B4340A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7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7A290-3674-2547-81B6-15332C3B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10615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E1FA1-D864-614B-A391-0E4CB9F2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F1893C-616A-E542-815B-8BF863EC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1"/>
            <a:ext cx="6819032" cy="38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AE8C7-2435-C342-A93B-B31586DE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99" y="822960"/>
            <a:ext cx="5549222" cy="39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channels = [0,1,2,10]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stats = 4 x 2 x 32 / 8 B = 32 B 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data = 4 x 768 x 1152 x 32 / 8 B = 14155776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labels = 768 x 1152 x 32 / 8 B = 3538944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Total data read in one sub process call = 17694752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4 parallel sub process calls per read call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4 parallel read calls per </a:t>
            </a:r>
            <a:r>
              <a:rPr lang="en-US" sz="1800" b="0" dirty="0" err="1">
                <a:cs typeface="Avenir Book"/>
              </a:rPr>
              <a:t>dataset.map</a:t>
            </a:r>
            <a:r>
              <a:rPr lang="en-US" sz="1800" b="0" dirty="0">
                <a:cs typeface="Avenir Book"/>
              </a:rPr>
              <a:t>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49965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D3C58-7D07-3D42-AD6D-CAA512C5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04" y="842996"/>
            <a:ext cx="5244811" cy="39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16BBE-987B-384B-B1B2-7624D544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91" y="816276"/>
            <a:ext cx="5280437" cy="39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0B2AE-0436-1644-B2B6-73A6F0D5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72" y="819398"/>
            <a:ext cx="5276275" cy="39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3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FA8F1D-ADF6-EB48-A35F-DC71D27F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91" y="816276"/>
            <a:ext cx="5280437" cy="39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65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5BF77-86EE-ED44-B684-06EAA094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29" y="825182"/>
            <a:ext cx="5268562" cy="39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46160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99512-2D3E-A64B-A8AB-EA502028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91" y="831276"/>
            <a:ext cx="5260437" cy="39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31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15CF4-D52F-0241-B713-2FF8A496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89" y="831273"/>
            <a:ext cx="5260441" cy="39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2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636274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Added Flag to Ignore Training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Can Try to Run the Tests with Training Disabled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Added Provision to Test Checkpointing by </a:t>
            </a:r>
            <a:r>
              <a:rPr lang="en-US" sz="1800" b="0" i="1" dirty="0" err="1">
                <a:cs typeface="Avenir Book"/>
              </a:rPr>
              <a:t>TimeLogger</a:t>
            </a:r>
            <a:endParaRPr lang="en-US" sz="1800" b="0" i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Can Try to Run the Tests with this feature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Have to Perform Deeper Analysis on the Bandwidth for Parallel IO in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Have a Look into the </a:t>
            </a:r>
            <a:r>
              <a:rPr lang="en-US" sz="1800" b="0" i="1" dirty="0" err="1">
                <a:cs typeface="Avenir Book"/>
              </a:rPr>
              <a:t>PyTorch</a:t>
            </a:r>
            <a:r>
              <a:rPr lang="en-US" sz="1800" b="0" i="1" dirty="0">
                <a:cs typeface="Avenir Book"/>
              </a:rPr>
              <a:t>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Try Running the Climate Data Tests Using Burst Buffer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D8823-38C0-B742-A0FA-8A2A1FA3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51" y="838115"/>
            <a:ext cx="5251318" cy="39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B5A33-B574-C544-8A8F-2C911E6D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29" y="853683"/>
            <a:ext cx="5230561" cy="39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C04AA-7896-6C4A-A7CE-BD1E4249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66" y="834089"/>
            <a:ext cx="5256687" cy="39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39F16-1173-3546-9D97-F02E6B51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47" y="822960"/>
            <a:ext cx="5271525" cy="39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A63C9-E3CB-8743-81FF-93A17137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56" y="836023"/>
            <a:ext cx="5254108" cy="3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FBECE-AB3F-454B-B70B-53A77F8F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98" y="843886"/>
            <a:ext cx="5243624" cy="39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4855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23752</TotalTime>
  <Words>671</Words>
  <Application>Microsoft Macintosh PowerPoint</Application>
  <PresentationFormat>On-screen Show (16:9)</PresentationFormat>
  <Paragraphs>220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Read Time Scale Out</vt:lpstr>
      <vt:lpstr>Read Bandwidth Scale Out</vt:lpstr>
      <vt:lpstr>Outline</vt:lpstr>
      <vt:lpstr>Dataset</vt:lpstr>
      <vt:lpstr>Normalization File (stats.h5)</vt:lpstr>
      <vt:lpstr>Normalization File (stats.h5)</vt:lpstr>
      <vt:lpstr>Normalization File (stats.h5)</vt:lpstr>
      <vt:lpstr>Training Data</vt:lpstr>
      <vt:lpstr>Training Data</vt:lpstr>
      <vt:lpstr>Training Data</vt:lpstr>
      <vt:lpstr>Training Data</vt:lpstr>
      <vt:lpstr>Training Data</vt:lpstr>
      <vt:lpstr>File Read Code Snippet</vt:lpstr>
      <vt:lpstr>Dataset Detail</vt:lpstr>
      <vt:lpstr>Outline</vt:lpstr>
      <vt:lpstr>64 Nodes</vt:lpstr>
      <vt:lpstr>128 Nodes</vt:lpstr>
      <vt:lpstr>256 Nodes</vt:lpstr>
      <vt:lpstr>512 Nodes</vt:lpstr>
      <vt:lpstr>Total Time Scale Out</vt:lpstr>
      <vt:lpstr>Read Time Scale Out</vt:lpstr>
      <vt:lpstr>Read Bandwidth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2758</cp:revision>
  <cp:lastPrinted>2012-06-09T14:57:01Z</cp:lastPrinted>
  <dcterms:created xsi:type="dcterms:W3CDTF">2012-10-26T23:06:13Z</dcterms:created>
  <dcterms:modified xsi:type="dcterms:W3CDTF">2018-07-13T22:42:59Z</dcterms:modified>
</cp:coreProperties>
</file>