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429" r:id="rId3"/>
    <p:sldId id="412" r:id="rId4"/>
    <p:sldId id="414" r:id="rId5"/>
    <p:sldId id="416" r:id="rId6"/>
    <p:sldId id="427" r:id="rId7"/>
    <p:sldId id="428" r:id="rId8"/>
    <p:sldId id="430" r:id="rId9"/>
    <p:sldId id="431" r:id="rId10"/>
    <p:sldId id="43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2"/>
    <p:restoredTop sz="8996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024" y="168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8/2/18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August 2,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NERSC-TF Sync 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August 03,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Subprocess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27016-4CBC-CA4B-B70B-4D790395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834" y="814765"/>
            <a:ext cx="6717352" cy="38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HEPCNNB 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hep_cnn</a:t>
            </a:r>
            <a:r>
              <a:rPr lang="en-US" sz="1700" i="1" dirty="0">
                <a:cs typeface="Avenir Book"/>
              </a:rPr>
              <a:t>/224x224/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Training Files 408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1024 Validation Files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(1024/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) Training Files and Validation Files if Files are Equally Split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</a:t>
            </a:r>
            <a:r>
              <a:rPr lang="en-US" sz="1700" b="0" dirty="0" err="1">
                <a:cs typeface="Avenir Book"/>
              </a:rPr>
              <a:t>num_of_nodes</a:t>
            </a:r>
            <a:r>
              <a:rPr lang="en-US" sz="1700" b="0" dirty="0">
                <a:cs typeface="Avenir Book"/>
              </a:rPr>
              <a:t> = 64 and Files are Equally Split Each Epoch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Each Node Reads 16 Training Files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Roughly Each Node Reads 16 * 408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= 6.375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of Training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And </a:t>
            </a:r>
            <a:r>
              <a:rPr lang="en-US" sz="1700" b="0" dirty="0">
                <a:cs typeface="Avenir Book"/>
              </a:rPr>
              <a:t>Each Node Reads 16 * 54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= </a:t>
            </a:r>
            <a:r>
              <a:rPr lang="en-US" sz="1700" dirty="0">
                <a:cs typeface="Avenir Book"/>
              </a:rPr>
              <a:t>0.84375 </a:t>
            </a:r>
            <a:r>
              <a:rPr lang="en-US" sz="1700" dirty="0" err="1">
                <a:cs typeface="Avenir Book"/>
              </a:rPr>
              <a:t>GiB</a:t>
            </a:r>
            <a:r>
              <a:rPr lang="en-US" sz="1700" dirty="0">
                <a:cs typeface="Avenir Book"/>
              </a:rPr>
              <a:t> or 864 </a:t>
            </a:r>
            <a:r>
              <a:rPr lang="en-US" sz="1700" dirty="0" err="1">
                <a:cs typeface="Avenir Book"/>
              </a:rPr>
              <a:t>MiB</a:t>
            </a:r>
            <a:r>
              <a:rPr lang="en-US" sz="1700" dirty="0">
                <a:cs typeface="Avenir Book"/>
              </a:rPr>
              <a:t> of Validation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 (HEPCNNB)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F6250A-B8D9-6E45-87E8-490D812A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39165"/>
            <a:ext cx="4676172" cy="3507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7AD6C-B250-DD45-BCAC-F2AA4547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254" y="839165"/>
            <a:ext cx="4676172" cy="35071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1A404-3EAC-D94D-85B4-5F048EE5F9A6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FB94A-2539-5E46-9E7B-95C1F1A7971B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321834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 (HEPCNNB)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961A0-7848-824F-B155-F30CC6D1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" y="827590"/>
            <a:ext cx="4682022" cy="3511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8F2E4-13CA-C845-BBA9-071C9D7C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040" y="827590"/>
            <a:ext cx="4681959" cy="351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BB3F2F-FCCB-3A4D-83B7-12EFCA2F5EBE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C779C-95F0-5746-9F4A-63666D9DAA86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40525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CDB 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climate_deep_learn</a:t>
            </a:r>
            <a:r>
              <a:rPr lang="en-US" sz="1700" i="1" dirty="0">
                <a:cs typeface="Avenir Book"/>
              </a:rPr>
              <a:t>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62738 Data Files 58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 Stats (Normalization) File 2.3 KiB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Files are shuffled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Training Files: first 80% = 50190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Validation Files: last 10% = 6273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data.shard</a:t>
            </a:r>
            <a:r>
              <a:rPr lang="en-US" sz="1700" b="0" dirty="0">
                <a:cs typeface="Avenir Book"/>
              </a:rPr>
              <a:t> is used to equally distribute the file list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number of nodes is 64, each node reads 784 training files and </a:t>
            </a:r>
            <a:r>
              <a:rPr lang="en-US" sz="1700" dirty="0">
                <a:cs typeface="Avenir Book"/>
              </a:rPr>
              <a:t>98</a:t>
            </a:r>
            <a:r>
              <a:rPr lang="en-US" sz="1700" b="0" dirty="0">
                <a:cs typeface="Avenir Book"/>
              </a:rPr>
              <a:t> validation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 (CDB)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74C423-65B0-2040-945F-2D342E55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39" y="923718"/>
            <a:ext cx="5151141" cy="38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2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 (CDB)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C1D3CD-A16B-9F49-B9A5-5977196D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49" y="883329"/>
            <a:ext cx="4906321" cy="38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CDB Dataset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BC985-48C9-774D-936E-3BEC9D8BE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93" y="847679"/>
            <a:ext cx="8407026" cy="36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CDB Iterator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C44D1-2DCC-E14E-89CA-24EB6065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2" y="834936"/>
            <a:ext cx="8130515" cy="38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17013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23949</TotalTime>
  <Words>320</Words>
  <Application>Microsoft Macintosh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HEPCNNB Dataset</vt:lpstr>
      <vt:lpstr>Total Time Scale Out (HEPCNNB)</vt:lpstr>
      <vt:lpstr>Read Bandwidth Scale Out (HEPCNNB)</vt:lpstr>
      <vt:lpstr>CDB Dataset</vt:lpstr>
      <vt:lpstr>Total Time Scale Out (CDB)</vt:lpstr>
      <vt:lpstr>Read Bandwidth Scale Out (CDB)</vt:lpstr>
      <vt:lpstr>CDB Dataset Creation</vt:lpstr>
      <vt:lpstr>CDB Iterator Initialization</vt:lpstr>
      <vt:lpstr>Reader Subprocess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2879</cp:revision>
  <cp:lastPrinted>2012-06-09T14:57:01Z</cp:lastPrinted>
  <dcterms:created xsi:type="dcterms:W3CDTF">2012-10-26T23:06:13Z</dcterms:created>
  <dcterms:modified xsi:type="dcterms:W3CDTF">2018-08-03T04:00:45Z</dcterms:modified>
</cp:coreProperties>
</file>