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5" r:id="rId2"/>
    <p:sldId id="313" r:id="rId3"/>
    <p:sldId id="385" r:id="rId4"/>
    <p:sldId id="384" r:id="rId5"/>
    <p:sldId id="387" r:id="rId6"/>
    <p:sldId id="386" r:id="rId7"/>
    <p:sldId id="388" r:id="rId8"/>
    <p:sldId id="389" r:id="rId9"/>
    <p:sldId id="390" r:id="rId10"/>
    <p:sldId id="39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/>
    <p:restoredTop sz="8996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024" y="168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8/9/18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1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8/9/18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August 9,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 10,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Plans for the Future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understand the Timeline plots to get a clear view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add prefetching using TF Dataset API in HEPCNNB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write a summary report on the project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continue working on the project after the internship period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target at least a workshop publication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5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10615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11475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Tasks Finished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Got introduced to some state-of-the-art related research works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Explored TensorFlow Framework (Still ongoing)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Analyzed NERSC Deep Learning Application Benchmarks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Explored Darshan Profiling Tool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Developed and used in-house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 tool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Learnt about </a:t>
            </a:r>
            <a:r>
              <a:rPr lang="en-US" sz="1800" b="0" dirty="0" err="1">
                <a:cs typeface="Avenir Book"/>
              </a:rPr>
              <a:t>TensorBoard</a:t>
            </a:r>
            <a:endParaRPr lang="en-US" sz="1800" b="0" dirty="0">
              <a:cs typeface="Avenir Book"/>
            </a:endParaRP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Leveraged Timeline for more fine-grained TF Profiling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Analyzed HEPCNNB data pipeline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Found problems with profiling parallelized data pipelines in CDB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43038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Problems Encountered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Problem with profiling parallelized data pipeline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0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50278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Tasks In Progress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Digging deeper into Timeline generated metadata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Exploring the visualization tool developed at Google – Demo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Working on extracting thread specific information from TF Timeline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Finished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Problems Encountered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Tasks In Progress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Plans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212464668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24029</TotalTime>
  <Words>261</Words>
  <Application>Microsoft Macintosh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Tasks Finished</vt:lpstr>
      <vt:lpstr>Outline</vt:lpstr>
      <vt:lpstr>Problems Encountered</vt:lpstr>
      <vt:lpstr>Outline</vt:lpstr>
      <vt:lpstr>Tasks In Progress</vt:lpstr>
      <vt:lpstr>Outline</vt:lpstr>
      <vt:lpstr>Plans for the Future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2930</cp:revision>
  <cp:lastPrinted>2012-06-09T14:57:01Z</cp:lastPrinted>
  <dcterms:created xsi:type="dcterms:W3CDTF">2012-10-26T23:06:13Z</dcterms:created>
  <dcterms:modified xsi:type="dcterms:W3CDTF">2018-08-09T23:22:00Z</dcterms:modified>
</cp:coreProperties>
</file>