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B51"/>
    <a:srgbClr val="61772E"/>
    <a:srgbClr val="CAAE3B"/>
    <a:srgbClr val="A44593"/>
    <a:srgbClr val="B60056"/>
    <a:srgbClr val="007CB0"/>
    <a:srgbClr val="CF5208"/>
    <a:srgbClr val="A42422"/>
    <a:srgbClr val="441F71"/>
    <a:srgbClr val="007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2FE4-41E9-4F53-34C2-CDA521C8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F95C9-62E7-4B07-83A6-0CB1BEAF6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557A-ECC6-5244-98C2-F168E356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4EF5-7E9D-F85E-7047-EFABD15E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A53F-E66D-9694-492B-ED3A671F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F500-CA39-26B1-B947-74DACFA2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AE1C-771B-F36C-B3DC-6E30B655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D208-514E-E1C6-04CA-1C28C1D7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9EBC-3DCB-728E-BE96-21DF73C0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657D-A3DF-38E3-87DD-25927982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3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8AD7F-8CAB-AFD0-EA2E-C669E309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D03C9-F1FF-BFC0-A4F4-82DFD82E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EC97-496A-00BC-08A1-6048D94B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2C8E-822A-29DA-56F0-A2E0E548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D26C-73B2-0DDF-1C1D-DD14BA1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7D49-9A7C-91D3-5950-44940BB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2C59-48C2-7987-0896-F392FED8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5C4E-0D25-49E7-4B92-38091743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D802-F201-2EB9-0CF6-24A4E185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4369-F431-0572-C5C4-5FADE23C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8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ACD-F628-A74A-D959-6571F78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FDFA6-0222-25C5-F64A-6A08A35C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1331-708E-6F48-1FF8-A80A8B2A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D977-A7C3-8010-0A5C-397D8D89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C8E2-5500-9FBC-3EF6-694C794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714-446F-1FDF-7CDC-509EF6D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D346-1EF7-0CEC-8698-54CA7375F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82AC6-B442-CCF3-C2DA-517FE325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CDB8-AECD-963E-93DF-BA359C3C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65E50-D875-B67D-5466-26C7902D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998B-5F70-80D8-5E1F-990670C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5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787B-E817-5B74-8502-429CCCD8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4251C-761A-84A9-BC76-F143BB7C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98A94-8D58-80DB-EECA-083134A9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F9E19-6925-B868-34B1-91FA7D23D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A61E2-7CAD-D118-80A3-9EFAAAE70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17E86-8D8C-5EF2-D5CC-6E0A4372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5DED4-7582-D63C-2A0C-7E2D7B88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81C81-76B2-9147-FF1D-4D266DA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430F-7F66-1B3F-016B-CF14804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3987F-5D67-EA58-A9C7-67ABA017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2EA8-93F7-EA79-F7D5-9F02A3B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B2C1B-2D1B-4AEA-49C6-78F41DAB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93388-B91D-6C5C-27C0-766C14EF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5DBC6-A6FA-C790-A7C5-0C304F49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12E6-858D-897D-82A8-B60812C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AD02-FC5F-AC59-FFE5-88B3AEFB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13DA-E637-6918-AC8D-63F6D9FA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4C90-F503-09FB-AB6F-32FEA670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F3CC9-E6F6-0BCE-2B6A-6441E23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71817-463B-D44C-44C4-018F06F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00B4-4012-1630-DB91-7C6F8B18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15A5-3F88-FD8B-E4D5-E3920E6F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C3F3-E17A-B1A3-C362-07BD6F60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1C91-6B98-BECF-B68C-D7D6D137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17D3-DAD6-AFD0-F929-55354498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28DC-0F0B-6224-E323-B6B2BCFE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2A59-1A54-3BB0-D373-E8C6B6F4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89F29-6304-79FE-FAE2-3C64F49C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C975-6E89-1B6A-E579-3DD8417F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4C2B-F8EF-512A-6C21-082CC3B6F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037E-838D-4E70-BFBC-C300FCA8CB57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24EE-0C78-E5E5-A3D8-74D895A69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3D2D-3C7E-9D1A-D703-031207A9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E0E9-D74E-4F28-9D46-CAE4C3452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5B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61761-0297-4A77-A47A-F301419F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63" y="0"/>
            <a:ext cx="971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1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319094-AD58-5449-6CDD-A8C992AB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Ethical Approaches to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35F2DB-B8FE-5B0B-5217-37AA4593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00353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Beneficial</a:t>
            </a:r>
          </a:p>
          <a:p>
            <a:r>
              <a:rPr lang="en-GB" dirty="0">
                <a:solidFill>
                  <a:schemeClr val="bg1"/>
                </a:solidFill>
              </a:rPr>
              <a:t>Responsible</a:t>
            </a:r>
          </a:p>
          <a:p>
            <a:r>
              <a:rPr lang="en-GB" dirty="0">
                <a:solidFill>
                  <a:schemeClr val="bg1"/>
                </a:solidFill>
              </a:rPr>
              <a:t>Accountable</a:t>
            </a:r>
          </a:p>
          <a:p>
            <a:r>
              <a:rPr lang="en-GB" dirty="0">
                <a:solidFill>
                  <a:schemeClr val="bg1"/>
                </a:solidFill>
              </a:rPr>
              <a:t>Insightful</a:t>
            </a:r>
          </a:p>
          <a:p>
            <a:r>
              <a:rPr lang="en-GB" dirty="0">
                <a:solidFill>
                  <a:schemeClr val="bg1"/>
                </a:solidFill>
              </a:rPr>
              <a:t>Inclusive</a:t>
            </a:r>
          </a:p>
          <a:p>
            <a:r>
              <a:rPr lang="en-GB" dirty="0">
                <a:solidFill>
                  <a:schemeClr val="bg1"/>
                </a:solidFill>
              </a:rPr>
              <a:t>Necessary</a:t>
            </a:r>
          </a:p>
          <a:p>
            <a:r>
              <a:rPr lang="en-GB" dirty="0">
                <a:solidFill>
                  <a:schemeClr val="bg1"/>
                </a:solidFill>
              </a:rPr>
              <a:t>Observant</a:t>
            </a:r>
          </a:p>
          <a:p>
            <a:r>
              <a:rPr lang="en-GB" dirty="0">
                <a:solidFill>
                  <a:schemeClr val="bg1"/>
                </a:solidFill>
              </a:rPr>
              <a:t>Widely participatory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B397B-EB4B-0DFB-CED4-CA045FBF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26" y="2446163"/>
            <a:ext cx="1449341" cy="1950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A0AC2-3AB1-AD76-54FA-B4584999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018" y="165026"/>
            <a:ext cx="1433750" cy="2023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60C378-B41E-9947-AFED-2728943E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426" y="4656382"/>
            <a:ext cx="1449341" cy="2055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43A12-B7CF-CF45-7325-C36E02764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78" y="1507787"/>
            <a:ext cx="4731103" cy="43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41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67670-012D-D580-C54B-D12D6BA3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05" y="963038"/>
            <a:ext cx="6335840" cy="589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C4615-BF57-9745-2B15-2CCBA787B714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Overall structure</a:t>
            </a:r>
          </a:p>
        </p:txBody>
      </p:sp>
    </p:spTree>
    <p:extLst>
      <p:ext uri="{BB962C8B-B14F-4D97-AF65-F5344CB8AC3E}">
        <p14:creationId xmlns:p14="http://schemas.microsoft.com/office/powerpoint/2010/main" val="103383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4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7F8C4-BCE8-4DAB-1D48-60C74A87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18" y="827968"/>
            <a:ext cx="7750364" cy="6030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D444B-25B8-C580-D587-B553B29AAF78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24528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F52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6E8F7-D336-8705-F9A6-A050F69D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46" y="827967"/>
            <a:ext cx="6250108" cy="603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B9CF86-5C3B-AF9C-C743-466B7C2663A3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Talent and culture</a:t>
            </a:r>
          </a:p>
        </p:txBody>
      </p:sp>
    </p:spTree>
    <p:extLst>
      <p:ext uri="{BB962C8B-B14F-4D97-AF65-F5344CB8AC3E}">
        <p14:creationId xmlns:p14="http://schemas.microsoft.com/office/powerpoint/2010/main" val="3249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6FF78-75AF-5AA1-ABE2-DFB94104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0" y="827967"/>
            <a:ext cx="6306440" cy="603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44182-77F4-A0AD-5FDE-DC5CE6AF9228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Protecting and sharing data</a:t>
            </a:r>
          </a:p>
        </p:txBody>
      </p:sp>
    </p:spTree>
    <p:extLst>
      <p:ext uri="{BB962C8B-B14F-4D97-AF65-F5344CB8AC3E}">
        <p14:creationId xmlns:p14="http://schemas.microsoft.com/office/powerpoint/2010/main" val="38071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60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FDB20-8F9A-B106-5C7D-CEC7BC44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86" y="827967"/>
            <a:ext cx="8218428" cy="603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72FF1-69F9-3ADB-B962-2E6F2E543691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Technology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08717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445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CF96B-A454-6F5C-68EC-E105B464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4" y="800370"/>
            <a:ext cx="11188338" cy="6057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D9FC8-D02D-093A-CBBA-C5D86D4CFAE7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Information standards and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4068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A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1D7CC-4B46-4A4F-97E5-F75A67B2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1" y="827967"/>
            <a:ext cx="7862058" cy="603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966A8-0C9F-EC8E-6D34-5565E69AC68E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Creating insights from data</a:t>
            </a:r>
          </a:p>
        </p:txBody>
      </p:sp>
    </p:spTree>
    <p:extLst>
      <p:ext uri="{BB962C8B-B14F-4D97-AF65-F5344CB8AC3E}">
        <p14:creationId xmlns:p14="http://schemas.microsoft.com/office/powerpoint/2010/main" val="19191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17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010E4-EE12-F2EB-3F89-50E5841C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46" y="825733"/>
            <a:ext cx="9096108" cy="6032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C7766-88CF-F1BC-57C8-467205A82B83}"/>
              </a:ext>
            </a:extLst>
          </p:cNvPr>
          <p:cNvSpPr txBox="1"/>
          <p:nvPr/>
        </p:nvSpPr>
        <p:spPr>
          <a:xfrm>
            <a:off x="496111" y="243192"/>
            <a:ext cx="11118715" cy="58477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Supporting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23731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1C767EC1D494485C6416D733B614E" ma:contentTypeVersion="17" ma:contentTypeDescription="Create a new document." ma:contentTypeScope="" ma:versionID="9f33ec7aecc4ca2fa360db03b5bc7e38">
  <xsd:schema xmlns:xsd="http://www.w3.org/2001/XMLSchema" xmlns:xs="http://www.w3.org/2001/XMLSchema" xmlns:p="http://schemas.microsoft.com/office/2006/metadata/properties" xmlns:ns2="294fe445-719d-4043-ab4f-ba106fa54ef2" xmlns:ns3="5b3c289c-d7fa-4d2f-8ff2-e9ef9d3429f7" targetNamespace="http://schemas.microsoft.com/office/2006/metadata/properties" ma:root="true" ma:fieldsID="e78a032a3572a8cf117d74d2e0e624aa" ns2:_="" ns3:_="">
    <xsd:import namespace="294fe445-719d-4043-ab4f-ba106fa54ef2"/>
    <xsd:import namespace="5b3c289c-d7fa-4d2f-8ff2-e9ef9d3429f7"/>
    <xsd:element name="properties">
      <xsd:complexType>
        <xsd:sequence>
          <xsd:element name="documentManagement">
            <xsd:complexType>
              <xsd:all>
                <xsd:element ref="ns2:Workstream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fe445-719d-4043-ab4f-ba106fa54ef2" elementFormDefault="qualified">
    <xsd:import namespace="http://schemas.microsoft.com/office/2006/documentManagement/types"/>
    <xsd:import namespace="http://schemas.microsoft.com/office/infopath/2007/PartnerControls"/>
    <xsd:element name="Workstream" ma:index="8" nillable="true" ma:displayName="Workstream" ma:default="All" ma:internalName="Workstre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"/>
                    <xsd:enumeration value="Microsoft 365"/>
                    <xsd:enumeration value="KIND"/>
                    <xsd:enumeration value="Digital Learning Design"/>
                    <xsd:enumeration value="Digital Champions"/>
                    <xsd:enumeration value="Leadership Programme"/>
                    <xsd:enumeration value="Near Me"/>
                    <xsd:enumeration value="Connect Me"/>
                    <xsd:enumeration value="Platform"/>
                    <xsd:enumeration value="Care Homes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e4c37b9d-a850-46d6-a142-5c834403c959}" ma:internalName="TaxCatchAll" ma:showField="CatchAllData" ma:web="294fe445-719d-4043-ab4f-ba106fa54e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c289c-d7fa-4d2f-8ff2-e9ef9d342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16ac32b6-d060-42fb-93c0-6c46742e1a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stream xmlns="294fe445-719d-4043-ab4f-ba106fa54ef2">
      <Value>All</Value>
    </Workstream>
    <lcf76f155ced4ddcb4097134ff3c332f xmlns="5b3c289c-d7fa-4d2f-8ff2-e9ef9d3429f7">
      <Terms xmlns="http://schemas.microsoft.com/office/infopath/2007/PartnerControls"/>
    </lcf76f155ced4ddcb4097134ff3c332f>
    <TaxCatchAll xmlns="294fe445-719d-4043-ab4f-ba106fa54ef2" xsi:nil="true"/>
  </documentManagement>
</p:properties>
</file>

<file path=customXml/itemProps1.xml><?xml version="1.0" encoding="utf-8"?>
<ds:datastoreItem xmlns:ds="http://schemas.openxmlformats.org/officeDocument/2006/customXml" ds:itemID="{74451EEB-8154-4889-8302-DC9230583BE3}"/>
</file>

<file path=customXml/itemProps2.xml><?xml version="1.0" encoding="utf-8"?>
<ds:datastoreItem xmlns:ds="http://schemas.openxmlformats.org/officeDocument/2006/customXml" ds:itemID="{A3076F8B-18F0-4855-AAE3-310C12271E5C}"/>
</file>

<file path=customXml/itemProps3.xml><?xml version="1.0" encoding="utf-8"?>
<ds:datastoreItem xmlns:ds="http://schemas.openxmlformats.org/officeDocument/2006/customXml" ds:itemID="{E9635EA7-3E93-41C6-9770-FDD1DFEF2B2C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Ethical Approaches to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Clarke</dc:creator>
  <cp:lastModifiedBy>Brendan Clarke</cp:lastModifiedBy>
  <cp:revision>1</cp:revision>
  <dcterms:created xsi:type="dcterms:W3CDTF">2023-03-02T13:19:11Z</dcterms:created>
  <dcterms:modified xsi:type="dcterms:W3CDTF">2023-03-02T15:49:56Z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0x010100B651C767EC1D494485C6416D733B614E</vt:lpwstr>
  </property>
</Properties>
</file>