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7005-88E4-4802-8669-FE7B1820A947}" type="datetimeFigureOut">
              <a:rPr lang="en-US" smtClean="0"/>
              <a:t>3/13/2009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282D-8C0E-4262-AE20-4BE3CF823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2362200" y="1066800"/>
            <a:ext cx="1219200" cy="1066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TreeBASE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724400" y="1143000"/>
            <a:ext cx="1143000" cy="9906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br>
              <a:rPr lang="en-US" dirty="0" smtClean="0"/>
            </a:br>
            <a:r>
              <a:rPr lang="en-US" dirty="0" err="1" smtClean="0"/>
              <a:t>TreeBASE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66800" y="4953000"/>
            <a:ext cx="9906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search-</a:t>
            </a:r>
          </a:p>
          <a:p>
            <a:pPr algn="ctr"/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4267200"/>
            <a:ext cx="1295400" cy="9906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store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2971800"/>
            <a:ext cx="13716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MX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2362200"/>
            <a:ext cx="1143000" cy="1219200"/>
            <a:chOff x="685800" y="2362200"/>
            <a:chExt cx="914400" cy="1066800"/>
          </a:xfrm>
        </p:grpSpPr>
        <p:sp>
          <p:nvSpPr>
            <p:cNvPr id="10" name="Rectangle 9"/>
            <p:cNvSpPr/>
            <p:nvPr/>
          </p:nvSpPr>
          <p:spPr>
            <a:xfrm>
              <a:off x="685800" y="2362200"/>
              <a:ext cx="6096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2514600"/>
              <a:ext cx="6096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2667000"/>
              <a:ext cx="6096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tb.xml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62800" y="1371600"/>
            <a:ext cx="1752600" cy="990600"/>
            <a:chOff x="6781800" y="1143000"/>
            <a:chExt cx="2133600" cy="1371600"/>
          </a:xfrm>
        </p:grpSpPr>
        <p:sp>
          <p:nvSpPr>
            <p:cNvPr id="14" name="Rounded Rectangle 13"/>
            <p:cNvSpPr/>
            <p:nvPr/>
          </p:nvSpPr>
          <p:spPr>
            <a:xfrm>
              <a:off x="6781800" y="1143000"/>
              <a:ext cx="2133600" cy="1371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67330" y="1354015"/>
              <a:ext cx="381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02217" y="2038503"/>
              <a:ext cx="762001" cy="351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72670" y="174087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19800" y="1676400"/>
            <a:ext cx="990600" cy="152400"/>
            <a:chOff x="6019800" y="1524000"/>
            <a:chExt cx="990600" cy="1524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019800" y="1524000"/>
              <a:ext cx="9906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019800" y="1674812"/>
              <a:ext cx="9906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123953" y="1447800"/>
            <a:ext cx="734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phyloWS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295900" y="2400300"/>
            <a:ext cx="685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800600" y="3962400"/>
            <a:ext cx="7620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5000" y="3657600"/>
            <a:ext cx="12954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7400" y="3588603"/>
            <a:ext cx="121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XSLT translation:</a:t>
            </a:r>
          </a:p>
          <a:p>
            <a:pPr algn="r"/>
            <a:r>
              <a:rPr lang="en-US" sz="1200" dirty="0" smtClean="0"/>
              <a:t>preprocess</a:t>
            </a:r>
          </a:p>
          <a:p>
            <a:pPr algn="r"/>
            <a:r>
              <a:rPr lang="en-US" sz="1200" dirty="0" smtClean="0"/>
              <a:t>translate</a:t>
            </a:r>
          </a:p>
          <a:p>
            <a:pPr algn="r"/>
            <a:r>
              <a:rPr lang="en-US" sz="1200" dirty="0" smtClean="0"/>
              <a:t>load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1600200"/>
            <a:ext cx="838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1600200" y="1828800"/>
            <a:ext cx="6858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53200" y="2514600"/>
            <a:ext cx="6858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6600" y="57912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br>
              <a:rPr lang="en-US" dirty="0" smtClean="0"/>
            </a:br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57266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5181600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4" idx="0"/>
          </p:cNvCxnSpPr>
          <p:nvPr/>
        </p:nvCxnSpPr>
        <p:spPr>
          <a:xfrm rot="5400000">
            <a:off x="3517188" y="5498388"/>
            <a:ext cx="381000" cy="2046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419600" y="5486400"/>
            <a:ext cx="304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00600" y="5105400"/>
            <a:ext cx="457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914400" y="4343400"/>
            <a:ext cx="1066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" y="4114800"/>
            <a:ext cx="80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Lucene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indexing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172200" y="5602069"/>
            <a:ext cx="272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black: pre-existing</a:t>
            </a:r>
          </a:p>
          <a:p>
            <a:r>
              <a:rPr lang="en-US" dirty="0" smtClean="0"/>
              <a:t>orange: </a:t>
            </a:r>
            <a:r>
              <a:rPr lang="en-US" dirty="0" err="1" smtClean="0"/>
              <a:t>hackathon</a:t>
            </a:r>
            <a:r>
              <a:rPr lang="en-US" dirty="0" smtClean="0"/>
              <a:t> product</a:t>
            </a:r>
          </a:p>
          <a:p>
            <a:r>
              <a:rPr lang="en-US" dirty="0" smtClean="0"/>
              <a:t>blue: user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A. Jensen</dc:creator>
  <cp:lastModifiedBy>Mark A. Jensen</cp:lastModifiedBy>
  <cp:revision>4</cp:revision>
  <dcterms:created xsi:type="dcterms:W3CDTF">2009-03-13T14:56:01Z</dcterms:created>
  <dcterms:modified xsi:type="dcterms:W3CDTF">2009-03-13T15:21:37Z</dcterms:modified>
</cp:coreProperties>
</file>