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994E-D5AD-0549-B6D7-E47E3DC8A664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24-4FB7-3747-9300-2CC5EA87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1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994E-D5AD-0549-B6D7-E47E3DC8A664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24-4FB7-3747-9300-2CC5EA87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994E-D5AD-0549-B6D7-E47E3DC8A664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24-4FB7-3747-9300-2CC5EA87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994E-D5AD-0549-B6D7-E47E3DC8A664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24-4FB7-3747-9300-2CC5EA87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2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994E-D5AD-0549-B6D7-E47E3DC8A664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24-4FB7-3747-9300-2CC5EA87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994E-D5AD-0549-B6D7-E47E3DC8A664}" type="datetimeFigureOut">
              <a:rPr lang="en-US" smtClean="0"/>
              <a:t>7/30/12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24-4FB7-3747-9300-2CC5EA87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994E-D5AD-0549-B6D7-E47E3DC8A664}" type="datetimeFigureOut">
              <a:rPr lang="en-US" smtClean="0"/>
              <a:t>7/30/12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24-4FB7-3747-9300-2CC5EA87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5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994E-D5AD-0549-B6D7-E47E3DC8A664}" type="datetimeFigureOut">
              <a:rPr lang="en-US" smtClean="0"/>
              <a:t>7/30/12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24-4FB7-3747-9300-2CC5EA87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994E-D5AD-0549-B6D7-E47E3DC8A664}" type="datetimeFigureOut">
              <a:rPr lang="en-US" smtClean="0"/>
              <a:t>7/30/12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24-4FB7-3747-9300-2CC5EA87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9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994E-D5AD-0549-B6D7-E47E3DC8A664}" type="datetimeFigureOut">
              <a:rPr lang="en-US" smtClean="0"/>
              <a:t>7/30/12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24-4FB7-3747-9300-2CC5EA87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6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994E-D5AD-0549-B6D7-E47E3DC8A664}" type="datetimeFigureOut">
              <a:rPr lang="en-US" smtClean="0"/>
              <a:t>7/30/12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8B124-4FB7-3747-9300-2CC5EA87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4994E-D5AD-0549-B6D7-E47E3DC8A664}" type="datetimeFigureOut">
              <a:rPr lang="en-US" smtClean="0"/>
              <a:t>7/30/12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8B124-4FB7-3747-9300-2CC5EA87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5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ntobee.org/index.php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4803"/>
            <a:ext cx="7772400" cy="1470025"/>
          </a:xfrm>
        </p:spPr>
        <p:txBody>
          <a:bodyPr/>
          <a:lstStyle/>
          <a:p>
            <a:r>
              <a:rPr lang="en-US" dirty="0" smtClean="0"/>
              <a:t>Looking up ontology terms with </a:t>
            </a:r>
            <a:r>
              <a:rPr lang="en-US" dirty="0" err="1" smtClean="0"/>
              <a:t>Ontobee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717800"/>
            <a:ext cx="3708400" cy="71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828" y="2082800"/>
            <a:ext cx="2024572" cy="1803400"/>
          </a:xfrm>
          <a:prstGeom prst="rect">
            <a:avLst/>
          </a:prstGeom>
        </p:spPr>
      </p:pic>
      <p:pic>
        <p:nvPicPr>
          <p:cNvPr id="6" name="Picture 5" descr="AnatomyCourseGraphi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6506"/>
            <a:ext cx="9144000" cy="91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2608" y="219240"/>
            <a:ext cx="8692444" cy="47983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0231" y="6263700"/>
            <a:ext cx="140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Carlo </a:t>
            </a:r>
            <a:r>
              <a:rPr lang="en-US" b="1" dirty="0" smtClean="0"/>
              <a:t>Torniai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82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Ontobee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server aimed to facilitate ontology visualization, query, and development</a:t>
            </a:r>
          </a:p>
          <a:p>
            <a:r>
              <a:rPr lang="en-US" dirty="0" err="1" smtClean="0"/>
              <a:t>Ontobee</a:t>
            </a:r>
            <a:r>
              <a:rPr lang="en-US" dirty="0" smtClean="0"/>
              <a:t> provides a user-friendly web interface for displaying the details and its hierarchy of a specific ontology term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69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Ontobee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Bioportal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Ontobee</a:t>
            </a:r>
            <a:r>
              <a:rPr lang="en-US" dirty="0" smtClean="0"/>
              <a:t> has a smaller set of Ontologies</a:t>
            </a:r>
          </a:p>
          <a:p>
            <a:r>
              <a:rPr lang="en-US" dirty="0" err="1" smtClean="0"/>
              <a:t>Ontobee</a:t>
            </a:r>
            <a:r>
              <a:rPr lang="en-US" dirty="0" smtClean="0"/>
              <a:t> follows the principles of Semantic Web more </a:t>
            </a:r>
            <a:r>
              <a:rPr lang="en-US" dirty="0"/>
              <a:t>closely </a:t>
            </a:r>
            <a:endParaRPr lang="en-US" dirty="0" smtClean="0"/>
          </a:p>
          <a:p>
            <a:r>
              <a:rPr lang="en-US" dirty="0" smtClean="0"/>
              <a:t>Updated more </a:t>
            </a:r>
            <a:r>
              <a:rPr lang="en-US" dirty="0"/>
              <a:t>f</a:t>
            </a:r>
            <a:r>
              <a:rPr lang="en-US" dirty="0" smtClean="0"/>
              <a:t>requently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250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http://www.ontobee.org/index.php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Search for heart in </a:t>
            </a:r>
            <a:r>
              <a:rPr lang="en-US" dirty="0" err="1" smtClean="0"/>
              <a:t>Uberon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3270"/>
            <a:ext cx="9144000" cy="29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3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9071" b="190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8596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27" y="0"/>
            <a:ext cx="7527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8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84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Looking up ontology terms with Ontobee</vt:lpstr>
      <vt:lpstr>What is Ontobee?</vt:lpstr>
      <vt:lpstr>Ontobee vs Bioportal</vt:lpstr>
      <vt:lpstr>Hands on</vt:lpstr>
      <vt:lpstr>Results</vt:lpstr>
      <vt:lpstr>Inspect Results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up ontology terms with Ontobee</dc:title>
  <dc:creator>Carlo Torniai</dc:creator>
  <cp:lastModifiedBy>Carlo Torniai</cp:lastModifiedBy>
  <cp:revision>15</cp:revision>
  <dcterms:created xsi:type="dcterms:W3CDTF">2012-07-22T16:32:03Z</dcterms:created>
  <dcterms:modified xsi:type="dcterms:W3CDTF">2012-07-30T19:22:59Z</dcterms:modified>
</cp:coreProperties>
</file>