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0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1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956-5B0A-A14C-A756-D56C020E2BBB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9246-D113-B745-9755-E1B88BF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8034" y="2334246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66127" y="2334246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</p:cNvCxnSpPr>
          <p:nvPr/>
        </p:nvCxnSpPr>
        <p:spPr>
          <a:xfrm>
            <a:off x="2142079" y="2862079"/>
            <a:ext cx="4024048" cy="0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0332" y="2492747"/>
            <a:ext cx="132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ttached_to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13365" y="54245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Declaration of a property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6230" y="1591148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0335" y="1606447"/>
            <a:ext cx="7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1400001" y="856771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instanceA</a:t>
            </a:r>
            <a:endParaRPr lang="en-US" dirty="0"/>
          </a:p>
        </p:txBody>
      </p:sp>
      <p:sp>
        <p:nvSpPr>
          <p:cNvPr id="14" name="Diamond 13"/>
          <p:cNvSpPr/>
          <p:nvPr/>
        </p:nvSpPr>
        <p:spPr>
          <a:xfrm>
            <a:off x="5316340" y="856771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instanceB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3465577" y="1499351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24329" y="1162762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3812828" y="2036978"/>
            <a:ext cx="1055739" cy="15299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70023" y="2402021"/>
            <a:ext cx="3629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implies the following, even though the type of instance isn’t declared:</a:t>
            </a:r>
            <a:endParaRPr lang="en-US" sz="2000" b="1" dirty="0"/>
          </a:p>
        </p:txBody>
      </p:sp>
      <p:sp>
        <p:nvSpPr>
          <p:cNvPr id="21" name="Diamond 20"/>
          <p:cNvSpPr/>
          <p:nvPr/>
        </p:nvSpPr>
        <p:spPr>
          <a:xfrm>
            <a:off x="1552401" y="5400127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instanceA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5468740" y="5400127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instanceB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617977" y="6042707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6729" y="5706118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12023" y="3566927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634361" y="3621548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0"/>
            <a:endCxn id="25" idx="4"/>
          </p:cNvCxnSpPr>
          <p:nvPr/>
        </p:nvCxnSpPr>
        <p:spPr>
          <a:xfrm flipV="1">
            <a:off x="2585189" y="4622593"/>
            <a:ext cx="38857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H="1" flipV="1">
            <a:off x="6326177" y="4622593"/>
            <a:ext cx="175351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01528" y="49570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Instance_of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7542" y="50488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nstance_of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08200" y="336589"/>
            <a:ext cx="420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an axiom between instance A and 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1147542" y="2753314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5591144" y="2753314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MyBone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740381" y="3395894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133" y="3059305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1147542" y="2753314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5591144" y="2753314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MyBone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740381" y="3395894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133" y="3059305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134427" y="920114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756765" y="974735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0"/>
            <a:endCxn id="25" idx="4"/>
          </p:cNvCxnSpPr>
          <p:nvPr/>
        </p:nvCxnSpPr>
        <p:spPr>
          <a:xfrm flipV="1">
            <a:off x="2443962" y="1975780"/>
            <a:ext cx="30248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H="1" flipV="1">
            <a:off x="6448581" y="1975780"/>
            <a:ext cx="175351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3932" y="23102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Instance_of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69946" y="24020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nstance_of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1147542" y="2753314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5591144" y="2753314"/>
            <a:ext cx="254875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MyTendon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740381" y="3395894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133" y="3059305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8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1147542" y="2753314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5591143" y="2753314"/>
            <a:ext cx="2518155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MyTendon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740381" y="3395894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133" y="3059305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134427" y="920114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756765" y="974735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0"/>
            <a:endCxn id="25" idx="4"/>
          </p:cNvCxnSpPr>
          <p:nvPr/>
        </p:nvCxnSpPr>
        <p:spPr>
          <a:xfrm flipV="1">
            <a:off x="2443962" y="1975780"/>
            <a:ext cx="30248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H="1" flipV="1">
            <a:off x="6448583" y="1975780"/>
            <a:ext cx="40163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3932" y="23102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Instance_of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69946" y="24020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nstance_of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469081" y="4618480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4912682" y="4618480"/>
            <a:ext cx="2518155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MyTendon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061920" y="5261060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0672" y="4924471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455966" y="2785280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78304" y="2839901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0"/>
            <a:endCxn id="25" idx="4"/>
          </p:cNvCxnSpPr>
          <p:nvPr/>
        </p:nvCxnSpPr>
        <p:spPr>
          <a:xfrm flipV="1">
            <a:off x="1765501" y="3840946"/>
            <a:ext cx="30248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H="1" flipV="1">
            <a:off x="5770122" y="3840946"/>
            <a:ext cx="40163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5471" y="4175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Instance_of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1485" y="42671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nstance_of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94236" y="2822858"/>
            <a:ext cx="1538773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Tendon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49816" y="3840946"/>
            <a:ext cx="681021" cy="10835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/>
          <p:cNvSpPr/>
          <p:nvPr/>
        </p:nvSpPr>
        <p:spPr>
          <a:xfrm>
            <a:off x="469081" y="4618480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myMuscle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4912682" y="4618480"/>
            <a:ext cx="2518155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MyTendon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061920" y="5261060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0672" y="4924471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455966" y="2785280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78304" y="2839901"/>
            <a:ext cx="1224045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0"/>
            <a:endCxn id="25" idx="4"/>
          </p:cNvCxnSpPr>
          <p:nvPr/>
        </p:nvCxnSpPr>
        <p:spPr>
          <a:xfrm flipV="1">
            <a:off x="1765501" y="3840946"/>
            <a:ext cx="30248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H="1" flipV="1">
            <a:off x="5770122" y="3840946"/>
            <a:ext cx="401638" cy="7775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5471" y="4175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Instance_of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1485" y="42671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nstance_of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94236" y="2822858"/>
            <a:ext cx="1538773" cy="105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Tendon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49816" y="3840946"/>
            <a:ext cx="681021" cy="10835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02349" y="3131110"/>
            <a:ext cx="743206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6509" y="2655235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disjoint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3662" y="2278752"/>
            <a:ext cx="55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86885" y="1057808"/>
            <a:ext cx="2991262" cy="1986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Muscle and </a:t>
            </a:r>
            <a:r>
              <a:rPr lang="en-US" dirty="0" err="1" smtClean="0"/>
              <a:t>attached_to_some_bone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8585" y="1667645"/>
            <a:ext cx="29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individuals that are attached to a bone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8472" y="565009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86885" y="4861904"/>
            <a:ext cx="2592839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myStomach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5430487" y="4861904"/>
            <a:ext cx="2065576" cy="1331056"/>
          </a:xfrm>
          <a:prstGeom prst="diamon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MyBone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579724" y="5504484"/>
            <a:ext cx="1736615" cy="22948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8476" y="5167895"/>
            <a:ext cx="13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Attached_to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2283305" y="2830407"/>
            <a:ext cx="327021" cy="20314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7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Haendel</dc:creator>
  <cp:lastModifiedBy>Melissa Haendel</cp:lastModifiedBy>
  <cp:revision>7</cp:revision>
  <dcterms:created xsi:type="dcterms:W3CDTF">2012-08-01T20:09:28Z</dcterms:created>
  <dcterms:modified xsi:type="dcterms:W3CDTF">2012-08-01T21:21:54Z</dcterms:modified>
</cp:coreProperties>
</file>