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3F5D3D-94A1-4D15-88DE-F4AD2AE4B52C}">
          <p14:sldIdLst>
            <p14:sldId id="256"/>
          </p14:sldIdLst>
        </p14:section>
        <p14:section name="Untitled Section" id="{08A8FF26-3EFE-4C03-A305-DABE519ED498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3B55-876E-4340-9F1A-3B0FF1073A32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9B88-5000-42D4-8A44-92B9B8CBC9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3B55-876E-4340-9F1A-3B0FF1073A32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9B88-5000-42D4-8A44-92B9B8CBC9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3B55-876E-4340-9F1A-3B0FF1073A32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9B88-5000-42D4-8A44-92B9B8CBC9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3B55-876E-4340-9F1A-3B0FF1073A32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9B88-5000-42D4-8A44-92B9B8CBC9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3B55-876E-4340-9F1A-3B0FF1073A32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FCD9B88-5000-42D4-8A44-92B9B8CBC93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3B55-876E-4340-9F1A-3B0FF1073A32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9B88-5000-42D4-8A44-92B9B8CBC9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3B55-876E-4340-9F1A-3B0FF1073A32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9B88-5000-42D4-8A44-92B9B8CBC9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3B55-876E-4340-9F1A-3B0FF1073A32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9B88-5000-42D4-8A44-92B9B8CBC9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3B55-876E-4340-9F1A-3B0FF1073A32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9B88-5000-42D4-8A44-92B9B8CBC9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3B55-876E-4340-9F1A-3B0FF1073A32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9B88-5000-42D4-8A44-92B9B8CBC9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3B55-876E-4340-9F1A-3B0FF1073A32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9B88-5000-42D4-8A44-92B9B8CBC9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B73B55-876E-4340-9F1A-3B0FF1073A32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D9B88-5000-42D4-8A44-92B9B8CBC93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Microcontroller Designs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86200"/>
            <a:ext cx="5943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Tommy Vu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Steven Peek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Dylan Davis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Nathan Hoffman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4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main method of the </a:t>
            </a:r>
          </a:p>
          <a:p>
            <a:pPr indent="0">
              <a:buNone/>
            </a:pPr>
            <a:r>
              <a:rPr lang="en-US" dirty="0" smtClean="0"/>
              <a:t>microcontroller will water the </a:t>
            </a:r>
          </a:p>
          <a:p>
            <a:pPr indent="0">
              <a:buNone/>
            </a:pPr>
            <a:r>
              <a:rPr lang="en-US" dirty="0" smtClean="0"/>
              <a:t>plants, store the values, and </a:t>
            </a:r>
          </a:p>
          <a:p>
            <a:pPr indent="0">
              <a:buNone/>
            </a:pPr>
            <a:r>
              <a:rPr lang="en-US" dirty="0" smtClean="0"/>
              <a:t>take the pictures.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14399"/>
            <a:ext cx="2566554" cy="52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0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Check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19200"/>
            <a:ext cx="4572000" cy="5517149"/>
          </a:xfrm>
        </p:spPr>
      </p:pic>
      <p:sp>
        <p:nvSpPr>
          <p:cNvPr id="6" name="TextBox 5"/>
          <p:cNvSpPr txBox="1"/>
          <p:nvPr/>
        </p:nvSpPr>
        <p:spPr>
          <a:xfrm>
            <a:off x="533400" y="1447800"/>
            <a:ext cx="289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The system checks all sensors to make sure that sufficient power is reaching all of the sensor that we need.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83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Plant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588532"/>
            <a:ext cx="2971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This system checks the water level and if needed opens the solenoid value for a set amount of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The microcontroller then records the date and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 After it records and it closes that value and then checks the water level again.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600014"/>
            <a:ext cx="5101584" cy="4708525"/>
          </a:xfrm>
        </p:spPr>
      </p:pic>
    </p:spTree>
    <p:extLst>
      <p:ext uri="{BB962C8B-B14F-4D97-AF65-F5344CB8AC3E}">
        <p14:creationId xmlns:p14="http://schemas.microsoft.com/office/powerpoint/2010/main" val="3974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Cycle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0998" y="838200"/>
            <a:ext cx="2286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600" dirty="0" smtClean="0"/>
              <a:t>LED1=Red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 smtClean="0"/>
              <a:t>LED2=Blue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 smtClean="0"/>
              <a:t>The light cycle program starts with the red on and the blue off.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 smtClean="0"/>
              <a:t>The timer turns over every 12 hours.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 smtClean="0"/>
              <a:t>When the timer equals 1 the microcontroller checks the Red LED. If red LED is off then it is turned on and the blue LED is turned off.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 smtClean="0"/>
              <a:t>If the red LED is on the it is turned off and the blue LED is turned on.</a:t>
            </a:r>
            <a:endParaRPr lang="en-US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27967"/>
            <a:ext cx="5011548" cy="4708525"/>
          </a:xfrm>
        </p:spPr>
      </p:pic>
    </p:spTree>
    <p:extLst>
      <p:ext uri="{BB962C8B-B14F-4D97-AF65-F5344CB8AC3E}">
        <p14:creationId xmlns:p14="http://schemas.microsoft.com/office/powerpoint/2010/main" val="244527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19200"/>
            <a:ext cx="3052086" cy="5470525"/>
          </a:xfrm>
        </p:spPr>
      </p:pic>
      <p:sp>
        <p:nvSpPr>
          <p:cNvPr id="3" name="TextBox 2"/>
          <p:cNvSpPr txBox="1"/>
          <p:nvPr/>
        </p:nvSpPr>
        <p:spPr>
          <a:xfrm>
            <a:off x="1447800" y="1524000"/>
            <a:ext cx="3124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This system reads all of the sensor values and then stores them.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The program then resets after 4 hours.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400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Picture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752600"/>
            <a:ext cx="259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This system tells the camera to take a picture, store it and then wait 4 hours to repeat.  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747381"/>
            <a:ext cx="2876603" cy="3839586"/>
          </a:xfrm>
        </p:spPr>
      </p:pic>
    </p:spTree>
    <p:extLst>
      <p:ext uri="{BB962C8B-B14F-4D97-AF65-F5344CB8AC3E}">
        <p14:creationId xmlns:p14="http://schemas.microsoft.com/office/powerpoint/2010/main" val="2918273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</TotalTime>
  <Words>222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Microcontroller Designs</vt:lpstr>
      <vt:lpstr>Main</vt:lpstr>
      <vt:lpstr>Systems Check</vt:lpstr>
      <vt:lpstr>Water Plant</vt:lpstr>
      <vt:lpstr>Light Cycle</vt:lpstr>
      <vt:lpstr>Store Data</vt:lpstr>
      <vt:lpstr>Take Picture</vt:lpstr>
    </vt:vector>
  </TitlesOfParts>
  <Company>Clear Creek 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Designs</dc:title>
  <dc:creator>Clear Creek ISD</dc:creator>
  <cp:lastModifiedBy>Clear Creek ISD</cp:lastModifiedBy>
  <cp:revision>19</cp:revision>
  <dcterms:created xsi:type="dcterms:W3CDTF">2012-11-06T16:12:20Z</dcterms:created>
  <dcterms:modified xsi:type="dcterms:W3CDTF">2012-11-13T17:18:21Z</dcterms:modified>
</cp:coreProperties>
</file>