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70"/>
  </p:normalViewPr>
  <p:slideViewPr>
    <p:cSldViewPr snapToGrid="0" snapToObjects="1">
      <p:cViewPr varScale="1">
        <p:scale>
          <a:sx n="58" d="100"/>
          <a:sy n="58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55848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Testing masking in bilinear </a:t>
            </a:r>
            <a:r>
              <a:rPr lang="en-US" dirty="0" err="1" smtClean="0"/>
              <a:t>regridding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Alexander Pletzer </a:t>
            </a:r>
            <a:r>
              <a:rPr lang="en-US" dirty="0" smtClean="0"/>
              <a:t>and Chris Scott 17 Jan 2017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Rules to determine if a target point is valid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cell where all the nodes are valid</a:t>
            </a:r>
          </a:p>
          <a:p>
            <a:pPr lvl="1"/>
            <a:r>
              <a:rPr lang="en-NZ" dirty="0" smtClean="0"/>
              <a:t>Target point is valid</a:t>
            </a:r>
          </a:p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cell where 3 nodes are valid</a:t>
            </a:r>
          </a:p>
          <a:p>
            <a:pPr lvl="1"/>
            <a:r>
              <a:rPr lang="en-NZ" dirty="0" smtClean="0"/>
              <a:t>Target point is valid only if it is inside the valid triangle (see next slide)</a:t>
            </a:r>
          </a:p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cell where 2 nodes are valid</a:t>
            </a:r>
          </a:p>
          <a:p>
            <a:pPr lvl="1"/>
            <a:r>
              <a:rPr lang="en-NZ" dirty="0" smtClean="0"/>
              <a:t>Target is valid only if the target falls on a valid edge</a:t>
            </a:r>
          </a:p>
          <a:p>
            <a:r>
              <a:rPr lang="en-NZ" dirty="0" smtClean="0"/>
              <a:t>Target point falls within </a:t>
            </a:r>
            <a:r>
              <a:rPr lang="en-NZ" dirty="0" err="1" smtClean="0"/>
              <a:t>src</a:t>
            </a:r>
            <a:r>
              <a:rPr lang="en-NZ" dirty="0" smtClean="0"/>
              <a:t> where only one node is valid</a:t>
            </a:r>
          </a:p>
          <a:p>
            <a:pPr lvl="1"/>
            <a:r>
              <a:rPr lang="en-NZ" dirty="0" smtClean="0"/>
              <a:t>Target point is valid only if it falls on the valid node</a:t>
            </a:r>
          </a:p>
          <a:p>
            <a:r>
              <a:rPr lang="en-NZ" dirty="0" err="1" smtClean="0"/>
              <a:t>Src</a:t>
            </a:r>
            <a:r>
              <a:rPr lang="en-NZ" dirty="0" smtClean="0"/>
              <a:t> cell has no valid nodes</a:t>
            </a:r>
          </a:p>
          <a:p>
            <a:pPr lvl="1"/>
            <a:r>
              <a:rPr lang="en-NZ" dirty="0" smtClean="0"/>
              <a:t>Target point is invalid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493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Valid triangle inside a partially valid </a:t>
            </a:r>
            <a:r>
              <a:rPr lang="en-NZ" dirty="0" err="1" smtClean="0"/>
              <a:t>src</a:t>
            </a:r>
            <a:r>
              <a:rPr lang="en-NZ" dirty="0" smtClean="0"/>
              <a:t> cell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3922643" y="2556807"/>
            <a:ext cx="4850296" cy="2888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3803373" y="2489684"/>
            <a:ext cx="238539" cy="22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3803372" y="5313259"/>
            <a:ext cx="238539" cy="22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8653670" y="2463179"/>
            <a:ext cx="238539" cy="226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&quot;No&quot; Symbol 7"/>
          <p:cNvSpPr/>
          <p:nvPr/>
        </p:nvSpPr>
        <p:spPr>
          <a:xfrm>
            <a:off x="8653669" y="5292604"/>
            <a:ext cx="238539" cy="267459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7"/>
            <a:endCxn id="7" idx="3"/>
          </p:cNvCxnSpPr>
          <p:nvPr/>
        </p:nvCxnSpPr>
        <p:spPr>
          <a:xfrm flipV="1">
            <a:off x="4006978" y="2656210"/>
            <a:ext cx="4681625" cy="269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922643" y="2584174"/>
            <a:ext cx="4863548" cy="2809461"/>
          </a:xfrm>
          <a:custGeom>
            <a:avLst/>
            <a:gdLst>
              <a:gd name="connsiteX0" fmla="*/ 26505 w 4863548"/>
              <a:gd name="connsiteY0" fmla="*/ 0 h 2809461"/>
              <a:gd name="connsiteX1" fmla="*/ 0 w 4863548"/>
              <a:gd name="connsiteY1" fmla="*/ 2809461 h 2809461"/>
              <a:gd name="connsiteX2" fmla="*/ 4863548 w 4863548"/>
              <a:gd name="connsiteY2" fmla="*/ 13252 h 2809461"/>
              <a:gd name="connsiteX3" fmla="*/ 26505 w 4863548"/>
              <a:gd name="connsiteY3" fmla="*/ 0 h 280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48" h="2809461">
                <a:moveTo>
                  <a:pt x="26505" y="0"/>
                </a:moveTo>
                <a:lnTo>
                  <a:pt x="0" y="2809461"/>
                </a:lnTo>
                <a:lnTo>
                  <a:pt x="4863548" y="13252"/>
                </a:lnTo>
                <a:lnTo>
                  <a:pt x="2650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9276522" y="4228308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Invalid node </a:t>
            </a:r>
            <a:endParaRPr lang="en-NZ" sz="2400" dirty="0"/>
          </a:p>
        </p:txBody>
      </p:sp>
      <p:cxnSp>
        <p:nvCxnSpPr>
          <p:cNvPr id="15" name="Straight Arrow Connector 14"/>
          <p:cNvCxnSpPr>
            <a:endCxn id="8" idx="7"/>
          </p:cNvCxnSpPr>
          <p:nvPr/>
        </p:nvCxnSpPr>
        <p:spPr>
          <a:xfrm flipH="1">
            <a:off x="8857275" y="4689973"/>
            <a:ext cx="790308" cy="6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5252" y="3257294"/>
            <a:ext cx="190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Valid region</a:t>
            </a:r>
            <a:endParaRPr lang="en-NZ" sz="2800" dirty="0"/>
          </a:p>
        </p:txBody>
      </p:sp>
      <p:sp>
        <p:nvSpPr>
          <p:cNvPr id="17" name="&quot;No&quot; Symbol 16"/>
          <p:cNvSpPr/>
          <p:nvPr/>
        </p:nvSpPr>
        <p:spPr>
          <a:xfrm>
            <a:off x="6202017" y="4784035"/>
            <a:ext cx="424070" cy="384313"/>
          </a:xfrm>
          <a:prstGeom prst="noSmoking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46713" y="4001294"/>
            <a:ext cx="331304" cy="345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438400" y="4174004"/>
            <a:ext cx="1908313" cy="61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2438400" y="4784035"/>
            <a:ext cx="3763617" cy="19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2539" y="4121858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Target points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524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Triangle interpolation formula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 = f0 w0 + f1 w1 + f2 w2</a:t>
            </a:r>
            <a:endParaRPr lang="en-NZ" dirty="0"/>
          </a:p>
          <a:p>
            <a:pPr marL="0" indent="0">
              <a:buNone/>
            </a:pP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4" name="Isosceles Triangle 3"/>
          <p:cNvSpPr/>
          <p:nvPr/>
        </p:nvSpPr>
        <p:spPr>
          <a:xfrm>
            <a:off x="4472609" y="2557669"/>
            <a:ext cx="3246782" cy="226612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4170923" y="4946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7762361" y="49463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6096000" y="23055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2</a:t>
            </a:r>
            <a:endParaRPr lang="en-NZ" dirty="0"/>
          </a:p>
        </p:txBody>
      </p:sp>
      <p:sp>
        <p:nvSpPr>
          <p:cNvPr id="8" name="Oval 7"/>
          <p:cNvSpPr/>
          <p:nvPr/>
        </p:nvSpPr>
        <p:spPr>
          <a:xfrm>
            <a:off x="6096000" y="4399722"/>
            <a:ext cx="301686" cy="212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" name="Straight Connector 9"/>
          <p:cNvCxnSpPr>
            <a:stCxn id="4" idx="0"/>
            <a:endCxn id="8" idx="0"/>
          </p:cNvCxnSpPr>
          <p:nvPr/>
        </p:nvCxnSpPr>
        <p:spPr>
          <a:xfrm>
            <a:off x="6096000" y="2557669"/>
            <a:ext cx="150843" cy="184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4" idx="4"/>
          </p:cNvCxnSpPr>
          <p:nvPr/>
        </p:nvCxnSpPr>
        <p:spPr>
          <a:xfrm>
            <a:off x="6246843" y="4399722"/>
            <a:ext cx="1472548" cy="42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513886" y="4439821"/>
            <a:ext cx="1774234" cy="42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20070" y="3790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w0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355979" y="38068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w1</a:t>
            </a:r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6329397" y="449349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w2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692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156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Testing masking in bilinear regridding</vt:lpstr>
      <vt:lpstr>Rules to determine if a target point is valid</vt:lpstr>
      <vt:lpstr>Valid triangle inside a partially valid src cell</vt:lpstr>
      <vt:lpstr>Triangle interpolation formula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61</cp:revision>
  <dcterms:created xsi:type="dcterms:W3CDTF">2016-11-17T06:02:39Z</dcterms:created>
  <dcterms:modified xsi:type="dcterms:W3CDTF">2017-01-17T00:47:47Z</dcterms:modified>
</cp:coreProperties>
</file>