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7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6"/>
    <p:restoredTop sz="94670"/>
  </p:normalViewPr>
  <p:slideViewPr>
    <p:cSldViewPr snapToGrid="0" snapToObjects="1">
      <p:cViewPr varScale="1">
        <p:scale>
          <a:sx n="58" d="100"/>
          <a:sy n="58" d="100"/>
        </p:scale>
        <p:origin x="72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2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5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6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5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4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0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3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4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1080" y="55848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Testing masking in bilinear </a:t>
            </a:r>
            <a:r>
              <a:rPr lang="en-US" dirty="0" err="1" smtClean="0"/>
              <a:t>regridding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Alexander Pletzer </a:t>
            </a:r>
            <a:r>
              <a:rPr lang="en-US" dirty="0" smtClean="0"/>
              <a:t>and Chris Scott 17 Jan 2017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Rules to determine if a target point is valid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Target point falls within </a:t>
            </a:r>
            <a:r>
              <a:rPr lang="en-NZ" dirty="0" err="1" smtClean="0"/>
              <a:t>src</a:t>
            </a:r>
            <a:r>
              <a:rPr lang="en-NZ" dirty="0" smtClean="0"/>
              <a:t> cell where all the nodes are valid</a:t>
            </a:r>
          </a:p>
          <a:p>
            <a:pPr lvl="1"/>
            <a:r>
              <a:rPr lang="en-NZ" dirty="0" smtClean="0"/>
              <a:t>Target point is valid</a:t>
            </a:r>
          </a:p>
          <a:p>
            <a:r>
              <a:rPr lang="en-NZ" dirty="0" smtClean="0"/>
              <a:t>Target point falls within </a:t>
            </a:r>
            <a:r>
              <a:rPr lang="en-NZ" dirty="0" err="1" smtClean="0"/>
              <a:t>src</a:t>
            </a:r>
            <a:r>
              <a:rPr lang="en-NZ" dirty="0" smtClean="0"/>
              <a:t> cell where 3 nodes are valid</a:t>
            </a:r>
          </a:p>
          <a:p>
            <a:pPr lvl="1"/>
            <a:r>
              <a:rPr lang="en-NZ" dirty="0" smtClean="0"/>
              <a:t>Target point is valid only if it is inside the </a:t>
            </a:r>
            <a:r>
              <a:rPr lang="en-NZ" smtClean="0"/>
              <a:t>valid triangle</a:t>
            </a:r>
            <a:endParaRPr lang="en-NZ" dirty="0" smtClean="0"/>
          </a:p>
          <a:p>
            <a:r>
              <a:rPr lang="en-NZ" dirty="0" smtClean="0"/>
              <a:t>Target point falls within </a:t>
            </a:r>
            <a:r>
              <a:rPr lang="en-NZ" dirty="0" err="1" smtClean="0"/>
              <a:t>src</a:t>
            </a:r>
            <a:r>
              <a:rPr lang="en-NZ" dirty="0" smtClean="0"/>
              <a:t> cell where 2 nodes are valid</a:t>
            </a:r>
          </a:p>
          <a:p>
            <a:pPr lvl="1"/>
            <a:r>
              <a:rPr lang="en-NZ" dirty="0" smtClean="0"/>
              <a:t>Target is valid only if the target falls on a valid edge</a:t>
            </a:r>
          </a:p>
          <a:p>
            <a:r>
              <a:rPr lang="en-NZ" dirty="0" smtClean="0"/>
              <a:t>Target point falls within </a:t>
            </a:r>
            <a:r>
              <a:rPr lang="en-NZ" dirty="0" err="1" smtClean="0"/>
              <a:t>src</a:t>
            </a:r>
            <a:r>
              <a:rPr lang="en-NZ" dirty="0" smtClean="0"/>
              <a:t> where only one node is valid</a:t>
            </a:r>
          </a:p>
          <a:p>
            <a:pPr lvl="1"/>
            <a:r>
              <a:rPr lang="en-NZ" dirty="0" smtClean="0"/>
              <a:t>Target point is valid only if it falls on the valid node</a:t>
            </a:r>
          </a:p>
          <a:p>
            <a:r>
              <a:rPr lang="en-NZ" dirty="0" err="1" smtClean="0"/>
              <a:t>Src</a:t>
            </a:r>
            <a:r>
              <a:rPr lang="en-NZ" dirty="0" smtClean="0"/>
              <a:t> cell has no valid nodes</a:t>
            </a:r>
          </a:p>
          <a:p>
            <a:pPr lvl="1"/>
            <a:r>
              <a:rPr lang="en-NZ" dirty="0" smtClean="0"/>
              <a:t>Target point is invalid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2493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Valid triangle inside a partially valid </a:t>
            </a:r>
            <a:r>
              <a:rPr lang="en-NZ" dirty="0" err="1" smtClean="0"/>
              <a:t>src</a:t>
            </a:r>
            <a:r>
              <a:rPr lang="en-NZ" dirty="0" smtClean="0"/>
              <a:t> cell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3922643" y="2556807"/>
            <a:ext cx="4850296" cy="2888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Oval 4"/>
          <p:cNvSpPr/>
          <p:nvPr/>
        </p:nvSpPr>
        <p:spPr>
          <a:xfrm>
            <a:off x="3803373" y="2489684"/>
            <a:ext cx="238539" cy="226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Oval 5"/>
          <p:cNvSpPr/>
          <p:nvPr/>
        </p:nvSpPr>
        <p:spPr>
          <a:xfrm>
            <a:off x="3803372" y="5313259"/>
            <a:ext cx="238539" cy="226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Oval 6"/>
          <p:cNvSpPr/>
          <p:nvPr/>
        </p:nvSpPr>
        <p:spPr>
          <a:xfrm>
            <a:off x="8653670" y="2463179"/>
            <a:ext cx="238539" cy="226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&quot;No&quot; Symbol 7"/>
          <p:cNvSpPr/>
          <p:nvPr/>
        </p:nvSpPr>
        <p:spPr>
          <a:xfrm>
            <a:off x="8653669" y="5292604"/>
            <a:ext cx="238539" cy="267459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6" idx="7"/>
            <a:endCxn id="7" idx="3"/>
          </p:cNvCxnSpPr>
          <p:nvPr/>
        </p:nvCxnSpPr>
        <p:spPr>
          <a:xfrm flipV="1">
            <a:off x="4006978" y="2656210"/>
            <a:ext cx="4681625" cy="269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3922643" y="2584174"/>
            <a:ext cx="4863548" cy="2809461"/>
          </a:xfrm>
          <a:custGeom>
            <a:avLst/>
            <a:gdLst>
              <a:gd name="connsiteX0" fmla="*/ 26505 w 4863548"/>
              <a:gd name="connsiteY0" fmla="*/ 0 h 2809461"/>
              <a:gd name="connsiteX1" fmla="*/ 0 w 4863548"/>
              <a:gd name="connsiteY1" fmla="*/ 2809461 h 2809461"/>
              <a:gd name="connsiteX2" fmla="*/ 4863548 w 4863548"/>
              <a:gd name="connsiteY2" fmla="*/ 13252 h 2809461"/>
              <a:gd name="connsiteX3" fmla="*/ 26505 w 4863548"/>
              <a:gd name="connsiteY3" fmla="*/ 0 h 280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3548" h="2809461">
                <a:moveTo>
                  <a:pt x="26505" y="0"/>
                </a:moveTo>
                <a:lnTo>
                  <a:pt x="0" y="2809461"/>
                </a:lnTo>
                <a:lnTo>
                  <a:pt x="4863548" y="13252"/>
                </a:lnTo>
                <a:lnTo>
                  <a:pt x="26505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/>
          <p:cNvSpPr txBox="1"/>
          <p:nvPr/>
        </p:nvSpPr>
        <p:spPr>
          <a:xfrm>
            <a:off x="9276522" y="4228308"/>
            <a:ext cx="1781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Invalid node </a:t>
            </a:r>
            <a:endParaRPr lang="en-NZ" sz="2400" dirty="0"/>
          </a:p>
        </p:txBody>
      </p:sp>
      <p:cxnSp>
        <p:nvCxnSpPr>
          <p:cNvPr id="15" name="Straight Arrow Connector 14"/>
          <p:cNvCxnSpPr>
            <a:endCxn id="8" idx="7"/>
          </p:cNvCxnSpPr>
          <p:nvPr/>
        </p:nvCxnSpPr>
        <p:spPr>
          <a:xfrm flipH="1">
            <a:off x="8857275" y="4689973"/>
            <a:ext cx="790308" cy="64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85252" y="3257294"/>
            <a:ext cx="1900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Valid region</a:t>
            </a:r>
            <a:endParaRPr lang="en-NZ" sz="2800" dirty="0"/>
          </a:p>
        </p:txBody>
      </p:sp>
      <p:sp>
        <p:nvSpPr>
          <p:cNvPr id="17" name="&quot;No&quot; Symbol 16"/>
          <p:cNvSpPr/>
          <p:nvPr/>
        </p:nvSpPr>
        <p:spPr>
          <a:xfrm>
            <a:off x="6202017" y="4784035"/>
            <a:ext cx="424070" cy="384313"/>
          </a:xfrm>
          <a:prstGeom prst="noSmoking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346713" y="4001294"/>
            <a:ext cx="331304" cy="3454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0" name="Straight Arrow Connector 19"/>
          <p:cNvCxnSpPr>
            <a:endCxn id="18" idx="2"/>
          </p:cNvCxnSpPr>
          <p:nvPr/>
        </p:nvCxnSpPr>
        <p:spPr>
          <a:xfrm flipV="1">
            <a:off x="2438400" y="4174004"/>
            <a:ext cx="1908313" cy="61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2"/>
          </p:cNvCxnSpPr>
          <p:nvPr/>
        </p:nvCxnSpPr>
        <p:spPr>
          <a:xfrm>
            <a:off x="2438400" y="4784035"/>
            <a:ext cx="3763617" cy="19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62539" y="4121858"/>
            <a:ext cx="14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Target points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8524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131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Testing masking in bilinear regridding</vt:lpstr>
      <vt:lpstr>Rules to determine if a target point is valid</vt:lpstr>
      <vt:lpstr>Valid triangle inside a partially valid src cell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Regridding and interpolation -- issues, challenges and opportunities</dc:title>
  <dc:creator>Microsoft Office User</dc:creator>
  <cp:lastModifiedBy>Alexander Pletzer</cp:lastModifiedBy>
  <cp:revision>60</cp:revision>
  <dcterms:created xsi:type="dcterms:W3CDTF">2016-11-17T06:02:39Z</dcterms:created>
  <dcterms:modified xsi:type="dcterms:W3CDTF">2017-01-17T00:03:59Z</dcterms:modified>
</cp:coreProperties>
</file>