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6E2281-7C4F-4E6D-9166-58A33B0C8945}">
  <a:tblStyle styleId="{0E6E2281-7C4F-4E6D-9166-58A33B0C89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d3b77aa5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d3b77aa5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3b77aa5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3b77aa5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d3b77aa5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d3b77aa5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d3b77aa5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d3b77aa5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d3b77aa5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d3b77aa5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d3b77aa5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d3b77aa5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cs166/lectures/15/Slides15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X-fast and y-fast tries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Beating BST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Yunze Lian, Christopher Liao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http://web.stanford.edu/class/cs166/lectures/15/Slides15.pdf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take images and content from link above.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applications use deal with integers.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Integers only have so many bits.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know ahead of time that we are dealing with integers, can improve performance.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better than general purpose data structure (BST)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Trie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Trie is a prefix tree.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for storing strings.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Integers are just strings of bits.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simple bitwise-trie used to store 4-bit integers.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Lookup time is number of bits O(log N).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900" y="1152475"/>
            <a:ext cx="38671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look-up time using hash table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5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prefix at each layer in a hash table.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Lookup time for preflix at each layer O(1).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binary search across layers for longest prefix.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Lookup time is O(log log N).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049" y="1152476"/>
            <a:ext cx="4885450" cy="36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X-fast Trie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100" y="1017725"/>
            <a:ext cx="417919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Prefixes at each level stored in hash table.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data stored in leaves.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 node with only one child uses free pointer to point to either predecessor or successor leaf.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Leaves stored in doubly linked list.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Y-fast Trie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2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level data structure.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 into chunks of size log(N).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chunk organized in BST.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value of each chunk stored in X-fast trie.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800" y="1170125"/>
            <a:ext cx="5299800" cy="3322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A341-A044-434F-9DF2-39DEF17F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CCECA-EC08-448D-954B-275341653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83FD9-84CA-445B-AFC6-71610272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47" y="0"/>
            <a:ext cx="76951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3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comparison</a:t>
            </a:r>
            <a:endParaRPr/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952500" y="1619250"/>
          <a:ext cx="5791200" cy="2377260"/>
        </p:xfrm>
        <a:graphic>
          <a:graphicData uri="http://schemas.openxmlformats.org/drawingml/2006/table">
            <a:tbl>
              <a:tblPr>
                <a:noFill/>
                <a:tableStyleId>{0E6E2281-7C4F-4E6D-9166-58A33B0C8945}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X-fast Tries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Y-fast Tries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 log M)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log M)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log M)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O(log 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M)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O(log log M)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O(log 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O(log M)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O(log log M)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Successor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O(log 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O(log log M)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O(log log M)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On-screen Show (16:9)</PresentationFormat>
  <Paragraphs>55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X-fast and y-fast tries Beating BST</vt:lpstr>
      <vt:lpstr>Motivation</vt:lpstr>
      <vt:lpstr>Bitwise Trie</vt:lpstr>
      <vt:lpstr>Reducing look-up time using hash table</vt:lpstr>
      <vt:lpstr>X-fast Trie</vt:lpstr>
      <vt:lpstr>Y-fast Trie</vt:lpstr>
      <vt:lpstr>PowerPoint Presentation</vt:lpstr>
      <vt:lpstr>Complexity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X-fast and y-fast tries Beating BST</dc:title>
  <cp:lastModifiedBy>ggpro</cp:lastModifiedBy>
  <cp:revision>1</cp:revision>
  <dcterms:modified xsi:type="dcterms:W3CDTF">2020-12-10T13:25:11Z</dcterms:modified>
</cp:coreProperties>
</file>