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Norman" userId="b4f442b78a4dca0d" providerId="LiveId" clId="{80B18BC7-1A51-4FBB-A814-C2C472D8709A}"/>
    <pc:docChg chg="undo custSel addSld delSld modSld">
      <pc:chgData name="Matthew Norman" userId="b4f442b78a4dca0d" providerId="LiveId" clId="{80B18BC7-1A51-4FBB-A814-C2C472D8709A}" dt="2018-03-09T01:13:56.595" v="3976" actId="26606"/>
      <pc:docMkLst>
        <pc:docMk/>
      </pc:docMkLst>
      <pc:sldChg chg="addSp delSp modSp mod setBg setClrOvrMap">
        <pc:chgData name="Matthew Norman" userId="b4f442b78a4dca0d" providerId="LiveId" clId="{80B18BC7-1A51-4FBB-A814-C2C472D8709A}" dt="2018-03-09T01:05:57.442" v="3955" actId="26606"/>
        <pc:sldMkLst>
          <pc:docMk/>
          <pc:sldMk cId="1504662859" sldId="256"/>
        </pc:sldMkLst>
        <pc:spChg chg="mod">
          <ac:chgData name="Matthew Norman" userId="b4f442b78a4dca0d" providerId="LiveId" clId="{80B18BC7-1A51-4FBB-A814-C2C472D8709A}" dt="2018-03-09T01:05:57.442" v="3955" actId="26606"/>
          <ac:spMkLst>
            <pc:docMk/>
            <pc:sldMk cId="1504662859" sldId="256"/>
            <ac:spMk id="2" creationId="{6967C910-70D7-4AD5-ACA1-91019609FEEF}"/>
          </ac:spMkLst>
        </pc:spChg>
        <pc:spChg chg="mod">
          <ac:chgData name="Matthew Norman" userId="b4f442b78a4dca0d" providerId="LiveId" clId="{80B18BC7-1A51-4FBB-A814-C2C472D8709A}" dt="2018-03-09T01:05:57.442" v="3955" actId="26606"/>
          <ac:spMkLst>
            <pc:docMk/>
            <pc:sldMk cId="1504662859" sldId="256"/>
            <ac:spMk id="3" creationId="{44E10BA6-7E17-421E-8A8C-DA67A474D607}"/>
          </ac:spMkLst>
        </pc:spChg>
        <pc:spChg chg="add del">
          <ac:chgData name="Matthew Norman" userId="b4f442b78a4dca0d" providerId="LiveId" clId="{80B18BC7-1A51-4FBB-A814-C2C472D8709A}" dt="2018-03-09T01:05:52.325" v="3950" actId="26606"/>
          <ac:spMkLst>
            <pc:docMk/>
            <pc:sldMk cId="1504662859" sldId="256"/>
            <ac:spMk id="8" creationId="{6F9EB9F2-07E2-4D64-BBD8-BB5B217F1218}"/>
          </ac:spMkLst>
        </pc:spChg>
        <pc:spChg chg="add del">
          <ac:chgData name="Matthew Norman" userId="b4f442b78a4dca0d" providerId="LiveId" clId="{80B18BC7-1A51-4FBB-A814-C2C472D8709A}" dt="2018-03-09T01:05:54.530" v="3952" actId="26606"/>
          <ac:spMkLst>
            <pc:docMk/>
            <pc:sldMk cId="1504662859" sldId="256"/>
            <ac:spMk id="13" creationId="{053FB2EE-284F-4C87-AB3D-BBF87A9FAB97}"/>
          </ac:spMkLst>
        </pc:spChg>
        <pc:spChg chg="add del">
          <ac:chgData name="Matthew Norman" userId="b4f442b78a4dca0d" providerId="LiveId" clId="{80B18BC7-1A51-4FBB-A814-C2C472D8709A}" dt="2018-03-09T01:05:57.438" v="3954" actId="26606"/>
          <ac:spMkLst>
            <pc:docMk/>
            <pc:sldMk cId="1504662859" sldId="256"/>
            <ac:spMk id="16" creationId="{FEF4E260-B79D-41D8-90EB-C84807CD77EC}"/>
          </ac:spMkLst>
        </pc:spChg>
        <pc:spChg chg="add del">
          <ac:chgData name="Matthew Norman" userId="b4f442b78a4dca0d" providerId="LiveId" clId="{80B18BC7-1A51-4FBB-A814-C2C472D8709A}" dt="2018-03-09T01:05:57.438" v="3954" actId="26606"/>
          <ac:spMkLst>
            <pc:docMk/>
            <pc:sldMk cId="1504662859" sldId="256"/>
            <ac:spMk id="18" creationId="{241208F6-8B1C-4098-9388-150BC8E447B2}"/>
          </ac:spMkLst>
        </pc:spChg>
        <pc:spChg chg="add">
          <ac:chgData name="Matthew Norman" userId="b4f442b78a4dca0d" providerId="LiveId" clId="{80B18BC7-1A51-4FBB-A814-C2C472D8709A}" dt="2018-03-09T01:05:57.442" v="3955" actId="26606"/>
          <ac:spMkLst>
            <pc:docMk/>
            <pc:sldMk cId="1504662859" sldId="256"/>
            <ac:spMk id="20" creationId="{793EF0C2-EE57-40DD-B754-BF1477FABABB}"/>
          </ac:spMkLst>
        </pc:spChg>
        <pc:grpChg chg="add del">
          <ac:chgData name="Matthew Norman" userId="b4f442b78a4dca0d" providerId="LiveId" clId="{80B18BC7-1A51-4FBB-A814-C2C472D8709A}" dt="2018-03-09T01:05:54.530" v="3952" actId="26606"/>
          <ac:grpSpMkLst>
            <pc:docMk/>
            <pc:sldMk cId="1504662859" sldId="256"/>
            <ac:grpSpMk id="12" creationId="{D2C4BFA1-2075-4901-9E24-E41D1FDD51FD}"/>
          </ac:grpSpMkLst>
        </pc:grpChg>
        <pc:cxnChg chg="add del">
          <ac:chgData name="Matthew Norman" userId="b4f442b78a4dca0d" providerId="LiveId" clId="{80B18BC7-1A51-4FBB-A814-C2C472D8709A}" dt="2018-03-09T01:05:52.325" v="3950" actId="26606"/>
          <ac:cxnSpMkLst>
            <pc:docMk/>
            <pc:sldMk cId="1504662859" sldId="256"/>
            <ac:cxnSpMk id="10" creationId="{F0C57C7C-DFE9-4A1E-B7A9-DF40E63366BB}"/>
          </ac:cxnSpMkLst>
        </pc:cxnChg>
        <pc:cxnChg chg="add del">
          <ac:chgData name="Matthew Norman" userId="b4f442b78a4dca0d" providerId="LiveId" clId="{80B18BC7-1A51-4FBB-A814-C2C472D8709A}" dt="2018-03-09T01:05:57.438" v="3954" actId="26606"/>
          <ac:cxnSpMkLst>
            <pc:docMk/>
            <pc:sldMk cId="1504662859" sldId="256"/>
            <ac:cxnSpMk id="17" creationId="{0686AD50-C6DC-4D98-A467-9AC1F3C2D8D0}"/>
          </ac:cxnSpMkLst>
        </pc:cxnChg>
      </pc:sldChg>
      <pc:sldChg chg="addSp modSp add mod setBg">
        <pc:chgData name="Matthew Norman" userId="b4f442b78a4dca0d" providerId="LiveId" clId="{80B18BC7-1A51-4FBB-A814-C2C472D8709A}" dt="2018-03-09T01:05:37.942" v="3948" actId="26606"/>
        <pc:sldMkLst>
          <pc:docMk/>
          <pc:sldMk cId="1116635617" sldId="257"/>
        </pc:sldMkLst>
        <pc:spChg chg="mod">
          <ac:chgData name="Matthew Norman" userId="b4f442b78a4dca0d" providerId="LiveId" clId="{80B18BC7-1A51-4FBB-A814-C2C472D8709A}" dt="2018-03-09T01:05:37.942" v="3948" actId="26606"/>
          <ac:spMkLst>
            <pc:docMk/>
            <pc:sldMk cId="1116635617" sldId="257"/>
            <ac:spMk id="2" creationId="{9036AD75-00FD-4576-986D-9552AE87F94A}"/>
          </ac:spMkLst>
        </pc:spChg>
        <pc:spChg chg="mod">
          <ac:chgData name="Matthew Norman" userId="b4f442b78a4dca0d" providerId="LiveId" clId="{80B18BC7-1A51-4FBB-A814-C2C472D8709A}" dt="2018-03-09T01:05:37.942" v="3948" actId="26606"/>
          <ac:spMkLst>
            <pc:docMk/>
            <pc:sldMk cId="1116635617" sldId="257"/>
            <ac:spMk id="3" creationId="{D12296D8-D0B1-4789-91BD-EF438F8F4BF8}"/>
          </ac:spMkLst>
        </pc:spChg>
        <pc:spChg chg="add">
          <ac:chgData name="Matthew Norman" userId="b4f442b78a4dca0d" providerId="LiveId" clId="{80B18BC7-1A51-4FBB-A814-C2C472D8709A}" dt="2018-03-09T01:05:37.942" v="3948" actId="26606"/>
          <ac:spMkLst>
            <pc:docMk/>
            <pc:sldMk cId="1116635617" sldId="257"/>
            <ac:spMk id="8" creationId="{8D70B121-56F4-4848-B38B-182089D909FA}"/>
          </ac:spMkLst>
        </pc:spChg>
        <pc:cxnChg chg="add">
          <ac:chgData name="Matthew Norman" userId="b4f442b78a4dca0d" providerId="LiveId" clId="{80B18BC7-1A51-4FBB-A814-C2C472D8709A}" dt="2018-03-09T01:05:37.942" v="3948" actId="26606"/>
          <ac:cxnSpMkLst>
            <pc:docMk/>
            <pc:sldMk cId="1116635617" sldId="257"/>
            <ac:cxnSpMk id="10" creationId="{2D72A2C9-F3CA-4216-8BAD-FA4C970C3C4E}"/>
          </ac:cxnSpMkLst>
        </pc:cxnChg>
      </pc:sldChg>
      <pc:sldChg chg="addSp delSp modSp add mod setBg">
        <pc:chgData name="Matthew Norman" userId="b4f442b78a4dca0d" providerId="LiveId" clId="{80B18BC7-1A51-4FBB-A814-C2C472D8709A}" dt="2018-03-09T01:05:25.059" v="3947" actId="26606"/>
        <pc:sldMkLst>
          <pc:docMk/>
          <pc:sldMk cId="1139818239" sldId="258"/>
        </pc:sldMkLst>
        <pc:spChg chg="mod">
          <ac:chgData name="Matthew Norman" userId="b4f442b78a4dca0d" providerId="LiveId" clId="{80B18BC7-1A51-4FBB-A814-C2C472D8709A}" dt="2018-03-09T01:05:25.059" v="3947" actId="26606"/>
          <ac:spMkLst>
            <pc:docMk/>
            <pc:sldMk cId="1139818239" sldId="258"/>
            <ac:spMk id="2" creationId="{8FABA8E8-BAB4-420F-904A-03A080976336}"/>
          </ac:spMkLst>
        </pc:spChg>
        <pc:spChg chg="del mod">
          <ac:chgData name="Matthew Norman" userId="b4f442b78a4dca0d" providerId="LiveId" clId="{80B18BC7-1A51-4FBB-A814-C2C472D8709A}" dt="2018-03-09T01:05:25.059" v="3947" actId="26606"/>
          <ac:spMkLst>
            <pc:docMk/>
            <pc:sldMk cId="1139818239" sldId="258"/>
            <ac:spMk id="3" creationId="{2DBCD1A5-66A5-4F51-BFEB-449C8B44AB02}"/>
          </ac:spMkLst>
        </pc:spChg>
        <pc:spChg chg="add">
          <ac:chgData name="Matthew Norman" userId="b4f442b78a4dca0d" providerId="LiveId" clId="{80B18BC7-1A51-4FBB-A814-C2C472D8709A}" dt="2018-03-09T01:05:25.059" v="3947" actId="26606"/>
          <ac:spMkLst>
            <pc:docMk/>
            <pc:sldMk cId="1139818239" sldId="258"/>
            <ac:spMk id="10" creationId="{08E89D5E-1885-4160-AC77-CC471DD1D0DB}"/>
          </ac:spMkLst>
        </pc:spChg>
        <pc:graphicFrameChg chg="add">
          <ac:chgData name="Matthew Norman" userId="b4f442b78a4dca0d" providerId="LiveId" clId="{80B18BC7-1A51-4FBB-A814-C2C472D8709A}" dt="2018-03-09T01:05:25.059" v="3947" actId="26606"/>
          <ac:graphicFrameMkLst>
            <pc:docMk/>
            <pc:sldMk cId="1139818239" sldId="258"/>
            <ac:graphicFrameMk id="5" creationId="{E8E8DA75-D0BF-461C-8D13-1C87A0B9ECE6}"/>
          </ac:graphicFrameMkLst>
        </pc:graphicFrameChg>
        <pc:cxnChg chg="add">
          <ac:chgData name="Matthew Norman" userId="b4f442b78a4dca0d" providerId="LiveId" clId="{80B18BC7-1A51-4FBB-A814-C2C472D8709A}" dt="2018-03-09T01:05:25.059" v="3947" actId="26606"/>
          <ac:cxnSpMkLst>
            <pc:docMk/>
            <pc:sldMk cId="1139818239" sldId="258"/>
            <ac:cxnSpMk id="12" creationId="{550D2BD1-98F9-412D-905B-3A843EF4078B}"/>
          </ac:cxnSpMkLst>
        </pc:cxnChg>
      </pc:sldChg>
      <pc:sldChg chg="addSp delSp modSp add">
        <pc:chgData name="Matthew Norman" userId="b4f442b78a4dca0d" providerId="LiveId" clId="{80B18BC7-1A51-4FBB-A814-C2C472D8709A}" dt="2018-03-08T23:54:53.643" v="1666" actId="20577"/>
        <pc:sldMkLst>
          <pc:docMk/>
          <pc:sldMk cId="4010744734" sldId="259"/>
        </pc:sldMkLst>
        <pc:spChg chg="mod">
          <ac:chgData name="Matthew Norman" userId="b4f442b78a4dca0d" providerId="LiveId" clId="{80B18BC7-1A51-4FBB-A814-C2C472D8709A}" dt="2018-03-08T23:50:09.839" v="913" actId="20577"/>
          <ac:spMkLst>
            <pc:docMk/>
            <pc:sldMk cId="4010744734" sldId="259"/>
            <ac:spMk id="2" creationId="{01899752-DA5D-4BF6-AC3B-C15F29DFF21C}"/>
          </ac:spMkLst>
        </pc:spChg>
        <pc:spChg chg="add">
          <ac:chgData name="Matthew Norman" userId="b4f442b78a4dca0d" providerId="LiveId" clId="{80B18BC7-1A51-4FBB-A814-C2C472D8709A}" dt="2018-03-08T23:50:51.802" v="914" actId="3680"/>
          <ac:spMkLst>
            <pc:docMk/>
            <pc:sldMk cId="4010744734" sldId="259"/>
            <ac:spMk id="3" creationId="{D2DF2358-D068-4A4D-AAB5-353FF77B9357}"/>
          </ac:spMkLst>
        </pc:spChg>
        <pc:graphicFrameChg chg="del mod">
          <ac:chgData name="Matthew Norman" userId="b4f442b78a4dca0d" providerId="LiveId" clId="{80B18BC7-1A51-4FBB-A814-C2C472D8709A}" dt="2018-03-08T23:50:51.802" v="914" actId="3680"/>
          <ac:graphicFrameMkLst>
            <pc:docMk/>
            <pc:sldMk cId="4010744734" sldId="259"/>
            <ac:graphicFrameMk id="4" creationId="{2A409FA5-CFB2-4314-8704-7D44389F259A}"/>
          </ac:graphicFrameMkLst>
        </pc:graphicFrameChg>
        <pc:graphicFrameChg chg="mod modGraphic">
          <ac:chgData name="Matthew Norman" userId="b4f442b78a4dca0d" providerId="LiveId" clId="{80B18BC7-1A51-4FBB-A814-C2C472D8709A}" dt="2018-03-08T23:54:53.643" v="1666" actId="20577"/>
          <ac:graphicFrameMkLst>
            <pc:docMk/>
            <pc:sldMk cId="4010744734" sldId="259"/>
            <ac:graphicFrameMk id="5" creationId="{DA585C3A-7B95-4D32-AD87-553FC4775292}"/>
          </ac:graphicFrameMkLst>
        </pc:graphicFrameChg>
      </pc:sldChg>
      <pc:sldChg chg="addSp delSp modSp add mod setBg">
        <pc:chgData name="Matthew Norman" userId="b4f442b78a4dca0d" providerId="LiveId" clId="{80B18BC7-1A51-4FBB-A814-C2C472D8709A}" dt="2018-03-09T01:05:16.074" v="3946" actId="26606"/>
        <pc:sldMkLst>
          <pc:docMk/>
          <pc:sldMk cId="2561533397" sldId="260"/>
        </pc:sldMkLst>
        <pc:spChg chg="mod">
          <ac:chgData name="Matthew Norman" userId="b4f442b78a4dca0d" providerId="LiveId" clId="{80B18BC7-1A51-4FBB-A814-C2C472D8709A}" dt="2018-03-09T01:05:16.074" v="3946" actId="26606"/>
          <ac:spMkLst>
            <pc:docMk/>
            <pc:sldMk cId="2561533397" sldId="260"/>
            <ac:spMk id="2" creationId="{3A02171D-E119-4A5F-ACA5-ED1A284A6AB6}"/>
          </ac:spMkLst>
        </pc:spChg>
        <pc:spChg chg="del mod">
          <ac:chgData name="Matthew Norman" userId="b4f442b78a4dca0d" providerId="LiveId" clId="{80B18BC7-1A51-4FBB-A814-C2C472D8709A}" dt="2018-03-09T01:05:16.074" v="3946" actId="26606"/>
          <ac:spMkLst>
            <pc:docMk/>
            <pc:sldMk cId="2561533397" sldId="260"/>
            <ac:spMk id="3" creationId="{5E79D9B5-7A34-4CE8-9826-424CEB67675B}"/>
          </ac:spMkLst>
        </pc:spChg>
        <pc:spChg chg="add">
          <ac:chgData name="Matthew Norman" userId="b4f442b78a4dca0d" providerId="LiveId" clId="{80B18BC7-1A51-4FBB-A814-C2C472D8709A}" dt="2018-03-09T01:05:16.074" v="3946" actId="26606"/>
          <ac:spMkLst>
            <pc:docMk/>
            <pc:sldMk cId="2561533397" sldId="260"/>
            <ac:spMk id="10" creationId="{08E89D5E-1885-4160-AC77-CC471DD1D0DB}"/>
          </ac:spMkLst>
        </pc:spChg>
        <pc:graphicFrameChg chg="add">
          <ac:chgData name="Matthew Norman" userId="b4f442b78a4dca0d" providerId="LiveId" clId="{80B18BC7-1A51-4FBB-A814-C2C472D8709A}" dt="2018-03-09T01:05:16.074" v="3946" actId="26606"/>
          <ac:graphicFrameMkLst>
            <pc:docMk/>
            <pc:sldMk cId="2561533397" sldId="260"/>
            <ac:graphicFrameMk id="5" creationId="{5F8632A5-F824-4720-87B2-DADC2FF5D25A}"/>
          </ac:graphicFrameMkLst>
        </pc:graphicFrameChg>
        <pc:cxnChg chg="add">
          <ac:chgData name="Matthew Norman" userId="b4f442b78a4dca0d" providerId="LiveId" clId="{80B18BC7-1A51-4FBB-A814-C2C472D8709A}" dt="2018-03-09T01:05:16.074" v="3946" actId="26606"/>
          <ac:cxnSpMkLst>
            <pc:docMk/>
            <pc:sldMk cId="2561533397" sldId="260"/>
            <ac:cxnSpMk id="12" creationId="{550D2BD1-98F9-412D-905B-3A843EF4078B}"/>
          </ac:cxnSpMkLst>
        </pc:cxnChg>
      </pc:sldChg>
      <pc:sldChg chg="modSp add">
        <pc:chgData name="Matthew Norman" userId="b4f442b78a4dca0d" providerId="LiveId" clId="{80B18BC7-1A51-4FBB-A814-C2C472D8709A}" dt="2018-03-09T00:01:21.054" v="2792" actId="20577"/>
        <pc:sldMkLst>
          <pc:docMk/>
          <pc:sldMk cId="617506420" sldId="261"/>
        </pc:sldMkLst>
        <pc:spChg chg="mod">
          <ac:chgData name="Matthew Norman" userId="b4f442b78a4dca0d" providerId="LiveId" clId="{80B18BC7-1A51-4FBB-A814-C2C472D8709A}" dt="2018-03-08T23:57:05.161" v="2073" actId="20577"/>
          <ac:spMkLst>
            <pc:docMk/>
            <pc:sldMk cId="617506420" sldId="261"/>
            <ac:spMk id="2" creationId="{7F2CA9D7-CFB4-422A-A4D6-089C4CD76072}"/>
          </ac:spMkLst>
        </pc:spChg>
        <pc:graphicFrameChg chg="mod modGraphic">
          <ac:chgData name="Matthew Norman" userId="b4f442b78a4dca0d" providerId="LiveId" clId="{80B18BC7-1A51-4FBB-A814-C2C472D8709A}" dt="2018-03-09T00:01:21.054" v="2792" actId="20577"/>
          <ac:graphicFrameMkLst>
            <pc:docMk/>
            <pc:sldMk cId="617506420" sldId="261"/>
            <ac:graphicFrameMk id="4" creationId="{358B3245-FB50-4073-B0EB-4FBF963C0242}"/>
          </ac:graphicFrameMkLst>
        </pc:graphicFrameChg>
      </pc:sldChg>
      <pc:sldChg chg="delSp modSp add del">
        <pc:chgData name="Matthew Norman" userId="b4f442b78a4dca0d" providerId="LiveId" clId="{80B18BC7-1A51-4FBB-A814-C2C472D8709A}" dt="2018-03-09T00:06:33.449" v="2835" actId="2696"/>
        <pc:sldMkLst>
          <pc:docMk/>
          <pc:sldMk cId="898615617" sldId="262"/>
        </pc:sldMkLst>
        <pc:spChg chg="mod">
          <ac:chgData name="Matthew Norman" userId="b4f442b78a4dca0d" providerId="LiveId" clId="{80B18BC7-1A51-4FBB-A814-C2C472D8709A}" dt="2018-03-09T00:01:58.904" v="2833" actId="20577"/>
          <ac:spMkLst>
            <pc:docMk/>
            <pc:sldMk cId="898615617" sldId="262"/>
            <ac:spMk id="2" creationId="{753C0EB3-19EC-46B6-ABB0-3C14D097900D}"/>
          </ac:spMkLst>
        </pc:spChg>
        <pc:spChg chg="del">
          <ac:chgData name="Matthew Norman" userId="b4f442b78a4dca0d" providerId="LiveId" clId="{80B18BC7-1A51-4FBB-A814-C2C472D8709A}" dt="2018-03-09T00:02:19.306" v="2834" actId="478"/>
          <ac:spMkLst>
            <pc:docMk/>
            <pc:sldMk cId="898615617" sldId="262"/>
            <ac:spMk id="3" creationId="{334BBCA0-B84B-448E-8134-E1C4A2851422}"/>
          </ac:spMkLst>
        </pc:spChg>
      </pc:sldChg>
      <pc:sldChg chg="addSp delSp modSp add mod setBg">
        <pc:chgData name="Matthew Norman" userId="b4f442b78a4dca0d" providerId="LiveId" clId="{80B18BC7-1A51-4FBB-A814-C2C472D8709A}" dt="2018-03-09T01:05:00.731" v="3945" actId="26606"/>
        <pc:sldMkLst>
          <pc:docMk/>
          <pc:sldMk cId="1496656721" sldId="262"/>
        </pc:sldMkLst>
        <pc:spChg chg="mod ord">
          <ac:chgData name="Matthew Norman" userId="b4f442b78a4dca0d" providerId="LiveId" clId="{80B18BC7-1A51-4FBB-A814-C2C472D8709A}" dt="2018-03-09T01:05:00.731" v="3945" actId="26606"/>
          <ac:spMkLst>
            <pc:docMk/>
            <pc:sldMk cId="1496656721" sldId="262"/>
            <ac:spMk id="2" creationId="{B592B07B-150A-44B7-9E29-351F4A2D1992}"/>
          </ac:spMkLst>
        </pc:spChg>
        <pc:spChg chg="del mod">
          <ac:chgData name="Matthew Norman" userId="b4f442b78a4dca0d" providerId="LiveId" clId="{80B18BC7-1A51-4FBB-A814-C2C472D8709A}" dt="2018-03-09T00:07:06.664" v="2880" actId="478"/>
          <ac:spMkLst>
            <pc:docMk/>
            <pc:sldMk cId="1496656721" sldId="262"/>
            <ac:spMk id="3" creationId="{3C162708-5E28-486F-BA7C-F951A7BC8618}"/>
          </ac:spMkLst>
        </pc:spChg>
        <pc:spChg chg="add del mod">
          <ac:chgData name="Matthew Norman" userId="b4f442b78a4dca0d" providerId="LiveId" clId="{80B18BC7-1A51-4FBB-A814-C2C472D8709A}" dt="2018-03-09T00:12:57.273" v="3871" actId="478"/>
          <ac:spMkLst>
            <pc:docMk/>
            <pc:sldMk cId="1496656721" sldId="262"/>
            <ac:spMk id="6" creationId="{73207CEB-BD29-4737-A36C-5FA2DDED0357}"/>
          </ac:spMkLst>
        </pc:spChg>
        <pc:spChg chg="add">
          <ac:chgData name="Matthew Norman" userId="b4f442b78a4dca0d" providerId="LiveId" clId="{80B18BC7-1A51-4FBB-A814-C2C472D8709A}" dt="2018-03-09T01:05:00.731" v="3945" actId="26606"/>
          <ac:spMkLst>
            <pc:docMk/>
            <pc:sldMk cId="1496656721" sldId="262"/>
            <ac:spMk id="15" creationId="{D4771268-CB57-404A-9271-370EB28F6090}"/>
          </ac:spMkLst>
        </pc:spChg>
        <pc:picChg chg="add del mod">
          <ac:chgData name="Matthew Norman" userId="b4f442b78a4dca0d" providerId="LiveId" clId="{80B18BC7-1A51-4FBB-A814-C2C472D8709A}" dt="2018-03-09T00:18:38.090" v="3872" actId="478"/>
          <ac:picMkLst>
            <pc:docMk/>
            <pc:sldMk cId="1496656721" sldId="262"/>
            <ac:picMk id="5" creationId="{D50436DE-031E-4323-9D62-3B4C2305F705}"/>
          </ac:picMkLst>
        </pc:picChg>
        <pc:picChg chg="add del mod">
          <ac:chgData name="Matthew Norman" userId="b4f442b78a4dca0d" providerId="LiveId" clId="{80B18BC7-1A51-4FBB-A814-C2C472D8709A}" dt="2018-03-09T00:18:56.392" v="3874" actId="478"/>
          <ac:picMkLst>
            <pc:docMk/>
            <pc:sldMk cId="1496656721" sldId="262"/>
            <ac:picMk id="8" creationId="{2F158321-AF84-48BD-9400-4BFF23EA8273}"/>
          </ac:picMkLst>
        </pc:picChg>
        <pc:picChg chg="add mod">
          <ac:chgData name="Matthew Norman" userId="b4f442b78a4dca0d" providerId="LiveId" clId="{80B18BC7-1A51-4FBB-A814-C2C472D8709A}" dt="2018-03-09T01:05:00.731" v="3945" actId="26606"/>
          <ac:picMkLst>
            <pc:docMk/>
            <pc:sldMk cId="1496656721" sldId="262"/>
            <ac:picMk id="10" creationId="{E6F5B078-2DAA-4A41-9346-603211BB7B32}"/>
          </ac:picMkLst>
        </pc:picChg>
      </pc:sldChg>
      <pc:sldChg chg="addSp delSp modSp add mod setBg">
        <pc:chgData name="Matthew Norman" userId="b4f442b78a4dca0d" providerId="LiveId" clId="{80B18BC7-1A51-4FBB-A814-C2C472D8709A}" dt="2018-03-09T01:04:57.206" v="3944" actId="26606"/>
        <pc:sldMkLst>
          <pc:docMk/>
          <pc:sldMk cId="2599373988" sldId="263"/>
        </pc:sldMkLst>
        <pc:spChg chg="mod ord">
          <ac:chgData name="Matthew Norman" userId="b4f442b78a4dca0d" providerId="LiveId" clId="{80B18BC7-1A51-4FBB-A814-C2C472D8709A}" dt="2018-03-09T01:04:57.206" v="3944" actId="26606"/>
          <ac:spMkLst>
            <pc:docMk/>
            <pc:sldMk cId="2599373988" sldId="263"/>
            <ac:spMk id="2" creationId="{D0C18425-3814-4DCA-8134-9CBC7C471395}"/>
          </ac:spMkLst>
        </pc:spChg>
        <pc:spChg chg="del">
          <ac:chgData name="Matthew Norman" userId="b4f442b78a4dca0d" providerId="LiveId" clId="{80B18BC7-1A51-4FBB-A814-C2C472D8709A}" dt="2018-03-09T00:19:44.730" v="3902" actId="478"/>
          <ac:spMkLst>
            <pc:docMk/>
            <pc:sldMk cId="2599373988" sldId="263"/>
            <ac:spMk id="3" creationId="{D091D0FD-DF42-40A0-8978-82A198F8C333}"/>
          </ac:spMkLst>
        </pc:spChg>
        <pc:spChg chg="add">
          <ac:chgData name="Matthew Norman" userId="b4f442b78a4dca0d" providerId="LiveId" clId="{80B18BC7-1A51-4FBB-A814-C2C472D8709A}" dt="2018-03-09T01:04:57.206" v="3944" actId="26606"/>
          <ac:spMkLst>
            <pc:docMk/>
            <pc:sldMk cId="2599373988" sldId="263"/>
            <ac:spMk id="10" creationId="{D4771268-CB57-404A-9271-370EB28F6090}"/>
          </ac:spMkLst>
        </pc:spChg>
        <pc:picChg chg="add mod">
          <ac:chgData name="Matthew Norman" userId="b4f442b78a4dca0d" providerId="LiveId" clId="{80B18BC7-1A51-4FBB-A814-C2C472D8709A}" dt="2018-03-09T01:04:57.206" v="3944" actId="26606"/>
          <ac:picMkLst>
            <pc:docMk/>
            <pc:sldMk cId="2599373988" sldId="263"/>
            <ac:picMk id="5" creationId="{091C4AD8-54B5-4194-9EB6-E2E975E550A5}"/>
          </ac:picMkLst>
        </pc:picChg>
      </pc:sldChg>
      <pc:sldChg chg="addSp delSp modSp add mod setBg">
        <pc:chgData name="Matthew Norman" userId="b4f442b78a4dca0d" providerId="LiveId" clId="{80B18BC7-1A51-4FBB-A814-C2C472D8709A}" dt="2018-03-09T01:04:51.256" v="3943" actId="26606"/>
        <pc:sldMkLst>
          <pc:docMk/>
          <pc:sldMk cId="2993348569" sldId="264"/>
        </pc:sldMkLst>
        <pc:spChg chg="mod ord">
          <ac:chgData name="Matthew Norman" userId="b4f442b78a4dca0d" providerId="LiveId" clId="{80B18BC7-1A51-4FBB-A814-C2C472D8709A}" dt="2018-03-09T01:04:51.256" v="3943" actId="26606"/>
          <ac:spMkLst>
            <pc:docMk/>
            <pc:sldMk cId="2993348569" sldId="264"/>
            <ac:spMk id="2" creationId="{DEE0839D-B8E6-4EE8-AF55-C3704ACC2D9E}"/>
          </ac:spMkLst>
        </pc:spChg>
        <pc:spChg chg="del">
          <ac:chgData name="Matthew Norman" userId="b4f442b78a4dca0d" providerId="LiveId" clId="{80B18BC7-1A51-4FBB-A814-C2C472D8709A}" dt="2018-03-09T00:27:30.065" v="3924" actId="478"/>
          <ac:spMkLst>
            <pc:docMk/>
            <pc:sldMk cId="2993348569" sldId="264"/>
            <ac:spMk id="3" creationId="{5A7E4D7D-D11A-48DC-A2FF-DA48CCA7CEC1}"/>
          </ac:spMkLst>
        </pc:spChg>
        <pc:spChg chg="add del">
          <ac:chgData name="Matthew Norman" userId="b4f442b78a4dca0d" providerId="LiveId" clId="{80B18BC7-1A51-4FBB-A814-C2C472D8709A}" dt="2018-03-09T01:04:46.925" v="3934" actId="26606"/>
          <ac:spMkLst>
            <pc:docMk/>
            <pc:sldMk cId="2993348569" sldId="264"/>
            <ac:spMk id="12" creationId="{AB45A142-4255-493C-8284-5D566C121B10}"/>
          </ac:spMkLst>
        </pc:spChg>
        <pc:spChg chg="add del">
          <ac:chgData name="Matthew Norman" userId="b4f442b78a4dca0d" providerId="LiveId" clId="{80B18BC7-1A51-4FBB-A814-C2C472D8709A}" dt="2018-03-09T01:04:47.994" v="3936" actId="26606"/>
          <ac:spMkLst>
            <pc:docMk/>
            <pc:sldMk cId="2993348569" sldId="264"/>
            <ac:spMk id="16" creationId="{A4AC5506-6312-4701-8D3C-40187889A947}"/>
          </ac:spMkLst>
        </pc:spChg>
        <pc:spChg chg="add del">
          <ac:chgData name="Matthew Norman" userId="b4f442b78a4dca0d" providerId="LiveId" clId="{80B18BC7-1A51-4FBB-A814-C2C472D8709A}" dt="2018-03-09T01:04:48.951" v="3938" actId="26606"/>
          <ac:spMkLst>
            <pc:docMk/>
            <pc:sldMk cId="2993348569" sldId="264"/>
            <ac:spMk id="18" creationId="{BE95D989-81FA-4BAD-9AD5-E46CEDA91B36}"/>
          </ac:spMkLst>
        </pc:spChg>
        <pc:spChg chg="add del">
          <ac:chgData name="Matthew Norman" userId="b4f442b78a4dca0d" providerId="LiveId" clId="{80B18BC7-1A51-4FBB-A814-C2C472D8709A}" dt="2018-03-09T01:04:48.951" v="3938" actId="26606"/>
          <ac:spMkLst>
            <pc:docMk/>
            <pc:sldMk cId="2993348569" sldId="264"/>
            <ac:spMk id="19" creationId="{156189E5-8A3E-4CFD-B71B-CCD0F8495E56}"/>
          </ac:spMkLst>
        </pc:spChg>
        <pc:spChg chg="add del">
          <ac:chgData name="Matthew Norman" userId="b4f442b78a4dca0d" providerId="LiveId" clId="{80B18BC7-1A51-4FBB-A814-C2C472D8709A}" dt="2018-03-09T01:04:49.799" v="3940" actId="26606"/>
          <ac:spMkLst>
            <pc:docMk/>
            <pc:sldMk cId="2993348569" sldId="264"/>
            <ac:spMk id="21" creationId="{76E6212F-EB21-4328-8386-832840CB431A}"/>
          </ac:spMkLst>
        </pc:spChg>
        <pc:spChg chg="add del">
          <ac:chgData name="Matthew Norman" userId="b4f442b78a4dca0d" providerId="LiveId" clId="{80B18BC7-1A51-4FBB-A814-C2C472D8709A}" dt="2018-03-09T01:04:49.799" v="3940" actId="26606"/>
          <ac:spMkLst>
            <pc:docMk/>
            <pc:sldMk cId="2993348569" sldId="264"/>
            <ac:spMk id="22" creationId="{9E74304E-CF2D-41E1-92CF-7FC508311BAE}"/>
          </ac:spMkLst>
        </pc:spChg>
        <pc:spChg chg="add del">
          <ac:chgData name="Matthew Norman" userId="b4f442b78a4dca0d" providerId="LiveId" clId="{80B18BC7-1A51-4FBB-A814-C2C472D8709A}" dt="2018-03-09T01:04:51.252" v="3942" actId="26606"/>
          <ac:spMkLst>
            <pc:docMk/>
            <pc:sldMk cId="2993348569" sldId="264"/>
            <ac:spMk id="25" creationId="{D12DDE76-C203-4047-9998-63900085B5E8}"/>
          </ac:spMkLst>
        </pc:spChg>
        <pc:spChg chg="add">
          <ac:chgData name="Matthew Norman" userId="b4f442b78a4dca0d" providerId="LiveId" clId="{80B18BC7-1A51-4FBB-A814-C2C472D8709A}" dt="2018-03-09T01:04:51.256" v="3943" actId="26606"/>
          <ac:spMkLst>
            <pc:docMk/>
            <pc:sldMk cId="2993348569" sldId="264"/>
            <ac:spMk id="27" creationId="{D4771268-CB57-404A-9271-370EB28F6090}"/>
          </ac:spMkLst>
        </pc:spChg>
        <pc:picChg chg="add del mod">
          <ac:chgData name="Matthew Norman" userId="b4f442b78a4dca0d" providerId="LiveId" clId="{80B18BC7-1A51-4FBB-A814-C2C472D8709A}" dt="2018-03-09T01:03:25.411" v="3926" actId="478"/>
          <ac:picMkLst>
            <pc:docMk/>
            <pc:sldMk cId="2993348569" sldId="264"/>
            <ac:picMk id="5" creationId="{893A47B1-F48B-4B6C-886E-5E66C3C12DFD}"/>
          </ac:picMkLst>
        </pc:picChg>
        <pc:picChg chg="add mod">
          <ac:chgData name="Matthew Norman" userId="b4f442b78a4dca0d" providerId="LiveId" clId="{80B18BC7-1A51-4FBB-A814-C2C472D8709A}" dt="2018-03-09T01:04:51.256" v="3943" actId="26606"/>
          <ac:picMkLst>
            <pc:docMk/>
            <pc:sldMk cId="2993348569" sldId="264"/>
            <ac:picMk id="7" creationId="{36AFA095-8E92-4933-8231-123584FDD7EC}"/>
          </ac:picMkLst>
        </pc:picChg>
        <pc:cxnChg chg="add del">
          <ac:chgData name="Matthew Norman" userId="b4f442b78a4dca0d" providerId="LiveId" clId="{80B18BC7-1A51-4FBB-A814-C2C472D8709A}" dt="2018-03-09T01:04:46.925" v="3934" actId="26606"/>
          <ac:cxnSpMkLst>
            <pc:docMk/>
            <pc:sldMk cId="2993348569" sldId="264"/>
            <ac:cxnSpMk id="14" creationId="{38FB9660-F42F-4313-BBC4-47C007FE484C}"/>
          </ac:cxnSpMkLst>
        </pc:cxnChg>
        <pc:cxnChg chg="add del">
          <ac:chgData name="Matthew Norman" userId="b4f442b78a4dca0d" providerId="LiveId" clId="{80B18BC7-1A51-4FBB-A814-C2C472D8709A}" dt="2018-03-09T01:04:49.799" v="3940" actId="26606"/>
          <ac:cxnSpMkLst>
            <pc:docMk/>
            <pc:sldMk cId="2993348569" sldId="264"/>
            <ac:cxnSpMk id="23" creationId="{4717401F-8127-4697-8085-3D6C69B5D25D}"/>
          </ac:cxnSpMkLst>
        </pc:cxnChg>
      </pc:sldChg>
      <pc:sldChg chg="addSp delSp modSp add mod setBg">
        <pc:chgData name="Matthew Norman" userId="b4f442b78a4dca0d" providerId="LiveId" clId="{80B18BC7-1A51-4FBB-A814-C2C472D8709A}" dt="2018-03-09T01:13:56.595" v="3976" actId="26606"/>
        <pc:sldMkLst>
          <pc:docMk/>
          <pc:sldMk cId="2883966328" sldId="265"/>
        </pc:sldMkLst>
        <pc:spChg chg="mod ord">
          <ac:chgData name="Matthew Norman" userId="b4f442b78a4dca0d" providerId="LiveId" clId="{80B18BC7-1A51-4FBB-A814-C2C472D8709A}" dt="2018-03-09T01:13:56.595" v="3976" actId="26606"/>
          <ac:spMkLst>
            <pc:docMk/>
            <pc:sldMk cId="2883966328" sldId="265"/>
            <ac:spMk id="2" creationId="{D81E56F4-7338-4B08-B59A-AD0702CD9713}"/>
          </ac:spMkLst>
        </pc:spChg>
        <pc:spChg chg="del">
          <ac:chgData name="Matthew Norman" userId="b4f442b78a4dca0d" providerId="LiveId" clId="{80B18BC7-1A51-4FBB-A814-C2C472D8709A}" dt="2018-03-09T01:06:14.051" v="3974" actId="478"/>
          <ac:spMkLst>
            <pc:docMk/>
            <pc:sldMk cId="2883966328" sldId="265"/>
            <ac:spMk id="3" creationId="{D506AF21-4080-4C21-83B4-A42A01BC6E21}"/>
          </ac:spMkLst>
        </pc:spChg>
        <pc:spChg chg="add">
          <ac:chgData name="Matthew Norman" userId="b4f442b78a4dca0d" providerId="LiveId" clId="{80B18BC7-1A51-4FBB-A814-C2C472D8709A}" dt="2018-03-09T01:13:56.595" v="3976" actId="26606"/>
          <ac:spMkLst>
            <pc:docMk/>
            <pc:sldMk cId="2883966328" sldId="265"/>
            <ac:spMk id="10" creationId="{D4771268-CB57-404A-9271-370EB28F6090}"/>
          </ac:spMkLst>
        </pc:spChg>
        <pc:picChg chg="add mod">
          <ac:chgData name="Matthew Norman" userId="b4f442b78a4dca0d" providerId="LiveId" clId="{80B18BC7-1A51-4FBB-A814-C2C472D8709A}" dt="2018-03-09T01:13:56.595" v="3976" actId="26606"/>
          <ac:picMkLst>
            <pc:docMk/>
            <pc:sldMk cId="2883966328" sldId="265"/>
            <ac:picMk id="5" creationId="{ECCCDDC9-322A-4BBB-BB28-FFE237FCE9D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E8CB42-3386-4571-A3A0-F22A79FE89B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9BDD0414-3608-4AAD-B7E8-E68F4A13FE19}">
      <dgm:prSet/>
      <dgm:spPr/>
      <dgm:t>
        <a:bodyPr/>
        <a:lstStyle/>
        <a:p>
          <a:r>
            <a:rPr lang="en-US"/>
            <a:t>Byte Streams provide a convenient way to work with bytes.</a:t>
          </a:r>
        </a:p>
      </dgm:t>
    </dgm:pt>
    <dgm:pt modelId="{F2A59E44-ECA4-4C43-A94B-ED6A16704585}" type="parTrans" cxnId="{3843DE06-22C0-4D00-91B2-D76D1FE37C7F}">
      <dgm:prSet/>
      <dgm:spPr/>
      <dgm:t>
        <a:bodyPr/>
        <a:lstStyle/>
        <a:p>
          <a:endParaRPr lang="en-US"/>
        </a:p>
      </dgm:t>
    </dgm:pt>
    <dgm:pt modelId="{47C61CAA-04A9-4F29-8880-D149B5096C38}" type="sibTrans" cxnId="{3843DE06-22C0-4D00-91B2-D76D1FE37C7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A55F905-4D86-4BCD-83B1-A715E2687A3B}">
      <dgm:prSet/>
      <dgm:spPr/>
      <dgm:t>
        <a:bodyPr/>
        <a:lstStyle/>
        <a:p>
          <a:r>
            <a:rPr lang="en-US"/>
            <a:t>All Java input and output is handled by a Byte Stream at some point.</a:t>
          </a:r>
        </a:p>
      </dgm:t>
    </dgm:pt>
    <dgm:pt modelId="{49DC72D9-696B-4ADB-8C3B-7545023D2934}" type="parTrans" cxnId="{5CE95DBB-9D97-4F1A-9B16-65D377C92741}">
      <dgm:prSet/>
      <dgm:spPr/>
      <dgm:t>
        <a:bodyPr/>
        <a:lstStyle/>
        <a:p>
          <a:endParaRPr lang="en-US"/>
        </a:p>
      </dgm:t>
    </dgm:pt>
    <dgm:pt modelId="{6DCA7859-1DC0-4B97-8443-38ABD1498567}" type="sibTrans" cxnId="{5CE95DBB-9D97-4F1A-9B16-65D377C9274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CC39132-DC86-443D-BB45-78D6D6A3E76E}" type="pres">
      <dgm:prSet presAssocID="{36E8CB42-3386-4571-A3A0-F22A79FE89BA}" presName="Name0" presStyleCnt="0">
        <dgm:presLayoutVars>
          <dgm:animLvl val="lvl"/>
          <dgm:resizeHandles val="exact"/>
        </dgm:presLayoutVars>
      </dgm:prSet>
      <dgm:spPr/>
    </dgm:pt>
    <dgm:pt modelId="{D67A8FF2-ABF0-4A4D-BD5D-6AD79CC399FF}" type="pres">
      <dgm:prSet presAssocID="{9BDD0414-3608-4AAD-B7E8-E68F4A13FE19}" presName="compositeNode" presStyleCnt="0">
        <dgm:presLayoutVars>
          <dgm:bulletEnabled val="1"/>
        </dgm:presLayoutVars>
      </dgm:prSet>
      <dgm:spPr/>
    </dgm:pt>
    <dgm:pt modelId="{11024B35-3AF2-4649-AAEC-2284D8C6FF87}" type="pres">
      <dgm:prSet presAssocID="{9BDD0414-3608-4AAD-B7E8-E68F4A13FE19}" presName="bgRect" presStyleLbl="alignNode1" presStyleIdx="0" presStyleCnt="2"/>
      <dgm:spPr/>
    </dgm:pt>
    <dgm:pt modelId="{65A4F831-DFF6-42B7-BF54-4A2DA22EC69A}" type="pres">
      <dgm:prSet presAssocID="{47C61CAA-04A9-4F29-8880-D149B5096C38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E49F6E80-5613-448D-8B7A-C74E87342C61}" type="pres">
      <dgm:prSet presAssocID="{9BDD0414-3608-4AAD-B7E8-E68F4A13FE19}" presName="nodeRect" presStyleLbl="alignNode1" presStyleIdx="0" presStyleCnt="2">
        <dgm:presLayoutVars>
          <dgm:bulletEnabled val="1"/>
        </dgm:presLayoutVars>
      </dgm:prSet>
      <dgm:spPr/>
    </dgm:pt>
    <dgm:pt modelId="{30987987-1E16-4DD6-BE3B-4C918A569DED}" type="pres">
      <dgm:prSet presAssocID="{47C61CAA-04A9-4F29-8880-D149B5096C38}" presName="sibTrans" presStyleCnt="0"/>
      <dgm:spPr/>
    </dgm:pt>
    <dgm:pt modelId="{D04940D1-2B30-4630-9822-A90D9F365310}" type="pres">
      <dgm:prSet presAssocID="{BA55F905-4D86-4BCD-83B1-A715E2687A3B}" presName="compositeNode" presStyleCnt="0">
        <dgm:presLayoutVars>
          <dgm:bulletEnabled val="1"/>
        </dgm:presLayoutVars>
      </dgm:prSet>
      <dgm:spPr/>
    </dgm:pt>
    <dgm:pt modelId="{A4A47876-7D53-4277-BEF6-A6AD95682D49}" type="pres">
      <dgm:prSet presAssocID="{BA55F905-4D86-4BCD-83B1-A715E2687A3B}" presName="bgRect" presStyleLbl="alignNode1" presStyleIdx="1" presStyleCnt="2"/>
      <dgm:spPr/>
    </dgm:pt>
    <dgm:pt modelId="{F42738EE-17D8-4ED4-8D1A-D6D7B21D3597}" type="pres">
      <dgm:prSet presAssocID="{6DCA7859-1DC0-4B97-8443-38ABD1498567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ACC3969D-2650-43A4-971D-560A7F6351E8}" type="pres">
      <dgm:prSet presAssocID="{BA55F905-4D86-4BCD-83B1-A715E2687A3B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3843DE06-22C0-4D00-91B2-D76D1FE37C7F}" srcId="{36E8CB42-3386-4571-A3A0-F22A79FE89BA}" destId="{9BDD0414-3608-4AAD-B7E8-E68F4A13FE19}" srcOrd="0" destOrd="0" parTransId="{F2A59E44-ECA4-4C43-A94B-ED6A16704585}" sibTransId="{47C61CAA-04A9-4F29-8880-D149B5096C38}"/>
    <dgm:cxn modelId="{864F7331-185A-4C40-84F2-FEA1F15D308A}" type="presOf" srcId="{6DCA7859-1DC0-4B97-8443-38ABD1498567}" destId="{F42738EE-17D8-4ED4-8D1A-D6D7B21D3597}" srcOrd="0" destOrd="0" presId="urn:microsoft.com/office/officeart/2016/7/layout/LinearBlockProcessNumbered"/>
    <dgm:cxn modelId="{6286703D-B2B2-49F4-A103-6E8400EA82B1}" type="presOf" srcId="{9BDD0414-3608-4AAD-B7E8-E68F4A13FE19}" destId="{E49F6E80-5613-448D-8B7A-C74E87342C61}" srcOrd="1" destOrd="0" presId="urn:microsoft.com/office/officeart/2016/7/layout/LinearBlockProcessNumbered"/>
    <dgm:cxn modelId="{5CC7FE51-FF47-4FE0-871A-6533590B6F0F}" type="presOf" srcId="{36E8CB42-3386-4571-A3A0-F22A79FE89BA}" destId="{ECC39132-DC86-443D-BB45-78D6D6A3E76E}" srcOrd="0" destOrd="0" presId="urn:microsoft.com/office/officeart/2016/7/layout/LinearBlockProcessNumbered"/>
    <dgm:cxn modelId="{137B907C-195C-423F-A11D-E17F3765AF3C}" type="presOf" srcId="{BA55F905-4D86-4BCD-83B1-A715E2687A3B}" destId="{ACC3969D-2650-43A4-971D-560A7F6351E8}" srcOrd="1" destOrd="0" presId="urn:microsoft.com/office/officeart/2016/7/layout/LinearBlockProcessNumbered"/>
    <dgm:cxn modelId="{9E8C1083-AA6D-4300-AEDA-5784E24A4A0E}" type="presOf" srcId="{BA55F905-4D86-4BCD-83B1-A715E2687A3B}" destId="{A4A47876-7D53-4277-BEF6-A6AD95682D49}" srcOrd="0" destOrd="0" presId="urn:microsoft.com/office/officeart/2016/7/layout/LinearBlockProcessNumbered"/>
    <dgm:cxn modelId="{94AA9CB0-9A4B-4541-92A1-049966F80EC7}" type="presOf" srcId="{9BDD0414-3608-4AAD-B7E8-E68F4A13FE19}" destId="{11024B35-3AF2-4649-AAEC-2284D8C6FF87}" srcOrd="0" destOrd="0" presId="urn:microsoft.com/office/officeart/2016/7/layout/LinearBlockProcessNumbered"/>
    <dgm:cxn modelId="{5CE95DBB-9D97-4F1A-9B16-65D377C92741}" srcId="{36E8CB42-3386-4571-A3A0-F22A79FE89BA}" destId="{BA55F905-4D86-4BCD-83B1-A715E2687A3B}" srcOrd="1" destOrd="0" parTransId="{49DC72D9-696B-4ADB-8C3B-7545023D2934}" sibTransId="{6DCA7859-1DC0-4B97-8443-38ABD1498567}"/>
    <dgm:cxn modelId="{8E0C2BC5-94C7-4AC5-9E86-031CE58DA1AB}" type="presOf" srcId="{47C61CAA-04A9-4F29-8880-D149B5096C38}" destId="{65A4F831-DFF6-42B7-BF54-4A2DA22EC69A}" srcOrd="0" destOrd="0" presId="urn:microsoft.com/office/officeart/2016/7/layout/LinearBlockProcessNumbered"/>
    <dgm:cxn modelId="{E1ADB082-AADB-4DDA-99D5-00F8D8F645F8}" type="presParOf" srcId="{ECC39132-DC86-443D-BB45-78D6D6A3E76E}" destId="{D67A8FF2-ABF0-4A4D-BD5D-6AD79CC399FF}" srcOrd="0" destOrd="0" presId="urn:microsoft.com/office/officeart/2016/7/layout/LinearBlockProcessNumbered"/>
    <dgm:cxn modelId="{2AA48071-2059-4DA7-8C5F-6A51A5592FBE}" type="presParOf" srcId="{D67A8FF2-ABF0-4A4D-BD5D-6AD79CC399FF}" destId="{11024B35-3AF2-4649-AAEC-2284D8C6FF87}" srcOrd="0" destOrd="0" presId="urn:microsoft.com/office/officeart/2016/7/layout/LinearBlockProcessNumbered"/>
    <dgm:cxn modelId="{62881672-2A83-4B09-A401-F3F8EAD1B173}" type="presParOf" srcId="{D67A8FF2-ABF0-4A4D-BD5D-6AD79CC399FF}" destId="{65A4F831-DFF6-42B7-BF54-4A2DA22EC69A}" srcOrd="1" destOrd="0" presId="urn:microsoft.com/office/officeart/2016/7/layout/LinearBlockProcessNumbered"/>
    <dgm:cxn modelId="{1BCD5237-2F31-4D79-B0F9-0E2A6BBC4206}" type="presParOf" srcId="{D67A8FF2-ABF0-4A4D-BD5D-6AD79CC399FF}" destId="{E49F6E80-5613-448D-8B7A-C74E87342C61}" srcOrd="2" destOrd="0" presId="urn:microsoft.com/office/officeart/2016/7/layout/LinearBlockProcessNumbered"/>
    <dgm:cxn modelId="{20F6AE82-BD0F-4C3F-BCDA-8DC93D4C302C}" type="presParOf" srcId="{ECC39132-DC86-443D-BB45-78D6D6A3E76E}" destId="{30987987-1E16-4DD6-BE3B-4C918A569DED}" srcOrd="1" destOrd="0" presId="urn:microsoft.com/office/officeart/2016/7/layout/LinearBlockProcessNumbered"/>
    <dgm:cxn modelId="{BEFB0063-3C09-4DFA-9B54-6BD1394C9E6B}" type="presParOf" srcId="{ECC39132-DC86-443D-BB45-78D6D6A3E76E}" destId="{D04940D1-2B30-4630-9822-A90D9F365310}" srcOrd="2" destOrd="0" presId="urn:microsoft.com/office/officeart/2016/7/layout/LinearBlockProcessNumbered"/>
    <dgm:cxn modelId="{63AFD90D-23CA-4206-ADFE-26653462D013}" type="presParOf" srcId="{D04940D1-2B30-4630-9822-A90D9F365310}" destId="{A4A47876-7D53-4277-BEF6-A6AD95682D49}" srcOrd="0" destOrd="0" presId="urn:microsoft.com/office/officeart/2016/7/layout/LinearBlockProcessNumbered"/>
    <dgm:cxn modelId="{C6FE5CD6-025F-4C33-BCCF-B2815D097BB2}" type="presParOf" srcId="{D04940D1-2B30-4630-9822-A90D9F365310}" destId="{F42738EE-17D8-4ED4-8D1A-D6D7B21D3597}" srcOrd="1" destOrd="0" presId="urn:microsoft.com/office/officeart/2016/7/layout/LinearBlockProcessNumbered"/>
    <dgm:cxn modelId="{8EFF26ED-7E45-4789-A347-CA3A6B8EA395}" type="presParOf" srcId="{D04940D1-2B30-4630-9822-A90D9F365310}" destId="{ACC3969D-2650-43A4-971D-560A7F6351E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EE10A4-315C-4E70-8C7C-40381549E51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F553BFA0-F9BF-461F-898E-BE9949F8A1A3}">
      <dgm:prSet/>
      <dgm:spPr/>
      <dgm:t>
        <a:bodyPr/>
        <a:lstStyle/>
        <a:p>
          <a:r>
            <a:rPr lang="en-US"/>
            <a:t>Character streams can be more efficient than Byte Streams in some instances. </a:t>
          </a:r>
        </a:p>
      </dgm:t>
    </dgm:pt>
    <dgm:pt modelId="{D07432B6-73FC-4391-9E06-0B24A6550C5C}" type="parTrans" cxnId="{146095DF-A494-47B3-99C4-AF4B6C4A5828}">
      <dgm:prSet/>
      <dgm:spPr/>
      <dgm:t>
        <a:bodyPr/>
        <a:lstStyle/>
        <a:p>
          <a:endParaRPr lang="en-US"/>
        </a:p>
      </dgm:t>
    </dgm:pt>
    <dgm:pt modelId="{D153E4BD-7240-451E-A5B2-71AB37797EC0}" type="sibTrans" cxnId="{146095DF-A494-47B3-99C4-AF4B6C4A582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F403248-5439-4E39-AC2C-42D4ED87C03D}">
      <dgm:prSet/>
      <dgm:spPr/>
      <dgm:t>
        <a:bodyPr/>
        <a:lstStyle/>
        <a:p>
          <a:r>
            <a:rPr lang="en-US"/>
            <a:t>Uses Unicode which allows for easier internationalization of code.</a:t>
          </a:r>
        </a:p>
      </dgm:t>
    </dgm:pt>
    <dgm:pt modelId="{0E4A6155-D49E-4B6B-8721-32AB229AC750}" type="parTrans" cxnId="{223AD80D-0DE7-4A50-AB5F-3E016B38026A}">
      <dgm:prSet/>
      <dgm:spPr/>
      <dgm:t>
        <a:bodyPr/>
        <a:lstStyle/>
        <a:p>
          <a:endParaRPr lang="en-US"/>
        </a:p>
      </dgm:t>
    </dgm:pt>
    <dgm:pt modelId="{45B6183D-3BD6-462E-AB8B-1FE2794EDEB2}" type="sibTrans" cxnId="{223AD80D-0DE7-4A50-AB5F-3E016B38026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DF3C143-57FD-48EC-8AE0-E848720C27BB}">
      <dgm:prSet/>
      <dgm:spPr/>
      <dgm:t>
        <a:bodyPr/>
        <a:lstStyle/>
        <a:p>
          <a:r>
            <a:rPr lang="en-US"/>
            <a:t>Useful for when dealing with characters over bytes.</a:t>
          </a:r>
        </a:p>
      </dgm:t>
    </dgm:pt>
    <dgm:pt modelId="{39C66197-545E-4F9D-9F12-7B966085FC3E}" type="parTrans" cxnId="{C622E08B-A965-4AA7-B055-3E284CDD9334}">
      <dgm:prSet/>
      <dgm:spPr/>
      <dgm:t>
        <a:bodyPr/>
        <a:lstStyle/>
        <a:p>
          <a:endParaRPr lang="en-US"/>
        </a:p>
      </dgm:t>
    </dgm:pt>
    <dgm:pt modelId="{70719B75-6657-4600-B6B3-2FC1F896232E}" type="sibTrans" cxnId="{C622E08B-A965-4AA7-B055-3E284CDD933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78B00A7-F864-4723-9F48-E1B13567B918}">
      <dgm:prSet/>
      <dgm:spPr/>
      <dgm:t>
        <a:bodyPr/>
        <a:lstStyle/>
        <a:p>
          <a:r>
            <a:rPr lang="en-US"/>
            <a:t>Still requires the use of a Byte Stream at the lowest level.</a:t>
          </a:r>
        </a:p>
      </dgm:t>
    </dgm:pt>
    <dgm:pt modelId="{443D8D9B-375D-42B7-BB92-5137908C44BB}" type="parTrans" cxnId="{0D7B4AE4-B3A0-4BBA-AC50-A0DB99F51690}">
      <dgm:prSet/>
      <dgm:spPr/>
      <dgm:t>
        <a:bodyPr/>
        <a:lstStyle/>
        <a:p>
          <a:endParaRPr lang="en-US"/>
        </a:p>
      </dgm:t>
    </dgm:pt>
    <dgm:pt modelId="{626B66CC-2442-4CD1-A23D-5C03C1AFC12D}" type="sibTrans" cxnId="{0D7B4AE4-B3A0-4BBA-AC50-A0DB99F5169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0731379-0161-418F-988B-FD58210BC14E}" type="pres">
      <dgm:prSet presAssocID="{5CEE10A4-315C-4E70-8C7C-40381549E519}" presName="Name0" presStyleCnt="0">
        <dgm:presLayoutVars>
          <dgm:animLvl val="lvl"/>
          <dgm:resizeHandles val="exact"/>
        </dgm:presLayoutVars>
      </dgm:prSet>
      <dgm:spPr/>
    </dgm:pt>
    <dgm:pt modelId="{09279001-ADB1-48D0-AD67-42B75339C5D8}" type="pres">
      <dgm:prSet presAssocID="{F553BFA0-F9BF-461F-898E-BE9949F8A1A3}" presName="compositeNode" presStyleCnt="0">
        <dgm:presLayoutVars>
          <dgm:bulletEnabled val="1"/>
        </dgm:presLayoutVars>
      </dgm:prSet>
      <dgm:spPr/>
    </dgm:pt>
    <dgm:pt modelId="{3CC6D904-680A-4F15-8B14-47D8A145F432}" type="pres">
      <dgm:prSet presAssocID="{F553BFA0-F9BF-461F-898E-BE9949F8A1A3}" presName="bgRect" presStyleLbl="alignNode1" presStyleIdx="0" presStyleCnt="4"/>
      <dgm:spPr/>
    </dgm:pt>
    <dgm:pt modelId="{1A578E92-DE73-479D-875B-C3C073A9D292}" type="pres">
      <dgm:prSet presAssocID="{D153E4BD-7240-451E-A5B2-71AB37797EC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4F86A97-E4DE-4D68-9FFC-8607C078B996}" type="pres">
      <dgm:prSet presAssocID="{F553BFA0-F9BF-461F-898E-BE9949F8A1A3}" presName="nodeRect" presStyleLbl="alignNode1" presStyleIdx="0" presStyleCnt="4">
        <dgm:presLayoutVars>
          <dgm:bulletEnabled val="1"/>
        </dgm:presLayoutVars>
      </dgm:prSet>
      <dgm:spPr/>
    </dgm:pt>
    <dgm:pt modelId="{7E24B71A-C4A2-46B1-9263-4B36833ACFAC}" type="pres">
      <dgm:prSet presAssocID="{D153E4BD-7240-451E-A5B2-71AB37797EC0}" presName="sibTrans" presStyleCnt="0"/>
      <dgm:spPr/>
    </dgm:pt>
    <dgm:pt modelId="{19BFF28F-95A7-4B97-A893-7113742DB9DE}" type="pres">
      <dgm:prSet presAssocID="{EF403248-5439-4E39-AC2C-42D4ED87C03D}" presName="compositeNode" presStyleCnt="0">
        <dgm:presLayoutVars>
          <dgm:bulletEnabled val="1"/>
        </dgm:presLayoutVars>
      </dgm:prSet>
      <dgm:spPr/>
    </dgm:pt>
    <dgm:pt modelId="{70193821-A306-417E-96F7-9ADC1D23D835}" type="pres">
      <dgm:prSet presAssocID="{EF403248-5439-4E39-AC2C-42D4ED87C03D}" presName="bgRect" presStyleLbl="alignNode1" presStyleIdx="1" presStyleCnt="4"/>
      <dgm:spPr/>
    </dgm:pt>
    <dgm:pt modelId="{EF86098A-6979-4392-B7DA-F2A055753DDA}" type="pres">
      <dgm:prSet presAssocID="{45B6183D-3BD6-462E-AB8B-1FE2794EDEB2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6EB72F6-B0D7-4042-8E93-F6B6C8483694}" type="pres">
      <dgm:prSet presAssocID="{EF403248-5439-4E39-AC2C-42D4ED87C03D}" presName="nodeRect" presStyleLbl="alignNode1" presStyleIdx="1" presStyleCnt="4">
        <dgm:presLayoutVars>
          <dgm:bulletEnabled val="1"/>
        </dgm:presLayoutVars>
      </dgm:prSet>
      <dgm:spPr/>
    </dgm:pt>
    <dgm:pt modelId="{A65B35D9-8988-4057-979A-E67FB35028A5}" type="pres">
      <dgm:prSet presAssocID="{45B6183D-3BD6-462E-AB8B-1FE2794EDEB2}" presName="sibTrans" presStyleCnt="0"/>
      <dgm:spPr/>
    </dgm:pt>
    <dgm:pt modelId="{8128EFCF-EEDC-4AFE-89D8-8051FF3FD68D}" type="pres">
      <dgm:prSet presAssocID="{BDF3C143-57FD-48EC-8AE0-E848720C27BB}" presName="compositeNode" presStyleCnt="0">
        <dgm:presLayoutVars>
          <dgm:bulletEnabled val="1"/>
        </dgm:presLayoutVars>
      </dgm:prSet>
      <dgm:spPr/>
    </dgm:pt>
    <dgm:pt modelId="{6C126BF1-A49A-4EF3-8D53-AAFF03BA0E6C}" type="pres">
      <dgm:prSet presAssocID="{BDF3C143-57FD-48EC-8AE0-E848720C27BB}" presName="bgRect" presStyleLbl="alignNode1" presStyleIdx="2" presStyleCnt="4"/>
      <dgm:spPr/>
    </dgm:pt>
    <dgm:pt modelId="{25BEF174-F59D-4F34-BAFD-73EE0BD0D38B}" type="pres">
      <dgm:prSet presAssocID="{70719B75-6657-4600-B6B3-2FC1F896232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C3264E8-124B-4CBF-B419-C5B2273B3E44}" type="pres">
      <dgm:prSet presAssocID="{BDF3C143-57FD-48EC-8AE0-E848720C27BB}" presName="nodeRect" presStyleLbl="alignNode1" presStyleIdx="2" presStyleCnt="4">
        <dgm:presLayoutVars>
          <dgm:bulletEnabled val="1"/>
        </dgm:presLayoutVars>
      </dgm:prSet>
      <dgm:spPr/>
    </dgm:pt>
    <dgm:pt modelId="{9F00A667-E75A-45D4-9EF8-5AB0E6B80513}" type="pres">
      <dgm:prSet presAssocID="{70719B75-6657-4600-B6B3-2FC1F896232E}" presName="sibTrans" presStyleCnt="0"/>
      <dgm:spPr/>
    </dgm:pt>
    <dgm:pt modelId="{B3559FA4-ABDC-4B43-9538-282E1EEB8E41}" type="pres">
      <dgm:prSet presAssocID="{E78B00A7-F864-4723-9F48-E1B13567B918}" presName="compositeNode" presStyleCnt="0">
        <dgm:presLayoutVars>
          <dgm:bulletEnabled val="1"/>
        </dgm:presLayoutVars>
      </dgm:prSet>
      <dgm:spPr/>
    </dgm:pt>
    <dgm:pt modelId="{66604A17-AC82-4EC0-A5EB-52B447AB21CB}" type="pres">
      <dgm:prSet presAssocID="{E78B00A7-F864-4723-9F48-E1B13567B918}" presName="bgRect" presStyleLbl="alignNode1" presStyleIdx="3" presStyleCnt="4"/>
      <dgm:spPr/>
    </dgm:pt>
    <dgm:pt modelId="{15F78FBD-3FCC-4764-81C9-E30D7D42E85D}" type="pres">
      <dgm:prSet presAssocID="{626B66CC-2442-4CD1-A23D-5C03C1AFC12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8184685-1690-4DCB-AD0C-5BA0E4F2192F}" type="pres">
      <dgm:prSet presAssocID="{E78B00A7-F864-4723-9F48-E1B13567B91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23AD80D-0DE7-4A50-AB5F-3E016B38026A}" srcId="{5CEE10A4-315C-4E70-8C7C-40381549E519}" destId="{EF403248-5439-4E39-AC2C-42D4ED87C03D}" srcOrd="1" destOrd="0" parTransId="{0E4A6155-D49E-4B6B-8721-32AB229AC750}" sibTransId="{45B6183D-3BD6-462E-AB8B-1FE2794EDEB2}"/>
    <dgm:cxn modelId="{DBA5FB1E-6BE9-4916-947C-B18CB30D047F}" type="presOf" srcId="{5CEE10A4-315C-4E70-8C7C-40381549E519}" destId="{E0731379-0161-418F-988B-FD58210BC14E}" srcOrd="0" destOrd="0" presId="urn:microsoft.com/office/officeart/2016/7/layout/LinearBlockProcessNumbered"/>
    <dgm:cxn modelId="{873CCA28-BD92-4328-BC49-DC04018739C6}" type="presOf" srcId="{E78B00A7-F864-4723-9F48-E1B13567B918}" destId="{66604A17-AC82-4EC0-A5EB-52B447AB21CB}" srcOrd="0" destOrd="0" presId="urn:microsoft.com/office/officeart/2016/7/layout/LinearBlockProcessNumbered"/>
    <dgm:cxn modelId="{B5846235-49BD-4629-B575-BE05919DBADA}" type="presOf" srcId="{BDF3C143-57FD-48EC-8AE0-E848720C27BB}" destId="{6C126BF1-A49A-4EF3-8D53-AAFF03BA0E6C}" srcOrd="0" destOrd="0" presId="urn:microsoft.com/office/officeart/2016/7/layout/LinearBlockProcessNumbered"/>
    <dgm:cxn modelId="{64E81A5F-166E-4731-92DC-0FB9E382FABD}" type="presOf" srcId="{F553BFA0-F9BF-461F-898E-BE9949F8A1A3}" destId="{C4F86A97-E4DE-4D68-9FFC-8607C078B996}" srcOrd="1" destOrd="0" presId="urn:microsoft.com/office/officeart/2016/7/layout/LinearBlockProcessNumbered"/>
    <dgm:cxn modelId="{73091E6C-6125-4F73-AA2A-7328F0B07874}" type="presOf" srcId="{E78B00A7-F864-4723-9F48-E1B13567B918}" destId="{D8184685-1690-4DCB-AD0C-5BA0E4F2192F}" srcOrd="1" destOrd="0" presId="urn:microsoft.com/office/officeart/2016/7/layout/LinearBlockProcessNumbered"/>
    <dgm:cxn modelId="{03042972-AF8D-46FC-BE31-88F3C859F0F9}" type="presOf" srcId="{BDF3C143-57FD-48EC-8AE0-E848720C27BB}" destId="{6C3264E8-124B-4CBF-B419-C5B2273B3E44}" srcOrd="1" destOrd="0" presId="urn:microsoft.com/office/officeart/2016/7/layout/LinearBlockProcessNumbered"/>
    <dgm:cxn modelId="{E8739A7E-6127-4F29-B8EB-8C6B26805705}" type="presOf" srcId="{45B6183D-3BD6-462E-AB8B-1FE2794EDEB2}" destId="{EF86098A-6979-4392-B7DA-F2A055753DDA}" srcOrd="0" destOrd="0" presId="urn:microsoft.com/office/officeart/2016/7/layout/LinearBlockProcessNumbered"/>
    <dgm:cxn modelId="{C622E08B-A965-4AA7-B055-3E284CDD9334}" srcId="{5CEE10A4-315C-4E70-8C7C-40381549E519}" destId="{BDF3C143-57FD-48EC-8AE0-E848720C27BB}" srcOrd="2" destOrd="0" parTransId="{39C66197-545E-4F9D-9F12-7B966085FC3E}" sibTransId="{70719B75-6657-4600-B6B3-2FC1F896232E}"/>
    <dgm:cxn modelId="{5537FA94-8898-4BCC-B105-58981AA1E56F}" type="presOf" srcId="{EF403248-5439-4E39-AC2C-42D4ED87C03D}" destId="{F6EB72F6-B0D7-4042-8E93-F6B6C8483694}" srcOrd="1" destOrd="0" presId="urn:microsoft.com/office/officeart/2016/7/layout/LinearBlockProcessNumbered"/>
    <dgm:cxn modelId="{17034896-09FD-4131-8252-396F64BEE277}" type="presOf" srcId="{D153E4BD-7240-451E-A5B2-71AB37797EC0}" destId="{1A578E92-DE73-479D-875B-C3C073A9D292}" srcOrd="0" destOrd="0" presId="urn:microsoft.com/office/officeart/2016/7/layout/LinearBlockProcessNumbered"/>
    <dgm:cxn modelId="{742FDF9A-1D6B-4656-A5C7-03EF09D8E0A2}" type="presOf" srcId="{F553BFA0-F9BF-461F-898E-BE9949F8A1A3}" destId="{3CC6D904-680A-4F15-8B14-47D8A145F432}" srcOrd="0" destOrd="0" presId="urn:microsoft.com/office/officeart/2016/7/layout/LinearBlockProcessNumbered"/>
    <dgm:cxn modelId="{67E967B4-9AEA-4BE8-9A76-B5B009F5E44C}" type="presOf" srcId="{EF403248-5439-4E39-AC2C-42D4ED87C03D}" destId="{70193821-A306-417E-96F7-9ADC1D23D835}" srcOrd="0" destOrd="0" presId="urn:microsoft.com/office/officeart/2016/7/layout/LinearBlockProcessNumbered"/>
    <dgm:cxn modelId="{6A7356BE-4A5B-4A5E-9F2E-B9892139ED78}" type="presOf" srcId="{626B66CC-2442-4CD1-A23D-5C03C1AFC12D}" destId="{15F78FBD-3FCC-4764-81C9-E30D7D42E85D}" srcOrd="0" destOrd="0" presId="urn:microsoft.com/office/officeart/2016/7/layout/LinearBlockProcessNumbered"/>
    <dgm:cxn modelId="{146095DF-A494-47B3-99C4-AF4B6C4A5828}" srcId="{5CEE10A4-315C-4E70-8C7C-40381549E519}" destId="{F553BFA0-F9BF-461F-898E-BE9949F8A1A3}" srcOrd="0" destOrd="0" parTransId="{D07432B6-73FC-4391-9E06-0B24A6550C5C}" sibTransId="{D153E4BD-7240-451E-A5B2-71AB37797EC0}"/>
    <dgm:cxn modelId="{0D7B4AE4-B3A0-4BBA-AC50-A0DB99F51690}" srcId="{5CEE10A4-315C-4E70-8C7C-40381549E519}" destId="{E78B00A7-F864-4723-9F48-E1B13567B918}" srcOrd="3" destOrd="0" parTransId="{443D8D9B-375D-42B7-BB92-5137908C44BB}" sibTransId="{626B66CC-2442-4CD1-A23D-5C03C1AFC12D}"/>
    <dgm:cxn modelId="{7BE796E6-F4EC-49A5-AB3D-DB4CB746B10A}" type="presOf" srcId="{70719B75-6657-4600-B6B3-2FC1F896232E}" destId="{25BEF174-F59D-4F34-BAFD-73EE0BD0D38B}" srcOrd="0" destOrd="0" presId="urn:microsoft.com/office/officeart/2016/7/layout/LinearBlockProcessNumbered"/>
    <dgm:cxn modelId="{9E04A10F-A70A-45EA-BEB4-0B22BACD6DB6}" type="presParOf" srcId="{E0731379-0161-418F-988B-FD58210BC14E}" destId="{09279001-ADB1-48D0-AD67-42B75339C5D8}" srcOrd="0" destOrd="0" presId="urn:microsoft.com/office/officeart/2016/7/layout/LinearBlockProcessNumbered"/>
    <dgm:cxn modelId="{9040537B-BD6F-4AC6-A495-9DAFE12E0C4B}" type="presParOf" srcId="{09279001-ADB1-48D0-AD67-42B75339C5D8}" destId="{3CC6D904-680A-4F15-8B14-47D8A145F432}" srcOrd="0" destOrd="0" presId="urn:microsoft.com/office/officeart/2016/7/layout/LinearBlockProcessNumbered"/>
    <dgm:cxn modelId="{C90736FA-7FE5-48B6-AB28-FC51059B83AA}" type="presParOf" srcId="{09279001-ADB1-48D0-AD67-42B75339C5D8}" destId="{1A578E92-DE73-479D-875B-C3C073A9D292}" srcOrd="1" destOrd="0" presId="urn:microsoft.com/office/officeart/2016/7/layout/LinearBlockProcessNumbered"/>
    <dgm:cxn modelId="{732A84CE-6085-435A-9B2A-B07EC751A1A4}" type="presParOf" srcId="{09279001-ADB1-48D0-AD67-42B75339C5D8}" destId="{C4F86A97-E4DE-4D68-9FFC-8607C078B996}" srcOrd="2" destOrd="0" presId="urn:microsoft.com/office/officeart/2016/7/layout/LinearBlockProcessNumbered"/>
    <dgm:cxn modelId="{E4101DF5-0736-4449-922F-C85286C71F37}" type="presParOf" srcId="{E0731379-0161-418F-988B-FD58210BC14E}" destId="{7E24B71A-C4A2-46B1-9263-4B36833ACFAC}" srcOrd="1" destOrd="0" presId="urn:microsoft.com/office/officeart/2016/7/layout/LinearBlockProcessNumbered"/>
    <dgm:cxn modelId="{58210D52-262E-4769-AD18-F50CF910E3A1}" type="presParOf" srcId="{E0731379-0161-418F-988B-FD58210BC14E}" destId="{19BFF28F-95A7-4B97-A893-7113742DB9DE}" srcOrd="2" destOrd="0" presId="urn:microsoft.com/office/officeart/2016/7/layout/LinearBlockProcessNumbered"/>
    <dgm:cxn modelId="{AE63EC3C-4992-4E08-A750-E9DA08AA05E0}" type="presParOf" srcId="{19BFF28F-95A7-4B97-A893-7113742DB9DE}" destId="{70193821-A306-417E-96F7-9ADC1D23D835}" srcOrd="0" destOrd="0" presId="urn:microsoft.com/office/officeart/2016/7/layout/LinearBlockProcessNumbered"/>
    <dgm:cxn modelId="{6A5A4830-E939-4B19-ADE2-A247040F6B85}" type="presParOf" srcId="{19BFF28F-95A7-4B97-A893-7113742DB9DE}" destId="{EF86098A-6979-4392-B7DA-F2A055753DDA}" srcOrd="1" destOrd="0" presId="urn:microsoft.com/office/officeart/2016/7/layout/LinearBlockProcessNumbered"/>
    <dgm:cxn modelId="{1136A7D4-8146-41D5-BDF9-1AB3782FB6BC}" type="presParOf" srcId="{19BFF28F-95A7-4B97-A893-7113742DB9DE}" destId="{F6EB72F6-B0D7-4042-8E93-F6B6C8483694}" srcOrd="2" destOrd="0" presId="urn:microsoft.com/office/officeart/2016/7/layout/LinearBlockProcessNumbered"/>
    <dgm:cxn modelId="{CF49ECB4-35D3-4C10-8356-15C49407A4E1}" type="presParOf" srcId="{E0731379-0161-418F-988B-FD58210BC14E}" destId="{A65B35D9-8988-4057-979A-E67FB35028A5}" srcOrd="3" destOrd="0" presId="urn:microsoft.com/office/officeart/2016/7/layout/LinearBlockProcessNumbered"/>
    <dgm:cxn modelId="{D957BCC8-9078-4E45-B940-4CA1AF44121D}" type="presParOf" srcId="{E0731379-0161-418F-988B-FD58210BC14E}" destId="{8128EFCF-EEDC-4AFE-89D8-8051FF3FD68D}" srcOrd="4" destOrd="0" presId="urn:microsoft.com/office/officeart/2016/7/layout/LinearBlockProcessNumbered"/>
    <dgm:cxn modelId="{9920C02C-2A3E-47EC-8980-DD42FEE50DC2}" type="presParOf" srcId="{8128EFCF-EEDC-4AFE-89D8-8051FF3FD68D}" destId="{6C126BF1-A49A-4EF3-8D53-AAFF03BA0E6C}" srcOrd="0" destOrd="0" presId="urn:microsoft.com/office/officeart/2016/7/layout/LinearBlockProcessNumbered"/>
    <dgm:cxn modelId="{5F862815-7656-4FEE-83C6-234B2004C4FE}" type="presParOf" srcId="{8128EFCF-EEDC-4AFE-89D8-8051FF3FD68D}" destId="{25BEF174-F59D-4F34-BAFD-73EE0BD0D38B}" srcOrd="1" destOrd="0" presId="urn:microsoft.com/office/officeart/2016/7/layout/LinearBlockProcessNumbered"/>
    <dgm:cxn modelId="{DCD6D8C6-C03A-4D16-8053-508252D4B51F}" type="presParOf" srcId="{8128EFCF-EEDC-4AFE-89D8-8051FF3FD68D}" destId="{6C3264E8-124B-4CBF-B419-C5B2273B3E44}" srcOrd="2" destOrd="0" presId="urn:microsoft.com/office/officeart/2016/7/layout/LinearBlockProcessNumbered"/>
    <dgm:cxn modelId="{39427FD4-6D88-4511-AB7C-7781EF7ADD7C}" type="presParOf" srcId="{E0731379-0161-418F-988B-FD58210BC14E}" destId="{9F00A667-E75A-45D4-9EF8-5AB0E6B80513}" srcOrd="5" destOrd="0" presId="urn:microsoft.com/office/officeart/2016/7/layout/LinearBlockProcessNumbered"/>
    <dgm:cxn modelId="{75669F69-20AF-4082-9783-FD9D9C2C3F5A}" type="presParOf" srcId="{E0731379-0161-418F-988B-FD58210BC14E}" destId="{B3559FA4-ABDC-4B43-9538-282E1EEB8E41}" srcOrd="6" destOrd="0" presId="urn:microsoft.com/office/officeart/2016/7/layout/LinearBlockProcessNumbered"/>
    <dgm:cxn modelId="{741F56AC-061A-4E03-979C-8786C928548C}" type="presParOf" srcId="{B3559FA4-ABDC-4B43-9538-282E1EEB8E41}" destId="{66604A17-AC82-4EC0-A5EB-52B447AB21CB}" srcOrd="0" destOrd="0" presId="urn:microsoft.com/office/officeart/2016/7/layout/LinearBlockProcessNumbered"/>
    <dgm:cxn modelId="{7F28B6C4-5E01-4DC2-AFF7-E7707FB4C2A0}" type="presParOf" srcId="{B3559FA4-ABDC-4B43-9538-282E1EEB8E41}" destId="{15F78FBD-3FCC-4764-81C9-E30D7D42E85D}" srcOrd="1" destOrd="0" presId="urn:microsoft.com/office/officeart/2016/7/layout/LinearBlockProcessNumbered"/>
    <dgm:cxn modelId="{3E248E58-F4AB-4AC5-8421-A0C8369ABCDF}" type="presParOf" srcId="{B3559FA4-ABDC-4B43-9538-282E1EEB8E41}" destId="{D8184685-1690-4DCB-AD0C-5BA0E4F2192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24B35-3AF2-4649-AAEC-2284D8C6FF87}">
      <dsp:nvSpPr>
        <dsp:cNvPr id="0" name=""/>
        <dsp:cNvSpPr/>
      </dsp:nvSpPr>
      <dsp:spPr>
        <a:xfrm>
          <a:off x="1959" y="978816"/>
          <a:ext cx="3012076" cy="3614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26" tIns="0" rIns="29752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Byte Streams provide a convenient way to work with bytes.</a:t>
          </a:r>
        </a:p>
      </dsp:txBody>
      <dsp:txXfrm>
        <a:off x="1959" y="2424613"/>
        <a:ext cx="3012076" cy="2168695"/>
      </dsp:txXfrm>
    </dsp:sp>
    <dsp:sp modelId="{65A4F831-DFF6-42B7-BF54-4A2DA22EC69A}">
      <dsp:nvSpPr>
        <dsp:cNvPr id="0" name=""/>
        <dsp:cNvSpPr/>
      </dsp:nvSpPr>
      <dsp:spPr>
        <a:xfrm>
          <a:off x="1959" y="978816"/>
          <a:ext cx="3012076" cy="14457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26" tIns="165100" rIns="2975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1959" y="978816"/>
        <a:ext cx="3012076" cy="1445796"/>
      </dsp:txXfrm>
    </dsp:sp>
    <dsp:sp modelId="{A4A47876-7D53-4277-BEF6-A6AD95682D49}">
      <dsp:nvSpPr>
        <dsp:cNvPr id="0" name=""/>
        <dsp:cNvSpPr/>
      </dsp:nvSpPr>
      <dsp:spPr>
        <a:xfrm>
          <a:off x="3255002" y="978816"/>
          <a:ext cx="3012076" cy="3614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26" tIns="0" rIns="29752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All Java input and output is handled by a Byte Stream at some point.</a:t>
          </a:r>
        </a:p>
      </dsp:txBody>
      <dsp:txXfrm>
        <a:off x="3255002" y="2424613"/>
        <a:ext cx="3012076" cy="2168695"/>
      </dsp:txXfrm>
    </dsp:sp>
    <dsp:sp modelId="{F42738EE-17D8-4ED4-8D1A-D6D7B21D3597}">
      <dsp:nvSpPr>
        <dsp:cNvPr id="0" name=""/>
        <dsp:cNvSpPr/>
      </dsp:nvSpPr>
      <dsp:spPr>
        <a:xfrm>
          <a:off x="3255002" y="978816"/>
          <a:ext cx="3012076" cy="14457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26" tIns="165100" rIns="2975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55002" y="978816"/>
        <a:ext cx="3012076" cy="1445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6D904-680A-4F15-8B14-47D8A145F432}">
      <dsp:nvSpPr>
        <dsp:cNvPr id="0" name=""/>
        <dsp:cNvSpPr/>
      </dsp:nvSpPr>
      <dsp:spPr>
        <a:xfrm>
          <a:off x="122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Character streams can be more efficient than Byte Streams in some instances. </a:t>
          </a:r>
        </a:p>
      </dsp:txBody>
      <dsp:txXfrm>
        <a:off x="122" y="2608643"/>
        <a:ext cx="1478488" cy="1064512"/>
      </dsp:txXfrm>
    </dsp:sp>
    <dsp:sp modelId="{1A578E92-DE73-479D-875B-C3C073A9D292}">
      <dsp:nvSpPr>
        <dsp:cNvPr id="0" name=""/>
        <dsp:cNvSpPr/>
      </dsp:nvSpPr>
      <dsp:spPr>
        <a:xfrm>
          <a:off x="122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01</a:t>
          </a:r>
        </a:p>
      </dsp:txBody>
      <dsp:txXfrm>
        <a:off x="122" y="1898969"/>
        <a:ext cx="1478488" cy="709674"/>
      </dsp:txXfrm>
    </dsp:sp>
    <dsp:sp modelId="{70193821-A306-417E-96F7-9ADC1D23D835}">
      <dsp:nvSpPr>
        <dsp:cNvPr id="0" name=""/>
        <dsp:cNvSpPr/>
      </dsp:nvSpPr>
      <dsp:spPr>
        <a:xfrm>
          <a:off x="1596890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Uses Unicode which allows for easier internationalization of code.</a:t>
          </a:r>
        </a:p>
      </dsp:txBody>
      <dsp:txXfrm>
        <a:off x="1596890" y="2608643"/>
        <a:ext cx="1478488" cy="1064512"/>
      </dsp:txXfrm>
    </dsp:sp>
    <dsp:sp modelId="{EF86098A-6979-4392-B7DA-F2A055753DDA}">
      <dsp:nvSpPr>
        <dsp:cNvPr id="0" name=""/>
        <dsp:cNvSpPr/>
      </dsp:nvSpPr>
      <dsp:spPr>
        <a:xfrm>
          <a:off x="1596890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02</a:t>
          </a:r>
        </a:p>
      </dsp:txBody>
      <dsp:txXfrm>
        <a:off x="1596890" y="1898969"/>
        <a:ext cx="1478488" cy="709674"/>
      </dsp:txXfrm>
    </dsp:sp>
    <dsp:sp modelId="{6C126BF1-A49A-4EF3-8D53-AAFF03BA0E6C}">
      <dsp:nvSpPr>
        <dsp:cNvPr id="0" name=""/>
        <dsp:cNvSpPr/>
      </dsp:nvSpPr>
      <dsp:spPr>
        <a:xfrm>
          <a:off x="3193658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Useful for when dealing with characters over bytes.</a:t>
          </a:r>
        </a:p>
      </dsp:txBody>
      <dsp:txXfrm>
        <a:off x="3193658" y="2608643"/>
        <a:ext cx="1478488" cy="1064512"/>
      </dsp:txXfrm>
    </dsp:sp>
    <dsp:sp modelId="{25BEF174-F59D-4F34-BAFD-73EE0BD0D38B}">
      <dsp:nvSpPr>
        <dsp:cNvPr id="0" name=""/>
        <dsp:cNvSpPr/>
      </dsp:nvSpPr>
      <dsp:spPr>
        <a:xfrm>
          <a:off x="3193658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03</a:t>
          </a:r>
        </a:p>
      </dsp:txBody>
      <dsp:txXfrm>
        <a:off x="3193658" y="1898969"/>
        <a:ext cx="1478488" cy="709674"/>
      </dsp:txXfrm>
    </dsp:sp>
    <dsp:sp modelId="{66604A17-AC82-4EC0-A5EB-52B447AB21CB}">
      <dsp:nvSpPr>
        <dsp:cNvPr id="0" name=""/>
        <dsp:cNvSpPr/>
      </dsp:nvSpPr>
      <dsp:spPr>
        <a:xfrm>
          <a:off x="4790426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Still requires the use of a Byte Stream at the lowest level.</a:t>
          </a:r>
        </a:p>
      </dsp:txBody>
      <dsp:txXfrm>
        <a:off x="4790426" y="2608643"/>
        <a:ext cx="1478488" cy="1064512"/>
      </dsp:txXfrm>
    </dsp:sp>
    <dsp:sp modelId="{15F78FBD-3FCC-4764-81C9-E30D7D42E85D}">
      <dsp:nvSpPr>
        <dsp:cNvPr id="0" name=""/>
        <dsp:cNvSpPr/>
      </dsp:nvSpPr>
      <dsp:spPr>
        <a:xfrm>
          <a:off x="4790426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04</a:t>
          </a:r>
        </a:p>
      </dsp:txBody>
      <dsp:txXfrm>
        <a:off x="4790426" y="1898969"/>
        <a:ext cx="1478488" cy="709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F427E-118C-4AFF-90E2-C396D9F3661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62BE8-962B-4DA3-A06F-CF349353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63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32C7-B13D-4BC7-AA35-FC2F6672D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53D14-B82F-4989-B117-088C9F854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58D9D-CB41-488A-A6A0-67D2C89E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9FFB-2337-4FDB-91F3-16FAE410915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F0630-5512-4768-AFB1-00DCF6D8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53D61-8B45-4CD2-9BD7-CF212CEA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A069-9779-4B1E-9F11-F3661361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5DAA-2369-4416-B479-F64C5FBE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B1AEE-8AC4-4D07-BA45-BFB43A1D7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BF10-DC01-4234-830E-78ADE2A1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9FFB-2337-4FDB-91F3-16FAE410915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1AB93-33D8-4753-8D2F-1ECA82F5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E06A-98DC-43CA-BA6F-2E028239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A069-9779-4B1E-9F11-F3661361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3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6888D-DF7B-4495-BBCE-691CBF206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2E30E-0F4D-4BA6-AFBE-16F59AD40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2A255-B4CB-48EA-AB9E-1081039C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9FFB-2337-4FDB-91F3-16FAE410915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C92D1-AA36-4C40-9FA1-DC441179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AA31-5165-4E9B-A92C-4FC9AF35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A069-9779-4B1E-9F11-F3661361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D6B3-6F76-4F63-B70F-D35B622A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EE50-C572-41E3-B07F-30A8F8DCA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3DD95-3281-487C-88B9-722EE859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9FFB-2337-4FDB-91F3-16FAE410915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1B19-0697-4F19-B418-5124CD61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9F7D-BD21-4D13-873D-A90E78B3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A069-9779-4B1E-9F11-F3661361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6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8D12-E309-46D3-84CB-31123A8D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FF14B-5CFC-4B84-A66D-FE2A9C72D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DCB5F-FFCC-4696-965F-5A122EB7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9FFB-2337-4FDB-91F3-16FAE410915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89141-449A-426A-8CB9-FA633087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FB13-0C39-4EC6-A52F-E4BAE5B9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A069-9779-4B1E-9F11-F3661361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FBF5-F400-4C83-903B-0AA761C0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FDB6-10BC-47C6-B9F1-43B373906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50C13-F721-430D-A276-94713AC4E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A8641-B46F-4E5F-BA7B-E2CDFD72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9FFB-2337-4FDB-91F3-16FAE410915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D2E60-AD4F-4C1D-85CD-24B88627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21E53-054F-4F58-B83F-D3CBC85F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A069-9779-4B1E-9F11-F3661361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25F1-E05B-4055-BA35-30B5FD34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E4922-6C7A-4096-A468-62F6BA868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326BD-6CE7-4F5D-9E1A-048773CE5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7A17-6021-456E-B3AF-F730877F4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0B65A-5F62-4ED4-AA76-6B9A9C36E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A7EFD-7DEA-486E-B11C-9300B85E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9FFB-2337-4FDB-91F3-16FAE410915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071D7-A88B-4804-ADD3-AE4A9528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22394-616F-4338-808C-9D1C507F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A069-9779-4B1E-9F11-F3661361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81A6-B96A-4D2F-BD64-CC1F6825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78E37-11B3-447B-A924-42E4C156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9FFB-2337-4FDB-91F3-16FAE410915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F37F2-C684-41B5-9211-2C0B387B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62934-08BC-4439-A68E-09396211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A069-9779-4B1E-9F11-F3661361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3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D4C18-AA72-4542-9913-974B07D0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9FFB-2337-4FDB-91F3-16FAE410915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1C742-E8CF-4841-8CF7-C7A33EA4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195F1-88D7-412A-9B87-8BD365C1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A069-9779-4B1E-9F11-F3661361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6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8E01-23A2-43D4-B06B-73804B56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8186-C72A-4391-B2DE-0C972937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8460F-405F-4581-818B-2B39E4FCA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F318F-DADE-4408-91BF-F655422F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9FFB-2337-4FDB-91F3-16FAE410915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3169A-C284-4A21-9A90-639F7221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883EF-40A2-4812-9B03-45B5FF1F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A069-9779-4B1E-9F11-F3661361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4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F5B0-096A-46F7-A259-75BA68B0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A2D07-D5E3-4F0B-874B-83CAB7368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719DE-6A6C-423B-BAF2-B995CD037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C0388-9072-4DF9-8791-0DADC12A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9FFB-2337-4FDB-91F3-16FAE410915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DDF48-616E-42F1-AA9A-EB3F5FA0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7F364-A856-44F7-9BFF-49E95AAC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A069-9779-4B1E-9F11-F3661361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9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7C9AD-CC27-4516-A54B-88A342B5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AF6C4-34D9-4EA2-BBBE-4AEBF3698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F52CC-502F-4801-B450-5CD5F53D2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B9FFB-2337-4FDB-91F3-16FAE410915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08E7F-227F-4F30-91D0-813A89D75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95E8A-E307-4DA7-85A4-C324647C7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A069-9779-4B1E-9F11-F3661361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7C910-70D7-4AD5-ACA1-91019609F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Java I/O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10BA6-7E17-421E-8A8C-DA67A474D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Objective: Use the built-in Java I/O libraries to perform input and output functions on the console and files.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08783-8AB7-42BB-A86D-CFCB8314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</a:t>
            </a:r>
            <a:r>
              <a:rPr lang="en-US" dirty="0" err="1"/>
              <a:t>N.E.S.Solutions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62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ECCCDDC9-322A-4BBB-BB28-FFE237FCE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483627"/>
            <a:ext cx="6780700" cy="3888417"/>
          </a:xfrm>
          <a:prstGeom prst="rect">
            <a:avLst/>
          </a:prstGeom>
        </p:spPr>
      </p:pic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E56F4-7338-4B08-B59A-AD0702CD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Writing To A File</a:t>
            </a:r>
          </a:p>
        </p:txBody>
      </p:sp>
    </p:spTree>
    <p:extLst>
      <p:ext uri="{BB962C8B-B14F-4D97-AF65-F5344CB8AC3E}">
        <p14:creationId xmlns:p14="http://schemas.microsoft.com/office/powerpoint/2010/main" val="288396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36AD75-00FD-4576-986D-9552AE87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96D8-D0B1-4789-91BD-EF438F8F4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Streams are the method Java uses when inputting and outputting data to and from a location such as the console or a file.</a:t>
            </a:r>
          </a:p>
          <a:p>
            <a:r>
              <a:rPr lang="en-US" sz="2400" dirty="0"/>
              <a:t>Streams work independently of the device you are reading/writing to/from and as such will work the same whether you are using a hard drive, network connection, etc.</a:t>
            </a:r>
          </a:p>
          <a:p>
            <a:r>
              <a:rPr lang="en-US" sz="2400" dirty="0"/>
              <a:t>Java uses two types of streams when working with data: Byte Streams and Character Streams.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63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ABA8E8-BAB4-420F-904A-03A08097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Byte Streams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E8DA75-D0BF-461C-8D13-1C87A0B9E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90018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81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9752-DA5D-4BF6-AC3B-C15F29DF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Stream Classes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585C3A-7B95-4D32-AD87-553FC4775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110154"/>
              </p:ext>
            </p:extLst>
          </p:nvPr>
        </p:nvGraphicFramePr>
        <p:xfrm>
          <a:off x="838200" y="1825625"/>
          <a:ext cx="10515600" cy="4516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011769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38527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BufferedInputStream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buffered input stream, useful when reading lines of text. ex) keyboard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3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BufferedOutputStream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buffered output stream, useful when printing lines of text.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5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DataInputStream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read the basic Java data types.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13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DataOutputStream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write the basic Java data types.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8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FileInputStream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read data from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2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FileOutputStream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write date to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6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ObjectInputStream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when reading Java objects from a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6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ObjectOutputStream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write Java objects to a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1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PrintStream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methods for writing data. Contains print() and </a:t>
                      </a:r>
                      <a:r>
                        <a:rPr lang="en-US" dirty="0" err="1"/>
                        <a:t>println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7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74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02171D-E119-4A5F-ACA5-ED1A284A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Character Streams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8632A5-F824-4720-87B2-DADC2FF5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10635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153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A9D7-CFB4-422A-A4D6-089C4CD7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Stream Classes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8B3245-FB50-4073-B0EB-4FBF963C0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421770"/>
              </p:ext>
            </p:extLst>
          </p:nvPr>
        </p:nvGraphicFramePr>
        <p:xfrm>
          <a:off x="838200" y="1825625"/>
          <a:ext cx="10515600" cy="3774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1691619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39937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5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BufferedReader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buffered character input reader.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4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BufferedWriter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buffered character output writer.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2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FileReader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read character data from a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3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FileWriter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write character data to a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4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InputStreamReader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translate bytes from an </a:t>
                      </a:r>
                      <a:r>
                        <a:rPr lang="en-US" dirty="0" err="1"/>
                        <a:t>InputStream</a:t>
                      </a:r>
                      <a:r>
                        <a:rPr lang="en-US" dirty="0"/>
                        <a:t> into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7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OutputStreamReader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translate bytes from an </a:t>
                      </a:r>
                      <a:r>
                        <a:rPr lang="en-US" dirty="0" err="1"/>
                        <a:t>OutputStream</a:t>
                      </a:r>
                      <a:r>
                        <a:rPr lang="en-US" dirty="0"/>
                        <a:t> into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2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PrintWriter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write character data. Contains print() and </a:t>
                      </a:r>
                      <a:r>
                        <a:rPr lang="en-US" dirty="0" err="1"/>
                        <a:t>println</a:t>
                      </a:r>
                      <a:r>
                        <a:rPr lang="en-US" dirty="0"/>
                        <a:t>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73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50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E6F5B078-2DAA-4A41-9346-603211BB7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422001"/>
            <a:ext cx="6780700" cy="4011669"/>
          </a:xfrm>
          <a:prstGeom prst="rect">
            <a:avLst/>
          </a:prstGeom>
        </p:spPr>
      </p:pic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2B07B-150A-44B7-9E29-351F4A2D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Reading Input From The Console</a:t>
            </a:r>
          </a:p>
        </p:txBody>
      </p:sp>
    </p:spTree>
    <p:extLst>
      <p:ext uri="{BB962C8B-B14F-4D97-AF65-F5344CB8AC3E}">
        <p14:creationId xmlns:p14="http://schemas.microsoft.com/office/powerpoint/2010/main" val="149665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091C4AD8-54B5-4194-9EB6-E2E975E55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371314"/>
            <a:ext cx="6780700" cy="4113043"/>
          </a:xfrm>
          <a:prstGeom prst="rect">
            <a:avLst/>
          </a:prstGeom>
        </p:spPr>
      </p:pic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18425-3814-4DCA-8134-9CBC7C47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Outputting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59937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36AFA095-8E92-4933-8231-123584FDD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250188"/>
            <a:ext cx="6780700" cy="4355295"/>
          </a:xfrm>
          <a:prstGeom prst="rect">
            <a:avLst/>
          </a:prstGeom>
        </p:spPr>
      </p:pic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0839D-B8E6-4EE8-AF55-C3704ACC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Reading From A File</a:t>
            </a:r>
          </a:p>
        </p:txBody>
      </p:sp>
    </p:spTree>
    <p:extLst>
      <p:ext uri="{BB962C8B-B14F-4D97-AF65-F5344CB8AC3E}">
        <p14:creationId xmlns:p14="http://schemas.microsoft.com/office/powerpoint/2010/main" val="299334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393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Java I/O Basics</vt:lpstr>
      <vt:lpstr>Streams</vt:lpstr>
      <vt:lpstr>Byte Streams</vt:lpstr>
      <vt:lpstr>Byte Stream Classes</vt:lpstr>
      <vt:lpstr>Character Streams</vt:lpstr>
      <vt:lpstr>Character Stream Classes</vt:lpstr>
      <vt:lpstr>Reading Input From The Console</vt:lpstr>
      <vt:lpstr>Outputting To The Console</vt:lpstr>
      <vt:lpstr>Reading From A File</vt:lpstr>
      <vt:lpstr>Writing To A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I/O</dc:title>
  <dc:creator>Matthew Norman</dc:creator>
  <cp:lastModifiedBy>Matthew Norman</cp:lastModifiedBy>
  <cp:revision>6</cp:revision>
  <dcterms:created xsi:type="dcterms:W3CDTF">2018-03-08T23:40:21Z</dcterms:created>
  <dcterms:modified xsi:type="dcterms:W3CDTF">2018-03-09T01:34:34Z</dcterms:modified>
</cp:coreProperties>
</file>