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9"/>
    <a:srgbClr val="D9CD95"/>
    <a:srgbClr val="46A0DC"/>
    <a:srgbClr val="B7A079"/>
    <a:srgbClr val="2C6A8C"/>
    <a:srgbClr val="000000"/>
    <a:srgbClr val="FFFFFF"/>
    <a:srgbClr val="6D6D6D"/>
    <a:srgbClr val="AB192D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 autoAdjust="0"/>
    <p:restoredTop sz="86111" autoAdjust="0"/>
  </p:normalViewPr>
  <p:slideViewPr>
    <p:cSldViewPr showGuides="1">
      <p:cViewPr>
        <p:scale>
          <a:sx n="110" d="100"/>
          <a:sy n="110" d="100"/>
        </p:scale>
        <p:origin x="1808" y="144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71348368"/>
        <c:axId val="-1850430112"/>
      </c:barChart>
      <c:catAx>
        <c:axId val="-197134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0430112"/>
        <c:crosses val="autoZero"/>
        <c:auto val="1"/>
        <c:lblAlgn val="ctr"/>
        <c:lblOffset val="100"/>
        <c:noMultiLvlLbl val="0"/>
      </c:catAx>
      <c:valAx>
        <c:axId val="-18504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134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7964304"/>
        <c:axId val="-1788230560"/>
      </c:barChart>
      <c:catAx>
        <c:axId val="-178796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8230560"/>
        <c:crosses val="autoZero"/>
        <c:auto val="1"/>
        <c:lblAlgn val="ctr"/>
        <c:lblOffset val="100"/>
        <c:noMultiLvlLbl val="0"/>
      </c:catAx>
      <c:valAx>
        <c:axId val="-17882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796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5943600"/>
            <a:ext cx="3352800" cy="722142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Red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1A9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463864"/>
            <a:ext cx="457200" cy="394136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6463864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3854" y="6096000"/>
            <a:ext cx="3243946" cy="69869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198" y="6082744"/>
            <a:ext cx="8229601" cy="304800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371600"/>
            <a:ext cx="3657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657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7848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33106" y="1699251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136498"/>
            <a:ext cx="3657600" cy="38833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6498"/>
            <a:ext cx="3657600" cy="38833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7848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33106" y="1699251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Content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3440235" cy="46482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38600" y="1371600"/>
            <a:ext cx="4648200" cy="46482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Visuals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967223" y="160505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Visual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4648201" cy="4648200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Visuals 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59388" y="1371600"/>
            <a:ext cx="3427412" cy="4648200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 description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5177742" y="1687825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rgbClr val="007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3708400" cy="7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rgbClr val="0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083707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3" r:id="rId2"/>
    <p:sldLayoutId id="2147483710" r:id="rId3"/>
    <p:sldLayoutId id="2147483664" r:id="rId4"/>
    <p:sldLayoutId id="2147483712" r:id="rId5"/>
    <p:sldLayoutId id="2147483723" r:id="rId6"/>
    <p:sldLayoutId id="2147483725" r:id="rId7"/>
    <p:sldLayoutId id="2147483708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rgbClr val="0071A9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rgbClr val="0071A9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71A9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71A9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71A9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br>
              <a:rPr lang="en-US" dirty="0" smtClean="0"/>
            </a:br>
            <a:r>
              <a:rPr lang="en-US" sz="2000" dirty="0" smtClean="0"/>
              <a:t>Author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1610" y="50928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4868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Visual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232866"/>
              </p:ext>
            </p:extLst>
          </p:nvPr>
        </p:nvGraphicFramePr>
        <p:xfrm>
          <a:off x="40386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 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7850400"/>
              </p:ext>
            </p:extLst>
          </p:nvPr>
        </p:nvGraphicFramePr>
        <p:xfrm>
          <a:off x="4572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4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91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_NEST_RED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37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 New</vt:lpstr>
      <vt:lpstr>Times New Roman</vt:lpstr>
      <vt:lpstr>Verdana</vt:lpstr>
      <vt:lpstr>Wingdings</vt:lpstr>
      <vt:lpstr>Arial</vt:lpstr>
      <vt:lpstr>WPI_NEST_RED</vt:lpstr>
      <vt:lpstr>Title Slide Author</vt:lpstr>
      <vt:lpstr>Section Title</vt:lpstr>
      <vt:lpstr>Information</vt:lpstr>
      <vt:lpstr>Comparison</vt:lpstr>
      <vt:lpstr>Comparison</vt:lpstr>
      <vt:lpstr>Content Visual</vt:lpstr>
      <vt:lpstr>Visuals Content</vt:lpstr>
      <vt:lpstr>PowerPoint Presentation</vt:lpstr>
    </vt:vector>
  </TitlesOfParts>
  <Company>CCC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Jayam Umesh Patel</cp:lastModifiedBy>
  <cp:revision>47</cp:revision>
  <dcterms:created xsi:type="dcterms:W3CDTF">2016-10-10T17:55:03Z</dcterms:created>
  <dcterms:modified xsi:type="dcterms:W3CDTF">2017-10-03T22:20:57Z</dcterms:modified>
</cp:coreProperties>
</file>