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A9"/>
    <a:srgbClr val="D9CD95"/>
    <a:srgbClr val="46A0DC"/>
    <a:srgbClr val="B7A079"/>
    <a:srgbClr val="2C6A8C"/>
    <a:srgbClr val="000000"/>
    <a:srgbClr val="FFFFFF"/>
    <a:srgbClr val="6D6D6D"/>
    <a:srgbClr val="AB192D"/>
    <a:srgbClr val="C41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0" autoAdjust="0"/>
    <p:restoredTop sz="86058" autoAdjust="0"/>
  </p:normalViewPr>
  <p:slideViewPr>
    <p:cSldViewPr showGuides="1">
      <p:cViewPr>
        <p:scale>
          <a:sx n="110" d="100"/>
          <a:sy n="110" d="100"/>
        </p:scale>
        <p:origin x="152" y="120"/>
      </p:cViewPr>
      <p:guideLst>
        <p:guide orient="horz" pos="720"/>
        <p:guide orient="horz" pos="960"/>
        <p:guide orient="horz" pos="3888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8411424"/>
        <c:axId val="1778444864"/>
      </c:barChart>
      <c:catAx>
        <c:axId val="177841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444864"/>
        <c:crosses val="autoZero"/>
        <c:auto val="1"/>
        <c:lblAlgn val="ctr"/>
        <c:lblOffset val="100"/>
        <c:noMultiLvlLbl val="0"/>
      </c:catAx>
      <c:valAx>
        <c:axId val="177844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411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8546096"/>
        <c:axId val="1778547872"/>
      </c:barChart>
      <c:catAx>
        <c:axId val="177854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547872"/>
        <c:crosses val="autoZero"/>
        <c:auto val="1"/>
        <c:lblAlgn val="ctr"/>
        <c:lblOffset val="100"/>
        <c:noMultiLvlLbl val="0"/>
      </c:catAx>
      <c:valAx>
        <c:axId val="177854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54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2743200" cy="88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3400" y="5943600"/>
            <a:ext cx="3352800" cy="722142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Red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" y="6463864"/>
            <a:ext cx="457200" cy="394136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1" y="6159064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1" y="6463864"/>
            <a:ext cx="1828801" cy="39389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198" y="6082744"/>
            <a:ext cx="8229601" cy="304800"/>
          </a:xfrm>
        </p:spPr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198" y="6387905"/>
            <a:ext cx="1828801" cy="3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Re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371600"/>
            <a:ext cx="3657600" cy="4648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657600" cy="4648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082864"/>
            <a:ext cx="7848600" cy="304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198" y="6387905"/>
            <a:ext cx="1828801" cy="3938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533106" y="1699251"/>
            <a:ext cx="1588" cy="4015749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136498"/>
            <a:ext cx="3657600" cy="388330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6498"/>
            <a:ext cx="3657600" cy="388330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082864"/>
            <a:ext cx="7848600" cy="304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198" y="6387905"/>
            <a:ext cx="1828801" cy="3938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533106" y="1699251"/>
            <a:ext cx="1588" cy="4015749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Red Content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371600"/>
            <a:ext cx="3440235" cy="4648200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description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38600" y="1371600"/>
            <a:ext cx="4648200" cy="4648200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Visuals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082864"/>
            <a:ext cx="8229600" cy="304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198" y="6387905"/>
            <a:ext cx="1828801" cy="3938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3967223" y="1605057"/>
            <a:ext cx="1588" cy="4015749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Red Visual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371600"/>
            <a:ext cx="4648201" cy="4648200"/>
          </a:xfrm>
        </p:spPr>
        <p:txBody>
          <a:bodyPr>
            <a:normAutofit/>
          </a:bodyPr>
          <a:lstStyle>
            <a:lvl1pPr marL="274320" marR="0" indent="-27432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 typeface="Arial" pitchFamily="34" charset="0"/>
              <a:buChar char="•"/>
              <a:tabLst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Visuals 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259388" y="1371600"/>
            <a:ext cx="3427412" cy="4648200"/>
          </a:xfrm>
        </p:spPr>
        <p:txBody>
          <a:bodyPr>
            <a:normAutofit/>
          </a:bodyPr>
          <a:lstStyle>
            <a:lvl1pPr marL="274320" marR="0" indent="-27432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 typeface="Arial" pitchFamily="34" charset="0"/>
              <a:buChar char="•"/>
              <a:tabLst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edit description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082864"/>
            <a:ext cx="8229600" cy="304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198" y="6387905"/>
            <a:ext cx="1828801" cy="39389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5177742" y="1687825"/>
            <a:ext cx="1588" cy="4015749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47800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4572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86400" y="64008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083707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57198" y="6387905"/>
            <a:ext cx="1828801" cy="3938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63" r:id="rId2"/>
    <p:sldLayoutId id="2147483710" r:id="rId3"/>
    <p:sldLayoutId id="2147483664" r:id="rId4"/>
    <p:sldLayoutId id="2147483712" r:id="rId5"/>
    <p:sldLayoutId id="2147483723" r:id="rId6"/>
    <p:sldLayoutId id="2147483725" r:id="rId7"/>
    <p:sldLayoutId id="2147483708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br>
              <a:rPr lang="en-US" dirty="0" smtClean="0"/>
            </a:br>
            <a:r>
              <a:rPr lang="en-US" sz="2000" dirty="0" smtClean="0"/>
              <a:t>Author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3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3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Type 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Type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9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Type 1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Type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3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Visual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6232866"/>
              </p:ext>
            </p:extLst>
          </p:nvPr>
        </p:nvGraphicFramePr>
        <p:xfrm>
          <a:off x="4038600" y="1371600"/>
          <a:ext cx="4648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8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Visuals Content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Content Placeholder 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7850400"/>
              </p:ext>
            </p:extLst>
          </p:nvPr>
        </p:nvGraphicFramePr>
        <p:xfrm>
          <a:off x="457200" y="1371600"/>
          <a:ext cx="4648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549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9122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a9083da47ed50cf307069546a324011c47d9b3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_NEST_RED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37</Words>
  <Application>Microsoft Macintosh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Verdana</vt:lpstr>
      <vt:lpstr>Wingdings</vt:lpstr>
      <vt:lpstr>WPI_NEST_RED</vt:lpstr>
      <vt:lpstr>Title Slide Author</vt:lpstr>
      <vt:lpstr>Section Title</vt:lpstr>
      <vt:lpstr>Information</vt:lpstr>
      <vt:lpstr>Comparison</vt:lpstr>
      <vt:lpstr>Comparison</vt:lpstr>
      <vt:lpstr>Content Visual</vt:lpstr>
      <vt:lpstr>Visuals Content</vt:lpstr>
      <vt:lpstr>PowerPoint Presentation</vt:lpstr>
    </vt:vector>
  </TitlesOfParts>
  <Company>CCC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Verdana Bold 40pt </dc:title>
  <dc:creator>Choi, Yejee</dc:creator>
  <cp:lastModifiedBy>Jayam Umesh Patel</cp:lastModifiedBy>
  <cp:revision>46</cp:revision>
  <dcterms:created xsi:type="dcterms:W3CDTF">2016-10-10T17:55:03Z</dcterms:created>
  <dcterms:modified xsi:type="dcterms:W3CDTF">2017-10-06T03:23:43Z</dcterms:modified>
</cp:coreProperties>
</file>