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9"/>
    <a:srgbClr val="D9CD95"/>
    <a:srgbClr val="46A0DC"/>
    <a:srgbClr val="B7A079"/>
    <a:srgbClr val="2C6A8C"/>
    <a:srgbClr val="000000"/>
    <a:srgbClr val="FFFFFF"/>
    <a:srgbClr val="6D6D6D"/>
    <a:srgbClr val="AB192D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86024" autoAdjust="0"/>
  </p:normalViewPr>
  <p:slideViewPr>
    <p:cSldViewPr showGuides="1">
      <p:cViewPr varScale="1">
        <p:scale>
          <a:sx n="84" d="100"/>
          <a:sy n="84" d="100"/>
        </p:scale>
        <p:origin x="2096" y="176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D-6F49-A85D-6447CF8885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D-6F49-A85D-6447CF8885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3D-6F49-A85D-6447CF888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411424"/>
        <c:axId val="1778444864"/>
      </c:barChart>
      <c:catAx>
        <c:axId val="17784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444864"/>
        <c:crosses val="autoZero"/>
        <c:auto val="1"/>
        <c:lblAlgn val="ctr"/>
        <c:lblOffset val="100"/>
        <c:noMultiLvlLbl val="0"/>
      </c:catAx>
      <c:valAx>
        <c:axId val="177844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4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384C-A2E8-7E45025089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384C-A2E8-7E45025089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384C-A2E8-7E4502508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546096"/>
        <c:axId val="1778547872"/>
      </c:barChart>
      <c:catAx>
        <c:axId val="177854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47872"/>
        <c:crosses val="autoZero"/>
        <c:auto val="1"/>
        <c:lblAlgn val="ctr"/>
        <c:lblOffset val="100"/>
        <c:noMultiLvlLbl val="0"/>
      </c:catAx>
      <c:valAx>
        <c:axId val="17785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4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15240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82DAC-B0AA-EC41-8A97-E1F1692F8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780722"/>
            <a:ext cx="4609664" cy="9906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Red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463864"/>
            <a:ext cx="457200" cy="394136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16064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371600"/>
            <a:ext cx="3657600" cy="5016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657600" cy="5016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533106" y="187175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136498"/>
            <a:ext cx="3657600" cy="42511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6498"/>
            <a:ext cx="3657600" cy="42511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533106" y="181661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Content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3440235" cy="5016064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38600" y="1371600"/>
            <a:ext cx="4648200" cy="5016064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Visuals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967223" y="187175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Visual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4648201" cy="5016064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Visuals 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59388" y="1371600"/>
            <a:ext cx="3427412" cy="5016064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description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180012" y="187175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3" r:id="rId2"/>
    <p:sldLayoutId id="2147483710" r:id="rId3"/>
    <p:sldLayoutId id="2147483664" r:id="rId4"/>
    <p:sldLayoutId id="2147483712" r:id="rId5"/>
    <p:sldLayoutId id="2147483723" r:id="rId6"/>
    <p:sldLayoutId id="2147483725" r:id="rId7"/>
    <p:sldLayoutId id="2147483708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  <a:br>
              <a:rPr lang="en-US" dirty="0"/>
            </a:br>
            <a:r>
              <a:rPr lang="en-US" sz="2000" dirty="0"/>
              <a:t>Author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5354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1" y="6159064"/>
            <a:ext cx="51054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198" y="6082744"/>
            <a:ext cx="8229601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Type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082864"/>
            <a:ext cx="7848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57200" y="6082864"/>
            <a:ext cx="78486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Type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21179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Visual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232866"/>
              </p:ext>
            </p:extLst>
          </p:nvPr>
        </p:nvGraphicFramePr>
        <p:xfrm>
          <a:off x="40386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57200" y="6082864"/>
            <a:ext cx="82296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Content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57200" y="6082864"/>
            <a:ext cx="82296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7850400"/>
              </p:ext>
            </p:extLst>
          </p:nvPr>
        </p:nvGraphicFramePr>
        <p:xfrm>
          <a:off x="4572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4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91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_NEST_RED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37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Wingdings</vt:lpstr>
      <vt:lpstr>WPI_NEST_RED</vt:lpstr>
      <vt:lpstr>Title Slide Author</vt:lpstr>
      <vt:lpstr>Section Title</vt:lpstr>
      <vt:lpstr>Information</vt:lpstr>
      <vt:lpstr>Comparison</vt:lpstr>
      <vt:lpstr>Comparison</vt:lpstr>
      <vt:lpstr>Content Visual</vt:lpstr>
      <vt:lpstr>Visuals Content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Pinciroli, Carlo</cp:lastModifiedBy>
  <cp:revision>47</cp:revision>
  <dcterms:created xsi:type="dcterms:W3CDTF">2016-10-10T17:55:03Z</dcterms:created>
  <dcterms:modified xsi:type="dcterms:W3CDTF">2019-10-14T22:08:37Z</dcterms:modified>
</cp:coreProperties>
</file>