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145493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454935" algn="l" defTabSz="145493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909868" algn="l" defTabSz="145493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4364801" algn="l" defTabSz="145493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5819739" algn="l" defTabSz="145493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7274675" algn="l" defTabSz="2909868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8729608" algn="l" defTabSz="2909868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10184542" algn="l" defTabSz="2909868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11639476" algn="l" defTabSz="2909868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A47"/>
    <a:srgbClr val="0071A9"/>
    <a:srgbClr val="B53443"/>
    <a:srgbClr val="AC2B37"/>
    <a:srgbClr val="C41230"/>
    <a:srgbClr val="4B647B"/>
    <a:srgbClr val="496279"/>
    <a:srgbClr val="476077"/>
    <a:srgbClr val="455E75"/>
    <a:srgbClr val="292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8" autoAdjust="0"/>
    <p:restoredTop sz="94673" autoAdjust="0"/>
  </p:normalViewPr>
  <p:slideViewPr>
    <p:cSldViewPr snapToGrid="0" snapToObjects="1">
      <p:cViewPr varScale="1">
        <p:scale>
          <a:sx n="26" d="100"/>
          <a:sy n="26" d="100"/>
        </p:scale>
        <p:origin x="1510" y="79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13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186C1-2136-4F5C-81C5-7E7D5B4818E4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E169-9EE6-400B-8489-6CA7AC8B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5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5CED8F03-33F9-49DD-B78E-DE1AC6832885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E535B096-6CBE-4AB3-9529-5688244F2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454935" rtl="0" eaLnBrk="0" fontAlgn="base" hangingPunct="0">
      <a:spcBef>
        <a:spcPct val="30000"/>
      </a:spcBef>
      <a:spcAft>
        <a:spcPct val="0"/>
      </a:spcAft>
      <a:defRPr sz="3847" kern="1200">
        <a:solidFill>
          <a:schemeClr val="tx1"/>
        </a:solidFill>
        <a:latin typeface="+mn-lt"/>
        <a:ea typeface="+mn-ea"/>
        <a:cs typeface="+mn-cs"/>
      </a:defRPr>
    </a:lvl1pPr>
    <a:lvl2pPr marL="1454935" algn="l" defTabSz="1454935" rtl="0" eaLnBrk="0" fontAlgn="base" hangingPunct="0">
      <a:spcBef>
        <a:spcPct val="30000"/>
      </a:spcBef>
      <a:spcAft>
        <a:spcPct val="0"/>
      </a:spcAft>
      <a:defRPr sz="3847" kern="1200">
        <a:solidFill>
          <a:schemeClr val="tx1"/>
        </a:solidFill>
        <a:latin typeface="+mn-lt"/>
        <a:ea typeface="+mn-ea"/>
        <a:cs typeface="+mn-cs"/>
      </a:defRPr>
    </a:lvl2pPr>
    <a:lvl3pPr marL="2909868" algn="l" defTabSz="1454935" rtl="0" eaLnBrk="0" fontAlgn="base" hangingPunct="0">
      <a:spcBef>
        <a:spcPct val="30000"/>
      </a:spcBef>
      <a:spcAft>
        <a:spcPct val="0"/>
      </a:spcAft>
      <a:defRPr sz="3847" kern="1200">
        <a:solidFill>
          <a:schemeClr val="tx1"/>
        </a:solidFill>
        <a:latin typeface="+mn-lt"/>
        <a:ea typeface="+mn-ea"/>
        <a:cs typeface="+mn-cs"/>
      </a:defRPr>
    </a:lvl3pPr>
    <a:lvl4pPr marL="4364801" algn="l" defTabSz="1454935" rtl="0" eaLnBrk="0" fontAlgn="base" hangingPunct="0">
      <a:spcBef>
        <a:spcPct val="30000"/>
      </a:spcBef>
      <a:spcAft>
        <a:spcPct val="0"/>
      </a:spcAft>
      <a:defRPr sz="3847" kern="1200">
        <a:solidFill>
          <a:schemeClr val="tx1"/>
        </a:solidFill>
        <a:latin typeface="+mn-lt"/>
        <a:ea typeface="+mn-ea"/>
        <a:cs typeface="+mn-cs"/>
      </a:defRPr>
    </a:lvl4pPr>
    <a:lvl5pPr marL="5819739" algn="l" defTabSz="1454935" rtl="0" eaLnBrk="0" fontAlgn="base" hangingPunct="0">
      <a:spcBef>
        <a:spcPct val="30000"/>
      </a:spcBef>
      <a:spcAft>
        <a:spcPct val="0"/>
      </a:spcAft>
      <a:defRPr sz="3847" kern="1200">
        <a:solidFill>
          <a:schemeClr val="tx1"/>
        </a:solidFill>
        <a:latin typeface="+mn-lt"/>
        <a:ea typeface="+mn-ea"/>
        <a:cs typeface="+mn-cs"/>
      </a:defRPr>
    </a:lvl5pPr>
    <a:lvl6pPr marL="7274675" algn="l" defTabSz="1454935" rtl="0" eaLnBrk="1" latinLnBrk="0" hangingPunct="1">
      <a:defRPr sz="3847" kern="1200">
        <a:solidFill>
          <a:schemeClr val="tx1"/>
        </a:solidFill>
        <a:latin typeface="+mn-lt"/>
        <a:ea typeface="+mn-ea"/>
        <a:cs typeface="+mn-cs"/>
      </a:defRPr>
    </a:lvl6pPr>
    <a:lvl7pPr marL="8729608" algn="l" defTabSz="1454935" rtl="0" eaLnBrk="1" latinLnBrk="0" hangingPunct="1">
      <a:defRPr sz="3847" kern="1200">
        <a:solidFill>
          <a:schemeClr val="tx1"/>
        </a:solidFill>
        <a:latin typeface="+mn-lt"/>
        <a:ea typeface="+mn-ea"/>
        <a:cs typeface="+mn-cs"/>
      </a:defRPr>
    </a:lvl7pPr>
    <a:lvl8pPr marL="10184542" algn="l" defTabSz="1454935" rtl="0" eaLnBrk="1" latinLnBrk="0" hangingPunct="1">
      <a:defRPr sz="3847" kern="1200">
        <a:solidFill>
          <a:schemeClr val="tx1"/>
        </a:solidFill>
        <a:latin typeface="+mn-lt"/>
        <a:ea typeface="+mn-ea"/>
        <a:cs typeface="+mn-cs"/>
      </a:defRPr>
    </a:lvl8pPr>
    <a:lvl9pPr marL="11639476" algn="l" defTabSz="1454935" rtl="0" eaLnBrk="1" latinLnBrk="0" hangingPunct="1">
      <a:defRPr sz="384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5B096-6CBE-4AB3-9529-5688244F2D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71" y="6817182"/>
            <a:ext cx="27981275" cy="4703989"/>
          </a:xfrm>
          <a:prstGeom prst="rect">
            <a:avLst/>
          </a:prstGeom>
        </p:spPr>
        <p:txBody>
          <a:bodyPr lIns="120015" tIns="60008" rIns="120015" bIns="6000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31" y="12435569"/>
            <a:ext cx="23044151" cy="5608864"/>
          </a:xfrm>
          <a:prstGeom prst="rect">
            <a:avLst/>
          </a:prstGeom>
        </p:spPr>
        <p:txBody>
          <a:bodyPr lIns="120015" tIns="60008" rIns="120015" bIns="6000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5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87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25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63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00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577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B647B"/>
            </a:gs>
            <a:gs pos="100000">
              <a:srgbClr val="292E3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xStyles>
    <p:titleStyle>
      <a:lvl1pPr algn="ctr" defTabSz="1234605" rtl="0" fontAlgn="base">
        <a:spcBef>
          <a:spcPct val="0"/>
        </a:spcBef>
        <a:spcAft>
          <a:spcPct val="0"/>
        </a:spcAft>
        <a:defRPr sz="11871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1234605" rtl="0" fontAlgn="base">
        <a:spcBef>
          <a:spcPct val="0"/>
        </a:spcBef>
        <a:spcAft>
          <a:spcPct val="0"/>
        </a:spcAft>
        <a:defRPr sz="11871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defTabSz="1234605" rtl="0" fontAlgn="base">
        <a:spcBef>
          <a:spcPct val="0"/>
        </a:spcBef>
        <a:spcAft>
          <a:spcPct val="0"/>
        </a:spcAft>
        <a:defRPr sz="11871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defTabSz="1234605" rtl="0" fontAlgn="base">
        <a:spcBef>
          <a:spcPct val="0"/>
        </a:spcBef>
        <a:spcAft>
          <a:spcPct val="0"/>
        </a:spcAft>
        <a:defRPr sz="11871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defTabSz="1234605" rtl="0" fontAlgn="base">
        <a:spcBef>
          <a:spcPct val="0"/>
        </a:spcBef>
        <a:spcAft>
          <a:spcPct val="0"/>
        </a:spcAft>
        <a:defRPr sz="11871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1234605" algn="ctr" defTabSz="1234605" rtl="0" eaLnBrk="1" fontAlgn="base" hangingPunct="1">
        <a:spcBef>
          <a:spcPct val="0"/>
        </a:spcBef>
        <a:spcAft>
          <a:spcPct val="0"/>
        </a:spcAft>
        <a:defRPr sz="11871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2469210" algn="ctr" defTabSz="1234605" rtl="0" eaLnBrk="1" fontAlgn="base" hangingPunct="1">
        <a:spcBef>
          <a:spcPct val="0"/>
        </a:spcBef>
        <a:spcAft>
          <a:spcPct val="0"/>
        </a:spcAft>
        <a:defRPr sz="11871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3703815" algn="ctr" defTabSz="1234605" rtl="0" eaLnBrk="1" fontAlgn="base" hangingPunct="1">
        <a:spcBef>
          <a:spcPct val="0"/>
        </a:spcBef>
        <a:spcAft>
          <a:spcPct val="0"/>
        </a:spcAft>
        <a:defRPr sz="11871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4938419" algn="ctr" defTabSz="1234605" rtl="0" eaLnBrk="1" fontAlgn="base" hangingPunct="1">
        <a:spcBef>
          <a:spcPct val="0"/>
        </a:spcBef>
        <a:spcAft>
          <a:spcPct val="0"/>
        </a:spcAft>
        <a:defRPr sz="11871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925953" indent="-925953" algn="l" defTabSz="1234605" rtl="0" fontAlgn="base">
        <a:spcBef>
          <a:spcPct val="20000"/>
        </a:spcBef>
        <a:spcAft>
          <a:spcPct val="0"/>
        </a:spcAft>
        <a:buFont typeface="Arial" charset="0"/>
        <a:buChar char="•"/>
        <a:defRPr sz="8664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2006232" indent="-771629" algn="l" defTabSz="1234605" rtl="0" fontAlgn="base">
        <a:spcBef>
          <a:spcPct val="20000"/>
        </a:spcBef>
        <a:spcAft>
          <a:spcPct val="0"/>
        </a:spcAft>
        <a:buFont typeface="Arial" charset="0"/>
        <a:buChar char="–"/>
        <a:defRPr sz="7539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3086511" indent="-617303" algn="l" defTabSz="1234605" rtl="0" fontAlgn="base">
        <a:spcBef>
          <a:spcPct val="20000"/>
        </a:spcBef>
        <a:spcAft>
          <a:spcPct val="0"/>
        </a:spcAft>
        <a:buFont typeface="Arial" charset="0"/>
        <a:buChar char="•"/>
        <a:defRPr sz="6525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4321116" indent="-617303" algn="l" defTabSz="1234605" rtl="0" fontAlgn="base">
        <a:spcBef>
          <a:spcPct val="20000"/>
        </a:spcBef>
        <a:spcAft>
          <a:spcPct val="0"/>
        </a:spcAft>
        <a:buFont typeface="Arial" charset="0"/>
        <a:buChar char="–"/>
        <a:defRPr sz="5402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5555723" indent="-617303" algn="l" defTabSz="1234605" rtl="0" fontAlgn="base">
        <a:spcBef>
          <a:spcPct val="20000"/>
        </a:spcBef>
        <a:spcAft>
          <a:spcPct val="0"/>
        </a:spcAft>
        <a:buFont typeface="Arial" charset="0"/>
        <a:buChar char="»"/>
        <a:defRPr sz="5402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6790326" indent="-617303" algn="l" defTabSz="1234605" rtl="0" eaLnBrk="1" latinLnBrk="0" hangingPunct="1">
        <a:spcBef>
          <a:spcPct val="20000"/>
        </a:spcBef>
        <a:buFont typeface="Arial"/>
        <a:buChar char="•"/>
        <a:defRPr sz="5402" kern="1200">
          <a:solidFill>
            <a:schemeClr val="tx1"/>
          </a:solidFill>
          <a:latin typeface="+mn-lt"/>
          <a:ea typeface="+mn-ea"/>
          <a:cs typeface="+mn-cs"/>
        </a:defRPr>
      </a:lvl6pPr>
      <a:lvl7pPr marL="8024931" indent="-617303" algn="l" defTabSz="1234605" rtl="0" eaLnBrk="1" latinLnBrk="0" hangingPunct="1">
        <a:spcBef>
          <a:spcPct val="20000"/>
        </a:spcBef>
        <a:buFont typeface="Arial"/>
        <a:buChar char="•"/>
        <a:defRPr sz="5402" kern="1200">
          <a:solidFill>
            <a:schemeClr val="tx1"/>
          </a:solidFill>
          <a:latin typeface="+mn-lt"/>
          <a:ea typeface="+mn-ea"/>
          <a:cs typeface="+mn-cs"/>
        </a:defRPr>
      </a:lvl7pPr>
      <a:lvl8pPr marL="9259538" indent="-617303" algn="l" defTabSz="1234605" rtl="0" eaLnBrk="1" latinLnBrk="0" hangingPunct="1">
        <a:spcBef>
          <a:spcPct val="20000"/>
        </a:spcBef>
        <a:buFont typeface="Arial"/>
        <a:buChar char="•"/>
        <a:defRPr sz="5402" kern="1200">
          <a:solidFill>
            <a:schemeClr val="tx1"/>
          </a:solidFill>
          <a:latin typeface="+mn-lt"/>
          <a:ea typeface="+mn-ea"/>
          <a:cs typeface="+mn-cs"/>
        </a:defRPr>
      </a:lvl8pPr>
      <a:lvl9pPr marL="10494141" indent="-617303" algn="l" defTabSz="1234605" rtl="0" eaLnBrk="1" latinLnBrk="0" hangingPunct="1">
        <a:spcBef>
          <a:spcPct val="20000"/>
        </a:spcBef>
        <a:buFont typeface="Arial"/>
        <a:buChar char="•"/>
        <a:defRPr sz="54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605" rtl="0" eaLnBrk="1" latinLnBrk="0" hangingPunct="1">
        <a:defRPr sz="4895" kern="1200">
          <a:solidFill>
            <a:schemeClr val="tx1"/>
          </a:solidFill>
          <a:latin typeface="+mn-lt"/>
          <a:ea typeface="+mn-ea"/>
          <a:cs typeface="+mn-cs"/>
        </a:defRPr>
      </a:lvl1pPr>
      <a:lvl2pPr marL="1234605" algn="l" defTabSz="1234605" rtl="0" eaLnBrk="1" latinLnBrk="0" hangingPunct="1">
        <a:defRPr sz="4895" kern="1200">
          <a:solidFill>
            <a:schemeClr val="tx1"/>
          </a:solidFill>
          <a:latin typeface="+mn-lt"/>
          <a:ea typeface="+mn-ea"/>
          <a:cs typeface="+mn-cs"/>
        </a:defRPr>
      </a:lvl2pPr>
      <a:lvl3pPr marL="2469210" algn="l" defTabSz="1234605" rtl="0" eaLnBrk="1" latinLnBrk="0" hangingPunct="1">
        <a:defRPr sz="4895" kern="1200">
          <a:solidFill>
            <a:schemeClr val="tx1"/>
          </a:solidFill>
          <a:latin typeface="+mn-lt"/>
          <a:ea typeface="+mn-ea"/>
          <a:cs typeface="+mn-cs"/>
        </a:defRPr>
      </a:lvl3pPr>
      <a:lvl4pPr marL="3703815" algn="l" defTabSz="1234605" rtl="0" eaLnBrk="1" latinLnBrk="0" hangingPunct="1">
        <a:defRPr sz="4895" kern="1200">
          <a:solidFill>
            <a:schemeClr val="tx1"/>
          </a:solidFill>
          <a:latin typeface="+mn-lt"/>
          <a:ea typeface="+mn-ea"/>
          <a:cs typeface="+mn-cs"/>
        </a:defRPr>
      </a:lvl4pPr>
      <a:lvl5pPr marL="4938419" algn="l" defTabSz="1234605" rtl="0" eaLnBrk="1" latinLnBrk="0" hangingPunct="1">
        <a:defRPr sz="4895" kern="1200">
          <a:solidFill>
            <a:schemeClr val="tx1"/>
          </a:solidFill>
          <a:latin typeface="+mn-lt"/>
          <a:ea typeface="+mn-ea"/>
          <a:cs typeface="+mn-cs"/>
        </a:defRPr>
      </a:lvl5pPr>
      <a:lvl6pPr marL="6173025" algn="l" defTabSz="1234605" rtl="0" eaLnBrk="1" latinLnBrk="0" hangingPunct="1">
        <a:defRPr sz="4895" kern="1200">
          <a:solidFill>
            <a:schemeClr val="tx1"/>
          </a:solidFill>
          <a:latin typeface="+mn-lt"/>
          <a:ea typeface="+mn-ea"/>
          <a:cs typeface="+mn-cs"/>
        </a:defRPr>
      </a:lvl6pPr>
      <a:lvl7pPr marL="7407630" algn="l" defTabSz="1234605" rtl="0" eaLnBrk="1" latinLnBrk="0" hangingPunct="1">
        <a:defRPr sz="4895" kern="1200">
          <a:solidFill>
            <a:schemeClr val="tx1"/>
          </a:solidFill>
          <a:latin typeface="+mn-lt"/>
          <a:ea typeface="+mn-ea"/>
          <a:cs typeface="+mn-cs"/>
        </a:defRPr>
      </a:lvl7pPr>
      <a:lvl8pPr marL="8642234" algn="l" defTabSz="1234605" rtl="0" eaLnBrk="1" latinLnBrk="0" hangingPunct="1">
        <a:defRPr sz="4895" kern="1200">
          <a:solidFill>
            <a:schemeClr val="tx1"/>
          </a:solidFill>
          <a:latin typeface="+mn-lt"/>
          <a:ea typeface="+mn-ea"/>
          <a:cs typeface="+mn-cs"/>
        </a:defRPr>
      </a:lvl8pPr>
      <a:lvl9pPr marL="9876839" algn="l" defTabSz="1234605" rtl="0" eaLnBrk="1" latinLnBrk="0" hangingPunct="1">
        <a:defRPr sz="48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 Same Side Corner Rectangle 14">
            <a:extLst>
              <a:ext uri="{FF2B5EF4-FFF2-40B4-BE49-F238E27FC236}">
                <a16:creationId xmlns:a16="http://schemas.microsoft.com/office/drawing/2014/main" id="{F31CBAC5-6B68-4D21-BB85-A39F5D233F38}"/>
              </a:ext>
            </a:extLst>
          </p:cNvPr>
          <p:cNvSpPr/>
          <p:nvPr/>
        </p:nvSpPr>
        <p:spPr>
          <a:xfrm rot="10800000">
            <a:off x="0" y="3799962"/>
            <a:ext cx="32918400" cy="21254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71A9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0" y="-135989"/>
            <a:ext cx="32918400" cy="3884176"/>
          </a:xfrm>
          <a:prstGeom prst="round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3" name="Picture 22" descr="Logo&#10;&#10;Description automatically generated with medium confidence">
            <a:extLst>
              <a:ext uri="{FF2B5EF4-FFF2-40B4-BE49-F238E27FC236}">
                <a16:creationId xmlns:a16="http://schemas.microsoft.com/office/drawing/2014/main" id="{69A8A59F-C811-4692-B6C8-B265B2BE8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9718" y="1178864"/>
            <a:ext cx="6473892" cy="1391888"/>
          </a:xfrm>
          <a:prstGeom prst="rect">
            <a:avLst/>
          </a:prstGeom>
        </p:spPr>
      </p:pic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8671564" y="765399"/>
            <a:ext cx="15575276" cy="209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8" tIns="33755" rIns="67508" bIns="33755" anchor="ctr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000" b="1" dirty="0">
                <a:latin typeface="+mn-lt"/>
              </a:rPr>
              <a:t>Your Title Here</a:t>
            </a:r>
          </a:p>
          <a:p>
            <a:pPr algn="ctr"/>
            <a:r>
              <a:rPr lang="en-US" sz="3600" b="1" dirty="0">
                <a:latin typeface="+mn-lt"/>
              </a:rPr>
              <a:t>Student 1, Student 2, Student 3 </a:t>
            </a:r>
          </a:p>
          <a:p>
            <a:pPr algn="ctr"/>
            <a:r>
              <a:rPr lang="en-US" sz="3600" b="1" dirty="0">
                <a:latin typeface="+mn-lt"/>
              </a:rPr>
              <a:t>Advisor: Professor </a:t>
            </a:r>
            <a:r>
              <a:rPr lang="en-US" sz="3600" b="1" dirty="0" err="1">
                <a:latin typeface="+mn-lt"/>
              </a:rPr>
              <a:t>Firstname</a:t>
            </a:r>
            <a:r>
              <a:rPr lang="en-US" sz="3600" b="1" dirty="0">
                <a:latin typeface="+mn-lt"/>
              </a:rPr>
              <a:t> </a:t>
            </a:r>
            <a:r>
              <a:rPr lang="en-US" sz="3600" b="1" dirty="0" err="1">
                <a:latin typeface="+mn-lt"/>
              </a:rPr>
              <a:t>Lastname</a:t>
            </a:r>
            <a:endParaRPr lang="en-US" sz="36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63" b="28363"/>
          <a:stretch/>
        </p:blipFill>
        <p:spPr>
          <a:xfrm>
            <a:off x="767192" y="799257"/>
            <a:ext cx="5951312" cy="199009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1D2AEFA-23EC-41F4-92D4-5803CD84742E}"/>
              </a:ext>
            </a:extLst>
          </p:cNvPr>
          <p:cNvGrpSpPr/>
          <p:nvPr/>
        </p:nvGrpSpPr>
        <p:grpSpPr>
          <a:xfrm>
            <a:off x="466779" y="4510178"/>
            <a:ext cx="10284796" cy="7340183"/>
            <a:chOff x="15729229" y="5623465"/>
            <a:chExt cx="12432742" cy="7340182"/>
          </a:xfrm>
        </p:grpSpPr>
        <p:sp>
          <p:nvSpPr>
            <p:cNvPr id="33" name="AutoShape 25">
              <a:extLst>
                <a:ext uri="{FF2B5EF4-FFF2-40B4-BE49-F238E27FC236}">
                  <a16:creationId xmlns:a16="http://schemas.microsoft.com/office/drawing/2014/main" id="{6C7E6BA6-7C34-4095-98AA-78970C5F5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9229" y="6192457"/>
              <a:ext cx="12432742" cy="6771190"/>
            </a:xfrm>
            <a:prstGeom prst="roundRect">
              <a:avLst>
                <a:gd name="adj" fmla="val 7264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8" tIns="33755" rIns="67508" bIns="33755" anchor="t"/>
            <a:lstStyle/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b="1" dirty="0">
                <a:latin typeface="+mn-lt"/>
              </a:endParaRPr>
            </a:p>
            <a:p>
              <a:pPr lvl="1" algn="just"/>
              <a:r>
                <a:rPr lang="en-US" sz="2081" b="1" dirty="0">
                  <a:latin typeface="+mn-lt"/>
                </a:rPr>
                <a:t> </a:t>
              </a:r>
            </a:p>
            <a:p>
              <a:pPr lvl="1" algn="just"/>
              <a:endParaRPr lang="en-US" sz="2081" b="1" dirty="0">
                <a:latin typeface="+mn-lt"/>
              </a:endParaRPr>
            </a:p>
          </p:txBody>
        </p:sp>
        <p:sp>
          <p:nvSpPr>
            <p:cNvPr id="34" name="Rectangle 42">
              <a:extLst>
                <a:ext uri="{FF2B5EF4-FFF2-40B4-BE49-F238E27FC236}">
                  <a16:creationId xmlns:a16="http://schemas.microsoft.com/office/drawing/2014/main" id="{EFFB7E4C-7EB6-4BEB-A854-C7EABED69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119" y="9293421"/>
              <a:ext cx="9015084" cy="3217587"/>
            </a:xfrm>
            <a:prstGeom prst="rect">
              <a:avLst/>
            </a:prstGeom>
            <a:pattFill prst="pct10">
              <a:fgClr>
                <a:schemeClr val="hlink"/>
              </a:fgClr>
              <a:bgClr>
                <a:schemeClr val="bg1"/>
              </a:bgClr>
            </a:pattFill>
            <a:ln w="635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8" tIns="33755" rIns="67508" bIns="33755" anchor="ctr"/>
            <a:lstStyle/>
            <a:p>
              <a:pPr algn="ctr" defTabSz="2468636"/>
              <a:r>
                <a:rPr lang="en-US" sz="3200" dirty="0">
                  <a:latin typeface="+mn-lt"/>
                </a:rPr>
                <a:t>Graphic Placeholder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E60494-07E8-4E2B-977E-086B30325B07}"/>
                </a:ext>
              </a:extLst>
            </p:cNvPr>
            <p:cNvSpPr txBox="1"/>
            <p:nvPr/>
          </p:nvSpPr>
          <p:spPr>
            <a:xfrm>
              <a:off x="16586519" y="6565891"/>
              <a:ext cx="1067185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23" indent="-457223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one bullet point</a:t>
              </a:r>
            </a:p>
            <a:p>
              <a:pPr marL="457223" indent="-457223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another bullet point</a:t>
              </a:r>
            </a:p>
            <a:p>
              <a:pPr marL="457223" indent="-457223" algn="just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This is some text that will help to test the justification to see if it looks decent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0138CE-B940-4C5C-81CF-B59581DC6757}"/>
                </a:ext>
              </a:extLst>
            </p:cNvPr>
            <p:cNvSpPr txBox="1"/>
            <p:nvPr/>
          </p:nvSpPr>
          <p:spPr>
            <a:xfrm>
              <a:off x="16399667" y="5623465"/>
              <a:ext cx="6298597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4400" b="1" dirty="0">
                  <a:solidFill>
                    <a:srgbClr val="0071A9"/>
                  </a:solidFill>
                  <a:latin typeface="+mn-lt"/>
                </a:rPr>
                <a:t> Section Header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26EB589-9217-4DD7-B4D7-F1A5B5BF1B8C}"/>
              </a:ext>
            </a:extLst>
          </p:cNvPr>
          <p:cNvGrpSpPr/>
          <p:nvPr/>
        </p:nvGrpSpPr>
        <p:grpSpPr>
          <a:xfrm>
            <a:off x="11316802" y="4510178"/>
            <a:ext cx="10284796" cy="7340183"/>
            <a:chOff x="15729229" y="5623465"/>
            <a:chExt cx="12432742" cy="7340182"/>
          </a:xfrm>
        </p:grpSpPr>
        <p:sp>
          <p:nvSpPr>
            <p:cNvPr id="53" name="AutoShape 25">
              <a:extLst>
                <a:ext uri="{FF2B5EF4-FFF2-40B4-BE49-F238E27FC236}">
                  <a16:creationId xmlns:a16="http://schemas.microsoft.com/office/drawing/2014/main" id="{D29E9293-30B7-4C56-B678-1B88086EA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9229" y="6192457"/>
              <a:ext cx="12432742" cy="6771190"/>
            </a:xfrm>
            <a:prstGeom prst="roundRect">
              <a:avLst>
                <a:gd name="adj" fmla="val 7264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8" tIns="33755" rIns="67508" bIns="33755" anchor="t"/>
            <a:lstStyle/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b="1" dirty="0">
                <a:latin typeface="+mn-lt"/>
              </a:endParaRPr>
            </a:p>
            <a:p>
              <a:pPr lvl="1" algn="just"/>
              <a:r>
                <a:rPr lang="en-US" sz="2081" b="1" dirty="0">
                  <a:latin typeface="+mn-lt"/>
                </a:rPr>
                <a:t> </a:t>
              </a:r>
            </a:p>
            <a:p>
              <a:pPr lvl="1" algn="just"/>
              <a:endParaRPr lang="en-US" sz="2081" b="1" dirty="0">
                <a:latin typeface="+mn-lt"/>
              </a:endParaRPr>
            </a:p>
          </p:txBody>
        </p:sp>
        <p:sp>
          <p:nvSpPr>
            <p:cNvPr id="54" name="Rectangle 42">
              <a:extLst>
                <a:ext uri="{FF2B5EF4-FFF2-40B4-BE49-F238E27FC236}">
                  <a16:creationId xmlns:a16="http://schemas.microsoft.com/office/drawing/2014/main" id="{B0B0BA1A-F517-4BFC-AAB6-E298AFEC6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119" y="9293421"/>
              <a:ext cx="9015084" cy="3217587"/>
            </a:xfrm>
            <a:prstGeom prst="rect">
              <a:avLst/>
            </a:prstGeom>
            <a:pattFill prst="pct10">
              <a:fgClr>
                <a:schemeClr val="hlink"/>
              </a:fgClr>
              <a:bgClr>
                <a:schemeClr val="bg1"/>
              </a:bgClr>
            </a:pattFill>
            <a:ln w="635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8" tIns="33755" rIns="67508" bIns="33755" anchor="ctr"/>
            <a:lstStyle/>
            <a:p>
              <a:pPr algn="ctr" defTabSz="2468636"/>
              <a:r>
                <a:rPr lang="en-US" sz="3200" dirty="0">
                  <a:latin typeface="+mn-lt"/>
                </a:rPr>
                <a:t>Graphic Placeholder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A83F3E-2C7F-4B97-A43F-4A3B5D0CC705}"/>
                </a:ext>
              </a:extLst>
            </p:cNvPr>
            <p:cNvSpPr txBox="1"/>
            <p:nvPr/>
          </p:nvSpPr>
          <p:spPr>
            <a:xfrm>
              <a:off x="16586519" y="6565891"/>
              <a:ext cx="1067185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23" indent="-457223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one bullet point</a:t>
              </a:r>
            </a:p>
            <a:p>
              <a:pPr marL="457223" indent="-457223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another bullet point</a:t>
              </a:r>
            </a:p>
            <a:p>
              <a:pPr marL="457223" indent="-457223" algn="just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This is some text that will help to test the justification to see if it looks decent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88A050C-C02F-4AA8-AC6D-F97F7F7233FA}"/>
                </a:ext>
              </a:extLst>
            </p:cNvPr>
            <p:cNvSpPr txBox="1"/>
            <p:nvPr/>
          </p:nvSpPr>
          <p:spPr>
            <a:xfrm>
              <a:off x="16399667" y="5623465"/>
              <a:ext cx="6298597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4400" b="1" dirty="0">
                  <a:solidFill>
                    <a:srgbClr val="0071A9"/>
                  </a:solidFill>
                  <a:latin typeface="+mn-lt"/>
                </a:rPr>
                <a:t> Section Header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1BA37A7-0B91-4BD7-8B94-13515D3351B7}"/>
              </a:ext>
            </a:extLst>
          </p:cNvPr>
          <p:cNvGrpSpPr/>
          <p:nvPr/>
        </p:nvGrpSpPr>
        <p:grpSpPr>
          <a:xfrm>
            <a:off x="22166825" y="4510042"/>
            <a:ext cx="10284796" cy="7340183"/>
            <a:chOff x="15729229" y="5623465"/>
            <a:chExt cx="12432742" cy="7340182"/>
          </a:xfrm>
        </p:grpSpPr>
        <p:sp>
          <p:nvSpPr>
            <p:cNvPr id="58" name="AutoShape 25">
              <a:extLst>
                <a:ext uri="{FF2B5EF4-FFF2-40B4-BE49-F238E27FC236}">
                  <a16:creationId xmlns:a16="http://schemas.microsoft.com/office/drawing/2014/main" id="{A54FF817-FDD8-448D-A134-764D40D5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9229" y="6192457"/>
              <a:ext cx="12432742" cy="6771190"/>
            </a:xfrm>
            <a:prstGeom prst="roundRect">
              <a:avLst>
                <a:gd name="adj" fmla="val 7264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8" tIns="33755" rIns="67508" bIns="33755" anchor="t"/>
            <a:lstStyle/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b="1" dirty="0">
                <a:latin typeface="+mn-lt"/>
              </a:endParaRPr>
            </a:p>
            <a:p>
              <a:pPr lvl="1" algn="just"/>
              <a:r>
                <a:rPr lang="en-US" sz="2081" b="1" dirty="0">
                  <a:latin typeface="+mn-lt"/>
                </a:rPr>
                <a:t> </a:t>
              </a:r>
            </a:p>
            <a:p>
              <a:pPr lvl="1" algn="just"/>
              <a:endParaRPr lang="en-US" sz="2081" b="1" dirty="0">
                <a:latin typeface="+mn-lt"/>
              </a:endParaRPr>
            </a:p>
          </p:txBody>
        </p:sp>
        <p:sp>
          <p:nvSpPr>
            <p:cNvPr id="59" name="Rectangle 42">
              <a:extLst>
                <a:ext uri="{FF2B5EF4-FFF2-40B4-BE49-F238E27FC236}">
                  <a16:creationId xmlns:a16="http://schemas.microsoft.com/office/drawing/2014/main" id="{0EC836F4-B3EF-48B2-903C-59C1228E3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119" y="9293421"/>
              <a:ext cx="9015084" cy="3217587"/>
            </a:xfrm>
            <a:prstGeom prst="rect">
              <a:avLst/>
            </a:prstGeom>
            <a:pattFill prst="pct10">
              <a:fgClr>
                <a:schemeClr val="hlink"/>
              </a:fgClr>
              <a:bgClr>
                <a:schemeClr val="bg1"/>
              </a:bgClr>
            </a:pattFill>
            <a:ln w="635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8" tIns="33755" rIns="67508" bIns="33755" anchor="ctr"/>
            <a:lstStyle/>
            <a:p>
              <a:pPr algn="ctr" defTabSz="2468636"/>
              <a:r>
                <a:rPr lang="en-US" sz="3200" dirty="0">
                  <a:latin typeface="+mn-lt"/>
                </a:rPr>
                <a:t>Graphic Placeholder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C7A8DC-3C6D-4260-AF48-2929FC76BDF2}"/>
                </a:ext>
              </a:extLst>
            </p:cNvPr>
            <p:cNvSpPr txBox="1"/>
            <p:nvPr/>
          </p:nvSpPr>
          <p:spPr>
            <a:xfrm>
              <a:off x="16586519" y="6565891"/>
              <a:ext cx="1067185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23" indent="-457223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one bullet point</a:t>
              </a:r>
            </a:p>
            <a:p>
              <a:pPr marL="457223" indent="-457223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another bullet point</a:t>
              </a:r>
            </a:p>
            <a:p>
              <a:pPr marL="457223" indent="-457223" algn="just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This is some text that will help to test the justification to see if it looks decent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0D1928B-4E0B-4F92-98FF-20B43CC273EE}"/>
                </a:ext>
              </a:extLst>
            </p:cNvPr>
            <p:cNvSpPr txBox="1"/>
            <p:nvPr/>
          </p:nvSpPr>
          <p:spPr>
            <a:xfrm>
              <a:off x="16399667" y="5623465"/>
              <a:ext cx="6298597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4400" b="1" dirty="0">
                  <a:solidFill>
                    <a:srgbClr val="0071A9"/>
                  </a:solidFill>
                  <a:latin typeface="+mn-lt"/>
                </a:rPr>
                <a:t> Section Header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972ACD7-0903-473B-9579-40A1E9F796E5}"/>
              </a:ext>
            </a:extLst>
          </p:cNvPr>
          <p:cNvGrpSpPr/>
          <p:nvPr/>
        </p:nvGrpSpPr>
        <p:grpSpPr>
          <a:xfrm>
            <a:off x="466779" y="12223659"/>
            <a:ext cx="10284796" cy="7340183"/>
            <a:chOff x="15729229" y="5623465"/>
            <a:chExt cx="12432742" cy="7340182"/>
          </a:xfrm>
        </p:grpSpPr>
        <p:sp>
          <p:nvSpPr>
            <p:cNvPr id="63" name="AutoShape 25">
              <a:extLst>
                <a:ext uri="{FF2B5EF4-FFF2-40B4-BE49-F238E27FC236}">
                  <a16:creationId xmlns:a16="http://schemas.microsoft.com/office/drawing/2014/main" id="{931BF099-C5D3-40C8-B585-BB53E6E2D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9229" y="6192457"/>
              <a:ext cx="12432742" cy="6771190"/>
            </a:xfrm>
            <a:prstGeom prst="roundRect">
              <a:avLst>
                <a:gd name="adj" fmla="val 7264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8" tIns="33755" rIns="67508" bIns="33755" anchor="t"/>
            <a:lstStyle/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b="1" dirty="0">
                <a:latin typeface="+mn-lt"/>
              </a:endParaRPr>
            </a:p>
            <a:p>
              <a:pPr lvl="1" algn="just"/>
              <a:r>
                <a:rPr lang="en-US" sz="2081" b="1" dirty="0">
                  <a:latin typeface="+mn-lt"/>
                </a:rPr>
                <a:t> </a:t>
              </a:r>
            </a:p>
            <a:p>
              <a:pPr lvl="1" algn="just"/>
              <a:endParaRPr lang="en-US" sz="2081" b="1" dirty="0">
                <a:latin typeface="+mn-lt"/>
              </a:endParaRPr>
            </a:p>
          </p:txBody>
        </p:sp>
        <p:sp>
          <p:nvSpPr>
            <p:cNvPr id="64" name="Rectangle 42">
              <a:extLst>
                <a:ext uri="{FF2B5EF4-FFF2-40B4-BE49-F238E27FC236}">
                  <a16:creationId xmlns:a16="http://schemas.microsoft.com/office/drawing/2014/main" id="{2AA95E70-AD38-47F1-8FF6-942F265D6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119" y="9293421"/>
              <a:ext cx="9015084" cy="3217587"/>
            </a:xfrm>
            <a:prstGeom prst="rect">
              <a:avLst/>
            </a:prstGeom>
            <a:pattFill prst="pct10">
              <a:fgClr>
                <a:schemeClr val="hlink"/>
              </a:fgClr>
              <a:bgClr>
                <a:schemeClr val="bg1"/>
              </a:bgClr>
            </a:pattFill>
            <a:ln w="635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8" tIns="33755" rIns="67508" bIns="33755" anchor="ctr"/>
            <a:lstStyle/>
            <a:p>
              <a:pPr algn="ctr" defTabSz="2468636"/>
              <a:r>
                <a:rPr lang="en-US" sz="3200" dirty="0">
                  <a:latin typeface="+mn-lt"/>
                </a:rPr>
                <a:t>Graphic Placeholder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8376244-287C-4AED-9E54-81473BAA3DFF}"/>
                </a:ext>
              </a:extLst>
            </p:cNvPr>
            <p:cNvSpPr txBox="1"/>
            <p:nvPr/>
          </p:nvSpPr>
          <p:spPr>
            <a:xfrm>
              <a:off x="16586519" y="6565891"/>
              <a:ext cx="1067185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23" indent="-457223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one bullet point</a:t>
              </a:r>
            </a:p>
            <a:p>
              <a:pPr marL="457223" indent="-457223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another bullet point</a:t>
              </a:r>
            </a:p>
            <a:p>
              <a:pPr marL="457223" indent="-457223" algn="just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This is some text that will help to test the justification to see if it looks decent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D70CA78-C13E-48D2-9948-FA409DB75342}"/>
                </a:ext>
              </a:extLst>
            </p:cNvPr>
            <p:cNvSpPr txBox="1"/>
            <p:nvPr/>
          </p:nvSpPr>
          <p:spPr>
            <a:xfrm>
              <a:off x="16399667" y="5623465"/>
              <a:ext cx="6298597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4400" b="1" dirty="0">
                  <a:solidFill>
                    <a:srgbClr val="0071A9"/>
                  </a:solidFill>
                  <a:latin typeface="+mn-lt"/>
                </a:rPr>
                <a:t> Section Header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84A353C-8742-4B56-B084-B30D755622D1}"/>
              </a:ext>
            </a:extLst>
          </p:cNvPr>
          <p:cNvGrpSpPr/>
          <p:nvPr/>
        </p:nvGrpSpPr>
        <p:grpSpPr>
          <a:xfrm>
            <a:off x="11316802" y="12223659"/>
            <a:ext cx="10284796" cy="7340183"/>
            <a:chOff x="15729229" y="5623465"/>
            <a:chExt cx="12432742" cy="7340182"/>
          </a:xfrm>
        </p:grpSpPr>
        <p:sp>
          <p:nvSpPr>
            <p:cNvPr id="68" name="AutoShape 25">
              <a:extLst>
                <a:ext uri="{FF2B5EF4-FFF2-40B4-BE49-F238E27FC236}">
                  <a16:creationId xmlns:a16="http://schemas.microsoft.com/office/drawing/2014/main" id="{AAA5C602-5746-4435-A3F9-A5C11DE45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9229" y="6192457"/>
              <a:ext cx="12432742" cy="6771190"/>
            </a:xfrm>
            <a:prstGeom prst="roundRect">
              <a:avLst>
                <a:gd name="adj" fmla="val 7264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8" tIns="33755" rIns="67508" bIns="33755" anchor="t"/>
            <a:lstStyle/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b="1" dirty="0">
                <a:latin typeface="+mn-lt"/>
              </a:endParaRPr>
            </a:p>
            <a:p>
              <a:pPr lvl="1" algn="just"/>
              <a:r>
                <a:rPr lang="en-US" sz="2081" b="1" dirty="0">
                  <a:latin typeface="+mn-lt"/>
                </a:rPr>
                <a:t> </a:t>
              </a:r>
            </a:p>
            <a:p>
              <a:pPr lvl="1" algn="just"/>
              <a:endParaRPr lang="en-US" sz="2081" b="1" dirty="0">
                <a:latin typeface="+mn-lt"/>
              </a:endParaRPr>
            </a:p>
          </p:txBody>
        </p:sp>
        <p:sp>
          <p:nvSpPr>
            <p:cNvPr id="69" name="Rectangle 42">
              <a:extLst>
                <a:ext uri="{FF2B5EF4-FFF2-40B4-BE49-F238E27FC236}">
                  <a16:creationId xmlns:a16="http://schemas.microsoft.com/office/drawing/2014/main" id="{9AF903F5-5CA8-4EDD-9250-A99D6F4DF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119" y="9293421"/>
              <a:ext cx="9015084" cy="3217587"/>
            </a:xfrm>
            <a:prstGeom prst="rect">
              <a:avLst/>
            </a:prstGeom>
            <a:pattFill prst="pct10">
              <a:fgClr>
                <a:schemeClr val="hlink"/>
              </a:fgClr>
              <a:bgClr>
                <a:schemeClr val="bg1"/>
              </a:bgClr>
            </a:pattFill>
            <a:ln w="635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8" tIns="33755" rIns="67508" bIns="33755" anchor="ctr"/>
            <a:lstStyle/>
            <a:p>
              <a:pPr algn="ctr" defTabSz="2468636"/>
              <a:r>
                <a:rPr lang="en-US" sz="3200" dirty="0">
                  <a:latin typeface="+mn-lt"/>
                </a:rPr>
                <a:t>Graphic Placeholder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CAEEDFC-7603-454E-9DF6-588F168556DF}"/>
                </a:ext>
              </a:extLst>
            </p:cNvPr>
            <p:cNvSpPr txBox="1"/>
            <p:nvPr/>
          </p:nvSpPr>
          <p:spPr>
            <a:xfrm>
              <a:off x="16586519" y="6565891"/>
              <a:ext cx="1067185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23" indent="-457223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one bullet point</a:t>
              </a:r>
            </a:p>
            <a:p>
              <a:pPr marL="457223" indent="-457223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another bullet point</a:t>
              </a:r>
            </a:p>
            <a:p>
              <a:pPr marL="457223" indent="-457223" algn="just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This is some text that will help to test the justification to see if it looks decent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46D3B2-F81E-4EAF-A6FB-15B54A13D0D5}"/>
                </a:ext>
              </a:extLst>
            </p:cNvPr>
            <p:cNvSpPr txBox="1"/>
            <p:nvPr/>
          </p:nvSpPr>
          <p:spPr>
            <a:xfrm>
              <a:off x="16399667" y="5623465"/>
              <a:ext cx="6298597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4400" b="1" dirty="0">
                  <a:solidFill>
                    <a:srgbClr val="0071A9"/>
                  </a:solidFill>
                  <a:latin typeface="+mn-lt"/>
                </a:rPr>
                <a:t> Section Header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5C0F20A-1357-451E-8A3B-E64020DBC090}"/>
              </a:ext>
            </a:extLst>
          </p:cNvPr>
          <p:cNvGrpSpPr/>
          <p:nvPr/>
        </p:nvGrpSpPr>
        <p:grpSpPr>
          <a:xfrm>
            <a:off x="22166825" y="12223523"/>
            <a:ext cx="10284796" cy="7340183"/>
            <a:chOff x="15729229" y="5623465"/>
            <a:chExt cx="12432742" cy="7340182"/>
          </a:xfrm>
        </p:grpSpPr>
        <p:sp>
          <p:nvSpPr>
            <p:cNvPr id="103" name="AutoShape 25">
              <a:extLst>
                <a:ext uri="{FF2B5EF4-FFF2-40B4-BE49-F238E27FC236}">
                  <a16:creationId xmlns:a16="http://schemas.microsoft.com/office/drawing/2014/main" id="{4DB4DFB6-91A3-4C7D-98F4-F1EABE329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9229" y="6192457"/>
              <a:ext cx="12432742" cy="6771190"/>
            </a:xfrm>
            <a:prstGeom prst="roundRect">
              <a:avLst>
                <a:gd name="adj" fmla="val 7264"/>
              </a:avLst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508" tIns="33755" rIns="67508" bIns="33755" anchor="t"/>
            <a:lstStyle/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dirty="0">
                <a:latin typeface="+mn-lt"/>
              </a:endParaRPr>
            </a:p>
            <a:p>
              <a:pPr algn="just"/>
              <a:endParaRPr lang="en-US" sz="2081" b="1" dirty="0">
                <a:latin typeface="+mn-lt"/>
              </a:endParaRPr>
            </a:p>
            <a:p>
              <a:pPr lvl="1" algn="just"/>
              <a:r>
                <a:rPr lang="en-US" sz="2081" b="1" dirty="0">
                  <a:latin typeface="+mn-lt"/>
                </a:rPr>
                <a:t> </a:t>
              </a:r>
            </a:p>
            <a:p>
              <a:pPr lvl="1" algn="just"/>
              <a:endParaRPr lang="en-US" sz="2081" b="1" dirty="0">
                <a:latin typeface="+mn-lt"/>
              </a:endParaRPr>
            </a:p>
          </p:txBody>
        </p:sp>
        <p:sp>
          <p:nvSpPr>
            <p:cNvPr id="104" name="Rectangle 42">
              <a:extLst>
                <a:ext uri="{FF2B5EF4-FFF2-40B4-BE49-F238E27FC236}">
                  <a16:creationId xmlns:a16="http://schemas.microsoft.com/office/drawing/2014/main" id="{0F6F3B57-A2BF-4A33-8CD1-B0D483512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119" y="9293421"/>
              <a:ext cx="9015084" cy="3217587"/>
            </a:xfrm>
            <a:prstGeom prst="rect">
              <a:avLst/>
            </a:prstGeom>
            <a:pattFill prst="pct10">
              <a:fgClr>
                <a:schemeClr val="hlink"/>
              </a:fgClr>
              <a:bgClr>
                <a:schemeClr val="bg1"/>
              </a:bgClr>
            </a:pattFill>
            <a:ln w="635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8" tIns="33755" rIns="67508" bIns="33755" anchor="ctr"/>
            <a:lstStyle/>
            <a:p>
              <a:pPr algn="ctr" defTabSz="2468636"/>
              <a:r>
                <a:rPr lang="en-US" sz="3200" dirty="0">
                  <a:latin typeface="+mn-lt"/>
                </a:rPr>
                <a:t>Graphic Placeholder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0583A33-1D2A-471C-A5D9-6F5672548293}"/>
                </a:ext>
              </a:extLst>
            </p:cNvPr>
            <p:cNvSpPr txBox="1"/>
            <p:nvPr/>
          </p:nvSpPr>
          <p:spPr>
            <a:xfrm>
              <a:off x="16586519" y="6565891"/>
              <a:ext cx="10671859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23" indent="-457223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one bullet point</a:t>
              </a:r>
            </a:p>
            <a:p>
              <a:pPr marL="457223" indent="-457223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Here is another bullet point</a:t>
              </a:r>
            </a:p>
            <a:p>
              <a:pPr marL="457223" indent="-457223" algn="just"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+mn-lt"/>
                </a:rPr>
                <a:t>This is some text that will help to test the justification to see if it looks decent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D726619-6B74-4B4F-989D-7BFCDD602306}"/>
                </a:ext>
              </a:extLst>
            </p:cNvPr>
            <p:cNvSpPr txBox="1"/>
            <p:nvPr/>
          </p:nvSpPr>
          <p:spPr>
            <a:xfrm>
              <a:off x="16399667" y="5623465"/>
              <a:ext cx="6298597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4400" b="1" dirty="0">
                  <a:solidFill>
                    <a:srgbClr val="0071A9"/>
                  </a:solidFill>
                  <a:latin typeface="+mn-lt"/>
                </a:rPr>
                <a:t> Section Header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103839"/>
      </p:ext>
    </p:extLst>
  </p:cSld>
  <p:clrMapOvr>
    <a:masterClrMapping/>
  </p:clrMapOvr>
</p:sld>
</file>

<file path=ppt/theme/theme1.xml><?xml version="1.0" encoding="utf-8"?>
<a:theme xmlns:a="http://schemas.openxmlformats.org/drawingml/2006/main" name="wpi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215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wpi_ppt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WPI;ATC</dc:creator>
  <cp:lastModifiedBy>Babincsak, William</cp:lastModifiedBy>
  <cp:revision>57</cp:revision>
  <dcterms:created xsi:type="dcterms:W3CDTF">2009-11-05T19:41:53Z</dcterms:created>
  <dcterms:modified xsi:type="dcterms:W3CDTF">2022-06-27T19:36:27Z</dcterms:modified>
</cp:coreProperties>
</file>