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3739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074793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11218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149590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186989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224385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261781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299178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47"/>
    <a:srgbClr val="0071A9"/>
    <a:srgbClr val="B53443"/>
    <a:srgbClr val="AC2B37"/>
    <a:srgbClr val="C41230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73" autoAdjust="0"/>
  </p:normalViewPr>
  <p:slideViewPr>
    <p:cSldViewPr snapToGrid="0" snapToObjects="1">
      <p:cViewPr varScale="1">
        <p:scale>
          <a:sx n="17" d="100"/>
          <a:sy n="17" d="100"/>
        </p:scale>
        <p:origin x="1884" y="137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1pPr>
    <a:lvl2pPr marL="203739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2pPr>
    <a:lvl3pPr marL="4074793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3pPr>
    <a:lvl4pPr marL="611218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4pPr>
    <a:lvl5pPr marL="8149590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5pPr>
    <a:lvl6pPr marL="10186989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6pPr>
    <a:lvl7pPr marL="12224385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7pPr>
    <a:lvl8pPr marL="14261781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8pPr>
    <a:lvl9pPr marL="16299178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9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234544" rtl="0" fontAlgn="base">
        <a:spcBef>
          <a:spcPct val="0"/>
        </a:spcBef>
        <a:spcAft>
          <a:spcPct val="0"/>
        </a:spcAft>
        <a:defRPr sz="1187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544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086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630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172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07" indent="-925907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8663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132" indent="-771590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7538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357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0900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445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»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89987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024530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259074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493616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1pPr>
      <a:lvl2pPr marL="1234544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46908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3pPr>
      <a:lvl4pPr marL="370363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4pPr>
      <a:lvl5pPr marL="493817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5pPr>
      <a:lvl6pPr marL="617271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6pPr>
      <a:lvl7pPr marL="7407259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7pPr>
      <a:lvl8pPr marL="864180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8pPr>
      <a:lvl9pPr marL="9876345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14">
            <a:extLst>
              <a:ext uri="{FF2B5EF4-FFF2-40B4-BE49-F238E27FC236}">
                <a16:creationId xmlns:a16="http://schemas.microsoft.com/office/drawing/2014/main" id="{F31CBAC5-6B68-4D21-BB85-A39F5D233F38}"/>
              </a:ext>
            </a:extLst>
          </p:cNvPr>
          <p:cNvSpPr/>
          <p:nvPr/>
        </p:nvSpPr>
        <p:spPr>
          <a:xfrm rot="10800000">
            <a:off x="0" y="3802811"/>
            <a:ext cx="43891200" cy="269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71A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0" y="-57779"/>
            <a:ext cx="43891200" cy="3884176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 descr="Logo&#10;&#10;Description automatically generated with medium confidence">
            <a:extLst>
              <a:ext uri="{FF2B5EF4-FFF2-40B4-BE49-F238E27FC236}">
                <a16:creationId xmlns:a16="http://schemas.microsoft.com/office/drawing/2014/main" id="{69A8A59F-C811-4692-B6C8-B265B2BE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312" y="1084860"/>
            <a:ext cx="7913488" cy="1701400"/>
          </a:xfrm>
          <a:prstGeom prst="rect">
            <a:avLst/>
          </a:prstGeom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59" y="551222"/>
            <a:ext cx="36830882" cy="293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4" rIns="67508" bIns="33754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latin typeface="+mn-lt"/>
              </a:rPr>
              <a:t>Your Title Here</a:t>
            </a:r>
          </a:p>
          <a:p>
            <a:pPr algn="ctr"/>
            <a:r>
              <a:rPr lang="en-US" sz="4400" b="1" dirty="0">
                <a:latin typeface="+mn-lt"/>
              </a:rPr>
              <a:t>Student 1, Student 2, Student 3 </a:t>
            </a:r>
          </a:p>
          <a:p>
            <a:pPr algn="ctr"/>
            <a:r>
              <a:rPr lang="en-US" sz="4400" b="1" dirty="0">
                <a:latin typeface="+mn-lt"/>
              </a:rPr>
              <a:t>Advisor: Professor </a:t>
            </a:r>
            <a:r>
              <a:rPr lang="en-US" sz="4400" b="1" dirty="0" err="1">
                <a:latin typeface="+mn-lt"/>
              </a:rPr>
              <a:t>Firstname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Lastname</a:t>
            </a:r>
            <a:endParaRPr lang="en-US" sz="4400" b="1" dirty="0">
              <a:latin typeface="+mn-lt"/>
            </a:endParaRPr>
          </a:p>
          <a:p>
            <a:pPr algn="ctr"/>
            <a:endParaRPr lang="en-US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3" b="28363"/>
          <a:stretch/>
        </p:blipFill>
        <p:spPr>
          <a:xfrm>
            <a:off x="4714126" y="940512"/>
            <a:ext cx="5951311" cy="199009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72BC69D-2CBD-4EA2-988E-467396D6D2B1}"/>
              </a:ext>
            </a:extLst>
          </p:cNvPr>
          <p:cNvGrpSpPr/>
          <p:nvPr/>
        </p:nvGrpSpPr>
        <p:grpSpPr>
          <a:xfrm>
            <a:off x="15729229" y="5097683"/>
            <a:ext cx="12432742" cy="7340184"/>
            <a:chOff x="15729229" y="5623463"/>
            <a:chExt cx="12432742" cy="7340184"/>
          </a:xfrm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9ED5FC-8E08-4629-BF52-80EC8092E96B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D2AEFA-23EC-41F4-92D4-5803CD84742E}"/>
              </a:ext>
            </a:extLst>
          </p:cNvPr>
          <p:cNvGrpSpPr/>
          <p:nvPr/>
        </p:nvGrpSpPr>
        <p:grpSpPr>
          <a:xfrm>
            <a:off x="1586509" y="5076964"/>
            <a:ext cx="12432742" cy="7340184"/>
            <a:chOff x="15729229" y="5623463"/>
            <a:chExt cx="12432742" cy="7340184"/>
          </a:xfrm>
        </p:grpSpPr>
        <p:sp>
          <p:nvSpPr>
            <p:cNvPr id="33" name="AutoShape 25">
              <a:extLst>
                <a:ext uri="{FF2B5EF4-FFF2-40B4-BE49-F238E27FC236}">
                  <a16:creationId xmlns:a16="http://schemas.microsoft.com/office/drawing/2014/main" id="{6C7E6BA6-7C34-4095-98AA-78970C5F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34" name="Rectangle 42">
              <a:extLst>
                <a:ext uri="{FF2B5EF4-FFF2-40B4-BE49-F238E27FC236}">
                  <a16:creationId xmlns:a16="http://schemas.microsoft.com/office/drawing/2014/main" id="{EFFB7E4C-7EB6-4BEB-A854-C7EABED6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E60494-07E8-4E2B-977E-086B30325B07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0138CE-B940-4C5C-81CF-B59581DC6757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9B4BBC-7C02-4D24-A605-9C5F5EF863C7}"/>
              </a:ext>
            </a:extLst>
          </p:cNvPr>
          <p:cNvGrpSpPr/>
          <p:nvPr/>
        </p:nvGrpSpPr>
        <p:grpSpPr>
          <a:xfrm>
            <a:off x="29871949" y="5076964"/>
            <a:ext cx="12432742" cy="7340184"/>
            <a:chOff x="15729229" y="5623463"/>
            <a:chExt cx="12432742" cy="7340184"/>
          </a:xfrm>
        </p:grpSpPr>
        <p:sp>
          <p:nvSpPr>
            <p:cNvPr id="38" name="AutoShape 25">
              <a:extLst>
                <a:ext uri="{FF2B5EF4-FFF2-40B4-BE49-F238E27FC236}">
                  <a16:creationId xmlns:a16="http://schemas.microsoft.com/office/drawing/2014/main" id="{C90AAE15-CC0A-4AA7-A878-CFF9823F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551B147E-0522-4A0B-8239-7F82E4B1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6FEE9-86BB-4E04-A964-C6474FE8AF63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CA0118-CB8B-4755-A358-28DCB3DABA41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4B1AE6-CEC1-4B4E-8DE3-DA0FD6768109}"/>
              </a:ext>
            </a:extLst>
          </p:cNvPr>
          <p:cNvGrpSpPr/>
          <p:nvPr/>
        </p:nvGrpSpPr>
        <p:grpSpPr>
          <a:xfrm>
            <a:off x="15729229" y="13710424"/>
            <a:ext cx="12432742" cy="7340184"/>
            <a:chOff x="15729229" y="5623463"/>
            <a:chExt cx="12432742" cy="7340184"/>
          </a:xfrm>
        </p:grpSpPr>
        <p:sp>
          <p:nvSpPr>
            <p:cNvPr id="73" name="AutoShape 25">
              <a:extLst>
                <a:ext uri="{FF2B5EF4-FFF2-40B4-BE49-F238E27FC236}">
                  <a16:creationId xmlns:a16="http://schemas.microsoft.com/office/drawing/2014/main" id="{5CE7F4DD-4B5E-4EE5-A16A-B32B95C7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id="{2E3666E7-84B3-4A34-BAC5-DF3141AC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2EC2B4-DCE2-4E80-9FD3-D1DAFA1F90E2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DDF352-3B7E-4251-A594-BC30FEE01953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92B2F1F-CAB8-4AE2-9A9B-F952EE144A20}"/>
              </a:ext>
            </a:extLst>
          </p:cNvPr>
          <p:cNvGrpSpPr/>
          <p:nvPr/>
        </p:nvGrpSpPr>
        <p:grpSpPr>
          <a:xfrm>
            <a:off x="1586509" y="13689705"/>
            <a:ext cx="12432742" cy="7340184"/>
            <a:chOff x="15729229" y="5623463"/>
            <a:chExt cx="12432742" cy="7340184"/>
          </a:xfrm>
        </p:grpSpPr>
        <p:sp>
          <p:nvSpPr>
            <p:cNvPr id="78" name="AutoShape 25">
              <a:extLst>
                <a:ext uri="{FF2B5EF4-FFF2-40B4-BE49-F238E27FC236}">
                  <a16:creationId xmlns:a16="http://schemas.microsoft.com/office/drawing/2014/main" id="{CA439EC4-5555-4E8C-80FC-40C19CF5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2AC82AE-08BE-4C0D-B2B2-5768D717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94C9DE-16A1-4BCB-990A-79CBAAAA6FFB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1E6B3F-9DAD-405E-8F61-EA3FD6B2DBD5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85BBF30-8FE8-4F33-BB29-BF37D4FA21A8}"/>
              </a:ext>
            </a:extLst>
          </p:cNvPr>
          <p:cNvGrpSpPr/>
          <p:nvPr/>
        </p:nvGrpSpPr>
        <p:grpSpPr>
          <a:xfrm>
            <a:off x="29871949" y="13689705"/>
            <a:ext cx="12432742" cy="7340184"/>
            <a:chOff x="15729229" y="5623463"/>
            <a:chExt cx="12432742" cy="7340184"/>
          </a:xfrm>
        </p:grpSpPr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DB864E62-2817-4935-99FD-0EE4D520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84" name="Rectangle 42">
              <a:extLst>
                <a:ext uri="{FF2B5EF4-FFF2-40B4-BE49-F238E27FC236}">
                  <a16:creationId xmlns:a16="http://schemas.microsoft.com/office/drawing/2014/main" id="{C578A0CC-1EC0-4D02-A711-070C4943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B5D904-F305-4B0E-A21F-91F5FB8C95C2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C9DC67-45DB-4AA7-958B-898DF94103CA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F56EF3-2AF6-497D-A154-8B5B7A022E19}"/>
              </a:ext>
            </a:extLst>
          </p:cNvPr>
          <p:cNvGrpSpPr/>
          <p:nvPr/>
        </p:nvGrpSpPr>
        <p:grpSpPr>
          <a:xfrm>
            <a:off x="15729229" y="22323165"/>
            <a:ext cx="12432742" cy="7340184"/>
            <a:chOff x="15729229" y="5623463"/>
            <a:chExt cx="12432742" cy="7340184"/>
          </a:xfrm>
        </p:grpSpPr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D9EB2EB0-AD48-4074-91DF-10AF0F14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23B0B798-751B-4D92-9BEA-BF3915E2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B619FD-4538-48A1-A912-ADC04266DAE9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2ED9CF-D2E3-44AA-A667-16BB37F6CE89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97D13B-A205-41BD-B0EC-AC4B73EC13B1}"/>
              </a:ext>
            </a:extLst>
          </p:cNvPr>
          <p:cNvGrpSpPr/>
          <p:nvPr/>
        </p:nvGrpSpPr>
        <p:grpSpPr>
          <a:xfrm>
            <a:off x="1586509" y="22302446"/>
            <a:ext cx="12432742" cy="7340184"/>
            <a:chOff x="15729229" y="5623463"/>
            <a:chExt cx="12432742" cy="7340184"/>
          </a:xfrm>
        </p:grpSpPr>
        <p:sp>
          <p:nvSpPr>
            <p:cNvPr id="93" name="AutoShape 25">
              <a:extLst>
                <a:ext uri="{FF2B5EF4-FFF2-40B4-BE49-F238E27FC236}">
                  <a16:creationId xmlns:a16="http://schemas.microsoft.com/office/drawing/2014/main" id="{542E80D8-2806-425E-AA46-A138922D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94" name="Rectangle 42">
              <a:extLst>
                <a:ext uri="{FF2B5EF4-FFF2-40B4-BE49-F238E27FC236}">
                  <a16:creationId xmlns:a16="http://schemas.microsoft.com/office/drawing/2014/main" id="{768AAADD-0911-4DA0-9FCA-F5CB9BCF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98DF08-2D93-406C-862C-DFDCB957BCF6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5837AEC-03A8-4ED0-BEC9-2FBA53A729B4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E20E519-48D9-45B0-AD18-5821BF160E39}"/>
              </a:ext>
            </a:extLst>
          </p:cNvPr>
          <p:cNvGrpSpPr/>
          <p:nvPr/>
        </p:nvGrpSpPr>
        <p:grpSpPr>
          <a:xfrm>
            <a:off x="29871949" y="22302446"/>
            <a:ext cx="12432742" cy="7340184"/>
            <a:chOff x="15729229" y="5623463"/>
            <a:chExt cx="12432742" cy="7340184"/>
          </a:xfrm>
        </p:grpSpPr>
        <p:sp>
          <p:nvSpPr>
            <p:cNvPr id="98" name="AutoShape 25">
              <a:extLst>
                <a:ext uri="{FF2B5EF4-FFF2-40B4-BE49-F238E27FC236}">
                  <a16:creationId xmlns:a16="http://schemas.microsoft.com/office/drawing/2014/main" id="{FC6350BC-D565-41A9-9F57-B03D2631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4" rIns="67508" bIns="33754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99" name="Rectangle 42">
              <a:extLst>
                <a:ext uri="{FF2B5EF4-FFF2-40B4-BE49-F238E27FC236}">
                  <a16:creationId xmlns:a16="http://schemas.microsoft.com/office/drawing/2014/main" id="{617B01B7-5755-4D95-95DD-830369AF2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384750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4" rIns="67508" bIns="33754" anchor="ctr"/>
            <a:lstStyle/>
            <a:p>
              <a:pPr algn="ctr" defTabSz="2468512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FBCC15C-5A73-4770-9878-2A069D47AFBB}"/>
                </a:ext>
              </a:extLst>
            </p:cNvPr>
            <p:cNvSpPr txBox="1"/>
            <p:nvPr/>
          </p:nvSpPr>
          <p:spPr>
            <a:xfrm>
              <a:off x="16586520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 or if it could use some work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80C157-57EE-419B-872E-1D1B9809AD02}"/>
                </a:ext>
              </a:extLst>
            </p:cNvPr>
            <p:cNvSpPr txBox="1"/>
            <p:nvPr/>
          </p:nvSpPr>
          <p:spPr>
            <a:xfrm>
              <a:off x="16399668" y="5623463"/>
              <a:ext cx="5395461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377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Babincsak, William</cp:lastModifiedBy>
  <cp:revision>55</cp:revision>
  <dcterms:created xsi:type="dcterms:W3CDTF">2009-11-05T19:41:53Z</dcterms:created>
  <dcterms:modified xsi:type="dcterms:W3CDTF">2022-06-27T19:02:33Z</dcterms:modified>
</cp:coreProperties>
</file>