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9" r:id="rId4"/>
    <p:sldId id="257" r:id="rId5"/>
    <p:sldId id="259" r:id="rId6"/>
    <p:sldId id="258" r:id="rId7"/>
    <p:sldId id="274" r:id="rId8"/>
    <p:sldId id="275" r:id="rId9"/>
    <p:sldId id="278" r:id="rId10"/>
    <p:sldId id="276" r:id="rId11"/>
    <p:sldId id="277" r:id="rId12"/>
    <p:sldId id="271" r:id="rId13"/>
    <p:sldId id="261" r:id="rId14"/>
    <p:sldId id="267" r:id="rId15"/>
    <p:sldId id="263" r:id="rId16"/>
    <p:sldId id="272" r:id="rId17"/>
    <p:sldId id="27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6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4C2-E043-4047-83C8-93B575BB056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856-FC92-4130-BD3D-33DFF2B9C7B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5D40-1F61-41C5-89FE-3212C3B36A4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DF3-00FF-4F39-A1A1-B32D070273F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671B-CF6B-4637-8A42-DC8BC6C37F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7D2-2C81-47BF-BE47-4C8A753C57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62F0-D687-4B60-950E-FB10655D2F5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F59-DCCA-4BE8-BAC9-D1BDEE5B704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6C07-2567-46AE-9A1E-A9BA616FD78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63F9-5FB8-46E8-A4E7-C8DB02CE27F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40E-FAED-438D-9802-5E836B57514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761-7A62-4A71-9401-FD0C5E640B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999-86BB-48D9-8A70-DAA47F322DA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7BAB-4E8C-4BFE-A9D0-0B7167CD8CA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F6C-F4C9-4A86-A96E-412B3014812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CFE2-A04C-449E-BF51-F31152ED7E5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E42-397A-4ADA-A5AB-CB69A185695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91851-214B-445E-8EA1-7EA833EE57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83330" y="5883275"/>
            <a:ext cx="719693" cy="550476"/>
          </a:xfrm>
        </p:spPr>
        <p:txBody>
          <a:bodyPr/>
          <a:lstStyle/>
          <a:p>
            <a:r>
              <a:rPr lang="en-US" sz="1800" dirty="0" smtClean="0"/>
              <a:t>1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26811" y="5875369"/>
            <a:ext cx="876213" cy="344199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r>
              <a:rPr lang="en-US" sz="1800" dirty="0" smtClean="0"/>
              <a:t> / 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17427" y="5867131"/>
            <a:ext cx="785597" cy="365125"/>
          </a:xfrm>
        </p:spPr>
        <p:txBody>
          <a:bodyPr/>
          <a:lstStyle/>
          <a:p>
            <a:r>
              <a:rPr lang="en-US" sz="1800" dirty="0" smtClean="0"/>
              <a:t>11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60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44432" y="5867131"/>
            <a:ext cx="958591" cy="365125"/>
          </a:xfrm>
        </p:spPr>
        <p:txBody>
          <a:bodyPr/>
          <a:lstStyle/>
          <a:p>
            <a:r>
              <a:rPr lang="en-US" sz="1800" dirty="0" smtClean="0"/>
              <a:t>12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d’un ensemble de vues cohérentes entre elles pour la </a:t>
            </a:r>
            <a:r>
              <a:rPr lang="fr-FR" dirty="0" smtClean="0"/>
              <a:t>visualisation</a:t>
            </a:r>
            <a:endParaRPr lang="fr-FR" dirty="0"/>
          </a:p>
          <a:p>
            <a:r>
              <a:rPr lang="fr-FR" dirty="0" smtClean="0"/>
              <a:t>Prise en main des outils </a:t>
            </a:r>
            <a:r>
              <a:rPr lang="fr-FR" dirty="0" smtClean="0"/>
              <a:t>(</a:t>
            </a:r>
            <a:r>
              <a:rPr lang="fr-FR" dirty="0" err="1" smtClean="0"/>
              <a:t>Ettercap</a:t>
            </a:r>
            <a:r>
              <a:rPr lang="fr-FR" dirty="0" smtClean="0"/>
              <a:t> </a:t>
            </a:r>
            <a:r>
              <a:rPr lang="fr-FR" dirty="0" smtClean="0"/>
              <a:t>ou </a:t>
            </a:r>
            <a:r>
              <a:rPr lang="fr-FR" dirty="0" err="1" smtClean="0"/>
              <a:t>ChaosReader</a:t>
            </a:r>
            <a:r>
              <a:rPr lang="fr-FR" dirty="0" smtClean="0"/>
              <a:t>) </a:t>
            </a:r>
            <a:r>
              <a:rPr lang="fr-FR" dirty="0" smtClean="0"/>
              <a:t>à intégrer au </a:t>
            </a:r>
            <a:r>
              <a:rPr lang="fr-FR" dirty="0" smtClean="0"/>
              <a:t>logiciel</a:t>
            </a:r>
            <a:endParaRPr lang="fr-FR" dirty="0"/>
          </a:p>
          <a:p>
            <a:r>
              <a:rPr lang="fr-FR" dirty="0" smtClean="0"/>
              <a:t>Développement du logiciel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13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/>
              <a:t>1 : Développement du </a:t>
            </a:r>
            <a:r>
              <a:rPr lang="fr-FR" dirty="0" smtClean="0"/>
              <a:t>logiciel avec 2 vues cohérentes et filtres </a:t>
            </a:r>
            <a:endParaRPr lang="fr-FR" dirty="0"/>
          </a:p>
          <a:p>
            <a:r>
              <a:rPr lang="fr-FR" dirty="0"/>
              <a:t>Palier 2 </a:t>
            </a:r>
            <a:r>
              <a:rPr lang="fr-FR" dirty="0" smtClean="0"/>
              <a:t>: Intégration des outils de </a:t>
            </a:r>
            <a:r>
              <a:rPr lang="fr-FR" dirty="0" err="1" smtClean="0"/>
              <a:t>Pentest</a:t>
            </a:r>
            <a:r>
              <a:rPr lang="fr-FR" dirty="0" smtClean="0"/>
              <a:t> et visualisation des résultats</a:t>
            </a:r>
            <a:endParaRPr lang="fr-FR" dirty="0"/>
          </a:p>
          <a:p>
            <a:r>
              <a:rPr lang="fr-FR" dirty="0"/>
              <a:t>Palier 3 </a:t>
            </a:r>
            <a:r>
              <a:rPr lang="fr-FR" dirty="0" smtClean="0"/>
              <a:t>: Ajout de vues supplémentaires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84476" y="5867131"/>
            <a:ext cx="818547" cy="365125"/>
          </a:xfrm>
        </p:spPr>
        <p:txBody>
          <a:bodyPr/>
          <a:lstStyle/>
          <a:p>
            <a:r>
              <a:rPr lang="en-US" sz="1800" dirty="0" smtClean="0"/>
              <a:t>14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E</a:t>
            </a:r>
            <a:r>
              <a:rPr lang="fr-FR" dirty="0" err="1" smtClean="0"/>
              <a:t>ttercap</a:t>
            </a:r>
            <a:r>
              <a:rPr lang="fr-FR" dirty="0" smtClean="0"/>
              <a:t>, </a:t>
            </a:r>
            <a:r>
              <a:rPr lang="fr-FR" dirty="0" err="1"/>
              <a:t>ChaosReader</a:t>
            </a:r>
            <a:r>
              <a:rPr lang="fr-FR" dirty="0"/>
              <a:t>, </a:t>
            </a:r>
            <a:r>
              <a:rPr lang="fr-FR" dirty="0" err="1" smtClean="0"/>
              <a:t>Scapy</a:t>
            </a:r>
            <a:endParaRPr lang="fr-FR" dirty="0" smtClean="0"/>
          </a:p>
          <a:p>
            <a:r>
              <a:rPr lang="fr-FR" dirty="0" smtClean="0"/>
              <a:t>Visualisation </a:t>
            </a:r>
            <a:r>
              <a:rPr lang="fr-FR" dirty="0"/>
              <a:t>: Diagramme parallèle et graphe en réseau de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 smtClean="0"/>
              <a:t>IHM : </a:t>
            </a:r>
            <a:r>
              <a:rPr lang="fr-FR" dirty="0" err="1" smtClean="0"/>
              <a:t>PyQt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470292" y="5867131"/>
            <a:ext cx="1032731" cy="365125"/>
          </a:xfrm>
        </p:spPr>
        <p:txBody>
          <a:bodyPr/>
          <a:lstStyle/>
          <a:p>
            <a:r>
              <a:rPr lang="en-US" sz="1800" dirty="0" smtClean="0"/>
              <a:t>15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7" y="1369272"/>
            <a:ext cx="6144877" cy="44978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16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59762" y="5867131"/>
            <a:ext cx="843261" cy="365125"/>
          </a:xfrm>
        </p:spPr>
        <p:txBody>
          <a:bodyPr/>
          <a:lstStyle/>
          <a:p>
            <a:r>
              <a:rPr lang="en-US" sz="1800" dirty="0" smtClean="0"/>
              <a:t>17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48" y="1273788"/>
            <a:ext cx="6261627" cy="4583317"/>
          </a:xfrm>
        </p:spPr>
      </p:pic>
    </p:spTree>
    <p:extLst>
      <p:ext uri="{BB962C8B-B14F-4D97-AF65-F5344CB8AC3E}">
        <p14:creationId xmlns:p14="http://schemas.microsoft.com/office/powerpoint/2010/main" val="34737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68000" y="5883275"/>
            <a:ext cx="835023" cy="365125"/>
          </a:xfrm>
        </p:spPr>
        <p:txBody>
          <a:bodyPr/>
          <a:lstStyle/>
          <a:p>
            <a:r>
              <a:rPr lang="en-US" sz="1800" dirty="0" smtClean="0"/>
              <a:t>18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 smtClean="0"/>
              <a:t>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Etat de </a:t>
            </a:r>
            <a:r>
              <a:rPr lang="fr-FR" dirty="0" smtClean="0"/>
              <a:t>l’art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</a:t>
            </a:r>
            <a:r>
              <a:rPr lang="fr-FR" dirty="0" smtClean="0"/>
              <a:t>choisies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33904" y="5791201"/>
            <a:ext cx="769120" cy="774356"/>
          </a:xfrm>
        </p:spPr>
        <p:txBody>
          <a:bodyPr/>
          <a:lstStyle/>
          <a:p>
            <a:r>
              <a:rPr lang="en-US" sz="1800" dirty="0" smtClean="0"/>
              <a:t>2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0"/>
            <a:ext cx="711455" cy="640761"/>
          </a:xfrm>
        </p:spPr>
        <p:txBody>
          <a:bodyPr/>
          <a:lstStyle/>
          <a:p>
            <a:r>
              <a:rPr lang="en-US" sz="1800" dirty="0" smtClean="0"/>
              <a:t>3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de :</a:t>
            </a:r>
          </a:p>
          <a:p>
            <a:pPr lvl="1"/>
            <a:r>
              <a:rPr lang="fr-FR" dirty="0"/>
              <a:t>Faire un premier tri des données pour faciliter la tâche d’analyse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Intégrer des outils d’analyse de trace au logiciel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50378" y="5867131"/>
            <a:ext cx="752645" cy="525431"/>
          </a:xfrm>
        </p:spPr>
        <p:txBody>
          <a:bodyPr/>
          <a:lstStyle/>
          <a:p>
            <a:r>
              <a:rPr lang="en-US" sz="1800" dirty="0" smtClean="0"/>
              <a:t>4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92480"/>
          </a:xfrm>
        </p:spPr>
        <p:txBody>
          <a:bodyPr/>
          <a:lstStyle/>
          <a:p>
            <a:r>
              <a:rPr lang="en-US" sz="1800" dirty="0" smtClean="0"/>
              <a:t>5 </a:t>
            </a:r>
            <a:r>
              <a:rPr lang="en-US" sz="1800" dirty="0"/>
              <a:t>/ 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59528"/>
          </a:xfrm>
        </p:spPr>
        <p:txBody>
          <a:bodyPr/>
          <a:lstStyle/>
          <a:p>
            <a:r>
              <a:rPr lang="en-US" sz="1800" dirty="0"/>
              <a:t>6</a:t>
            </a:r>
            <a:r>
              <a:rPr lang="en-US" sz="1800" dirty="0" smtClean="0"/>
              <a:t> / 18</a:t>
            </a:r>
            <a:endParaRPr lang="en-US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83330" y="5867131"/>
            <a:ext cx="719693" cy="335961"/>
          </a:xfrm>
        </p:spPr>
        <p:txBody>
          <a:bodyPr/>
          <a:lstStyle/>
          <a:p>
            <a:r>
              <a:rPr lang="en-US" sz="1800" dirty="0" smtClean="0"/>
              <a:t>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1151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24520" y="5867132"/>
            <a:ext cx="678504" cy="368912"/>
          </a:xfrm>
        </p:spPr>
        <p:txBody>
          <a:bodyPr/>
          <a:lstStyle/>
          <a:p>
            <a:r>
              <a:rPr lang="en-US" sz="1800" dirty="0" smtClean="0"/>
              <a:t>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60908" y="5867131"/>
            <a:ext cx="942116" cy="344199"/>
          </a:xfrm>
        </p:spPr>
        <p:txBody>
          <a:bodyPr/>
          <a:lstStyle/>
          <a:p>
            <a:r>
              <a:rPr lang="en-US" sz="1800" dirty="0"/>
              <a:t>9</a:t>
            </a:r>
            <a:r>
              <a:rPr lang="en-US" sz="1800" dirty="0" smtClean="0"/>
              <a:t> / 18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6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270</TotalTime>
  <Words>421</Words>
  <Application>Microsoft Office PowerPoint</Application>
  <PresentationFormat>Grand écran</PresentationFormat>
  <Paragraphs>110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Analyse</vt:lpstr>
      <vt:lpstr>Travail à venir</vt:lpstr>
      <vt:lpstr>Spécifications</vt:lpstr>
      <vt:lpstr>Solutions retenues</vt:lpstr>
      <vt:lpstr>Design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13</cp:revision>
  <dcterms:created xsi:type="dcterms:W3CDTF">2015-12-15T09:44:11Z</dcterms:created>
  <dcterms:modified xsi:type="dcterms:W3CDTF">2015-12-18T09:07:01Z</dcterms:modified>
</cp:coreProperties>
</file>