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9" r:id="rId4"/>
    <p:sldId id="257" r:id="rId5"/>
    <p:sldId id="259" r:id="rId6"/>
    <p:sldId id="258" r:id="rId7"/>
    <p:sldId id="274" r:id="rId8"/>
    <p:sldId id="275" r:id="rId9"/>
    <p:sldId id="278" r:id="rId10"/>
    <p:sldId id="276" r:id="rId11"/>
    <p:sldId id="277" r:id="rId12"/>
    <p:sldId id="271" r:id="rId13"/>
    <p:sldId id="261" r:id="rId14"/>
    <p:sldId id="267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60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Choix d’un ensemble de vues cohérentes entre elles pour la visualisation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Prise en main des outils comme </a:t>
            </a:r>
            <a:r>
              <a:rPr lang="fr-FR" dirty="0" err="1" smtClean="0"/>
              <a:t>Ettercap</a:t>
            </a:r>
            <a:r>
              <a:rPr lang="fr-FR" dirty="0" smtClean="0"/>
              <a:t> ou </a:t>
            </a:r>
            <a:r>
              <a:rPr lang="fr-FR" dirty="0" err="1" smtClean="0"/>
              <a:t>ChaosReader</a:t>
            </a:r>
            <a:r>
              <a:rPr lang="fr-FR" dirty="0" smtClean="0"/>
              <a:t> à intégrer au logiciel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Développement du logiciel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/>
              <a:t>1 : Développement du </a:t>
            </a:r>
            <a:r>
              <a:rPr lang="fr-FR" dirty="0" smtClean="0"/>
              <a:t>logiciel avec 2 vues cohérentes et filtres </a:t>
            </a:r>
            <a:endParaRPr lang="fr-FR" dirty="0"/>
          </a:p>
          <a:p>
            <a:r>
              <a:rPr lang="fr-FR" dirty="0"/>
              <a:t>Palier 2 </a:t>
            </a:r>
            <a:r>
              <a:rPr lang="fr-FR" dirty="0" smtClean="0"/>
              <a:t>: Intégration des outils de </a:t>
            </a:r>
            <a:r>
              <a:rPr lang="fr-FR" dirty="0" err="1" smtClean="0"/>
              <a:t>Pentest</a:t>
            </a:r>
            <a:r>
              <a:rPr lang="fr-FR" dirty="0" smtClean="0"/>
              <a:t> et visualisation des résultats</a:t>
            </a:r>
            <a:endParaRPr lang="fr-FR" dirty="0"/>
          </a:p>
          <a:p>
            <a:r>
              <a:rPr lang="fr-FR" dirty="0"/>
              <a:t>Palier 3 </a:t>
            </a:r>
            <a:r>
              <a:rPr lang="fr-FR" dirty="0" smtClean="0"/>
              <a:t>: Ajout de vues supplémentaires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ChaosReader,dsniff</a:t>
            </a:r>
            <a:endParaRPr lang="fr-FR" dirty="0" smtClean="0"/>
          </a:p>
          <a:p>
            <a:r>
              <a:rPr lang="fr-FR" dirty="0" smtClean="0"/>
              <a:t>Visualisation </a:t>
            </a:r>
            <a:r>
              <a:rPr lang="fr-FR" dirty="0"/>
              <a:t>: Diagramme parallèle et graphe en réseau de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 smtClean="0"/>
              <a:t>IHM : </a:t>
            </a:r>
            <a:r>
              <a:rPr lang="fr-FR" dirty="0" err="1" smtClean="0"/>
              <a:t>PyQt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de :</a:t>
            </a:r>
          </a:p>
          <a:p>
            <a:pPr lvl="1"/>
            <a:r>
              <a:rPr lang="fr-FR" dirty="0"/>
              <a:t>Faire un premier tri des données pour faciliter la tâche d’analyse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Intégrer des outils d’analyse de trace au logiciel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de capture </a:t>
            </a:r>
            <a:r>
              <a:rPr lang="en-US" dirty="0" err="1" smtClean="0"/>
              <a:t>réseau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1151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6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204</TotalTime>
  <Words>441</Words>
  <Application>Microsoft Office PowerPoint</Application>
  <PresentationFormat>Grand écran</PresentationFormat>
  <Paragraphs>124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Analyse</vt:lpstr>
      <vt:lpstr>Travail à venir</vt:lpstr>
      <vt:lpstr>Spécifications</vt:lpstr>
      <vt:lpstr>Solutions retenues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nicolas.ngomai</cp:lastModifiedBy>
  <cp:revision>11</cp:revision>
  <dcterms:created xsi:type="dcterms:W3CDTF">2015-12-15T09:44:11Z</dcterms:created>
  <dcterms:modified xsi:type="dcterms:W3CDTF">2015-12-16T14:57:15Z</dcterms:modified>
</cp:coreProperties>
</file>