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9" r:id="rId4"/>
    <p:sldId id="257" r:id="rId5"/>
    <p:sldId id="259" r:id="rId6"/>
    <p:sldId id="258" r:id="rId7"/>
    <p:sldId id="274" r:id="rId8"/>
    <p:sldId id="275" r:id="rId9"/>
    <p:sldId id="278" r:id="rId10"/>
    <p:sldId id="276" r:id="rId11"/>
    <p:sldId id="277" r:id="rId12"/>
    <p:sldId id="271" r:id="rId13"/>
    <p:sldId id="261" r:id="rId14"/>
    <p:sldId id="267" r:id="rId15"/>
    <p:sldId id="263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83E6C-40B6-4DF7-B2E2-F703E66700A2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D5D0-C663-444C-AB50-D90E1FD41D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25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D5D0-C663-444C-AB50-D90E1FD41D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AD4-C926-4B8B-A4F7-4BE6E421E4C2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4B38-A6C9-45D6-8314-6945096249FD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E05B-B8E7-4D72-BABE-A32F6DA188AB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7766-5341-4C95-85B2-713CBFF7EAF3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8A74-A6C0-4C95-8A92-C7FF16AF47CF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4AB2-57DD-4E25-9E1B-38B44ACB1436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E06B-4A2E-47C3-B359-8555ED12CE45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D2D-74CE-4639-96E1-F567065FF66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545B-2DE5-475A-8506-74CA7DE21467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4905-8AEE-49DF-9472-70497A0E91B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10B9-D177-4200-8179-CA39B6DC051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93A1-0D33-4A63-91AD-1E92492AD5CC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0D1-17A5-4ADF-AA9E-3FCA4AE0C985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B98-6743-446F-8AEA-6064604AFE0E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4130-0D16-4618-B141-0C7AE836E34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74CF-0229-417B-9F56-ED832D6E996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3A7C-2C1D-438F-8A5C-BE43AA35AFA1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2C03DA-6DD8-4EE6-98D5-5AEE914510C6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Outils de visualisation de capture réseau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Thibault Lengagne</a:t>
            </a:r>
          </a:p>
          <a:p>
            <a:r>
              <a:rPr lang="fr-FR" dirty="0" smtClean="0"/>
              <a:t>Nicolas </a:t>
            </a:r>
            <a:r>
              <a:rPr lang="fr-FR" dirty="0" err="1" smtClean="0"/>
              <a:t>Ngô-Maï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15"/>
          <a:stretch/>
        </p:blipFill>
        <p:spPr>
          <a:xfrm>
            <a:off x="6722074" y="2438399"/>
            <a:ext cx="2934382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261835"/>
            <a:ext cx="4141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Carte proportionnelle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grand carré =&gt; une machine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Un petit carré =&gt; un protocole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24" y="3208204"/>
            <a:ext cx="3810532" cy="190526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3691100"/>
            <a:ext cx="4445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de chaleur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superposé à un autre graphe</a:t>
            </a:r>
          </a:p>
        </p:txBody>
      </p:sp>
    </p:spTree>
    <p:extLst>
      <p:ext uri="{BB962C8B-B14F-4D97-AF65-F5344CB8AC3E}">
        <p14:creationId xmlns:p14="http://schemas.microsoft.com/office/powerpoint/2010/main" val="16004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</a:t>
            </a:r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975361"/>
            <a:ext cx="10018713" cy="4815840"/>
          </a:xfrm>
        </p:spPr>
        <p:txBody>
          <a:bodyPr/>
          <a:lstStyle/>
          <a:p>
            <a:r>
              <a:rPr lang="fr-FR" dirty="0" smtClean="0"/>
              <a:t>Analyse des paquets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84202"/>
              </p:ext>
            </p:extLst>
          </p:nvPr>
        </p:nvGraphicFramePr>
        <p:xfrm>
          <a:off x="2054430" y="3343831"/>
          <a:ext cx="9454184" cy="2195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648"/>
                <a:gridCol w="4237355"/>
                <a:gridCol w="3582181"/>
              </a:tblGrid>
              <a:tr h="388858">
                <a:tc>
                  <a:txBody>
                    <a:bodyPr/>
                    <a:lstStyle/>
                    <a:p>
                      <a:r>
                        <a:rPr lang="fr-FR" dirty="0" smtClean="0"/>
                        <a:t>Titre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Données extraites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Ettercap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Mot de passes, informations systèmes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API + nombreuses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ChaosReader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Timeline</a:t>
                      </a:r>
                      <a:r>
                        <a:rPr lang="fr-FR" dirty="0" smtClean="0"/>
                        <a:t> des sessions, extraction de</a:t>
                      </a:r>
                      <a:r>
                        <a:rPr lang="fr-FR" baseline="0" dirty="0" smtClean="0"/>
                        <a:t> fichier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Nombreuses</a:t>
                      </a:r>
                      <a:r>
                        <a:rPr lang="fr-FR" baseline="0" dirty="0" smtClean="0"/>
                        <a:t> fonctionnalités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tcptrace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Cartographie le réseau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Création de Graphs</a:t>
                      </a:r>
                      <a:endParaRPr lang="fr-FR" dirty="0"/>
                    </a:p>
                  </a:txBody>
                  <a:tcPr/>
                </a:tc>
              </a:tr>
              <a:tr h="388858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Scapy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Outil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Général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manipuler simplement des paquets réseaux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à venir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Choix d’un ensemble de vues cohérentes entre elles pour la visualisation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Prise en main des outils comme </a:t>
            </a:r>
            <a:r>
              <a:rPr lang="fr-FR" dirty="0" err="1" smtClean="0"/>
              <a:t>Ettercap</a:t>
            </a:r>
            <a:r>
              <a:rPr lang="fr-FR" dirty="0" smtClean="0"/>
              <a:t> ou </a:t>
            </a:r>
            <a:r>
              <a:rPr lang="fr-FR" dirty="0" err="1" smtClean="0"/>
              <a:t>ChaosReader</a:t>
            </a:r>
            <a:r>
              <a:rPr lang="fr-FR" dirty="0" smtClean="0"/>
              <a:t> à intégrer au logiciel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Développement du logiciel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Palier </a:t>
            </a:r>
            <a:r>
              <a:rPr lang="fr-FR" dirty="0"/>
              <a:t>1 : Développement du </a:t>
            </a:r>
            <a:r>
              <a:rPr lang="fr-FR" dirty="0" smtClean="0"/>
              <a:t>logiciel avec 2 vues cohérentes et filtres </a:t>
            </a:r>
            <a:endParaRPr lang="fr-FR" dirty="0"/>
          </a:p>
          <a:p>
            <a:r>
              <a:rPr lang="fr-FR" dirty="0"/>
              <a:t>Palier 2 </a:t>
            </a:r>
            <a:r>
              <a:rPr lang="fr-FR" dirty="0" smtClean="0"/>
              <a:t>: Intégration des outils de </a:t>
            </a:r>
            <a:r>
              <a:rPr lang="fr-FR" dirty="0" err="1" smtClean="0"/>
              <a:t>Pentest</a:t>
            </a:r>
            <a:r>
              <a:rPr lang="fr-FR" dirty="0" smtClean="0"/>
              <a:t> et visualisation des résultats</a:t>
            </a:r>
            <a:endParaRPr lang="fr-FR" dirty="0"/>
          </a:p>
          <a:p>
            <a:r>
              <a:rPr lang="fr-FR" dirty="0"/>
              <a:t>Palier 3 </a:t>
            </a:r>
            <a:r>
              <a:rPr lang="fr-FR" dirty="0" smtClean="0"/>
              <a:t>: Ajout de vues supplémentaires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 retenues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 de base : </a:t>
            </a:r>
            <a:r>
              <a:rPr lang="fr-FR" dirty="0" err="1" smtClean="0"/>
              <a:t>pcap</a:t>
            </a:r>
            <a:endParaRPr lang="fr-FR" dirty="0" smtClean="0"/>
          </a:p>
          <a:p>
            <a:r>
              <a:rPr lang="fr-FR" dirty="0" smtClean="0"/>
              <a:t>Analyse des paquets : </a:t>
            </a:r>
            <a:r>
              <a:rPr lang="fr-FR" dirty="0" err="1" smtClean="0"/>
              <a:t>Scapy</a:t>
            </a:r>
            <a:r>
              <a:rPr lang="fr-FR" dirty="0" smtClean="0"/>
              <a:t>, </a:t>
            </a:r>
            <a:r>
              <a:rPr lang="fr-FR" dirty="0" err="1" smtClean="0"/>
              <a:t>ettercap</a:t>
            </a:r>
            <a:r>
              <a:rPr lang="fr-FR" dirty="0" smtClean="0"/>
              <a:t>, </a:t>
            </a:r>
            <a:r>
              <a:rPr lang="fr-FR" dirty="0" err="1" smtClean="0"/>
              <a:t>ChaosReader,dsniff</a:t>
            </a:r>
            <a:endParaRPr lang="fr-FR" dirty="0" smtClean="0"/>
          </a:p>
          <a:p>
            <a:r>
              <a:rPr lang="fr-FR" dirty="0" smtClean="0"/>
              <a:t>Visualisation </a:t>
            </a:r>
            <a:r>
              <a:rPr lang="fr-FR" dirty="0"/>
              <a:t>: Diagramme parallèle et graphe en réseau de </a:t>
            </a:r>
            <a:r>
              <a:rPr lang="fr-FR" dirty="0" err="1"/>
              <a:t>noeuds</a:t>
            </a:r>
            <a:endParaRPr lang="fr-FR" dirty="0"/>
          </a:p>
          <a:p>
            <a:r>
              <a:rPr lang="fr-FR" dirty="0" smtClean="0"/>
              <a:t>IHM </a:t>
            </a:r>
            <a:r>
              <a:rPr lang="fr-FR" dirty="0" smtClean="0"/>
              <a:t>: </a:t>
            </a:r>
            <a:r>
              <a:rPr lang="fr-FR" dirty="0" err="1" smtClean="0"/>
              <a:t>PyQt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 bientôt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Présentation Générale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Spécifications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Etat de l’art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Solutions choisies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: Extraire des informations à partir d’une trace réseau</a:t>
            </a:r>
          </a:p>
          <a:p>
            <a:pPr lvl="1"/>
            <a:r>
              <a:rPr lang="fr-FR" dirty="0" smtClean="0"/>
              <a:t>Trace illisible, très volumineuse</a:t>
            </a:r>
          </a:p>
          <a:p>
            <a:pPr lvl="1"/>
            <a:r>
              <a:rPr lang="fr-FR" dirty="0" smtClean="0"/>
              <a:t>Besoin d’utiliser des nombreux outils différents </a:t>
            </a:r>
          </a:p>
          <a:p>
            <a:pPr lvl="1"/>
            <a:r>
              <a:rPr lang="fr-FR" dirty="0" smtClean="0"/>
              <a:t>Pas de visualisation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se place du point de vue d’un </a:t>
            </a:r>
            <a:r>
              <a:rPr lang="fr-FR" dirty="0" smtClean="0"/>
              <a:t>attaquant</a:t>
            </a:r>
          </a:p>
          <a:p>
            <a:r>
              <a:rPr lang="fr-FR" dirty="0" smtClean="0"/>
              <a:t>Le but </a:t>
            </a:r>
            <a:r>
              <a:rPr lang="fr-FR" dirty="0"/>
              <a:t>est de créer un outils permettant </a:t>
            </a:r>
            <a:r>
              <a:rPr lang="fr-FR" dirty="0" smtClean="0"/>
              <a:t>de :</a:t>
            </a:r>
            <a:endParaRPr lang="fr-FR" dirty="0" smtClean="0"/>
          </a:p>
          <a:p>
            <a:pPr lvl="1"/>
            <a:r>
              <a:rPr lang="fr-FR" dirty="0"/>
              <a:t>Faire un premier tri des données pour faciliter la tâche d’analyse</a:t>
            </a:r>
          </a:p>
          <a:p>
            <a:pPr lvl="1"/>
            <a:r>
              <a:rPr lang="fr-FR" dirty="0" smtClean="0"/>
              <a:t>Présenter </a:t>
            </a:r>
            <a:r>
              <a:rPr lang="fr-FR" dirty="0" smtClean="0"/>
              <a:t>les flux de manière lisible et graphiquement organisée</a:t>
            </a:r>
          </a:p>
          <a:p>
            <a:pPr lvl="1"/>
            <a:r>
              <a:rPr lang="fr-FR" dirty="0" smtClean="0"/>
              <a:t>Intégrer des outils d’analyse de trace au logiciel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Quelles sont les informations qu’on peut-on tirer d’une trace réseau ?</a:t>
            </a:r>
          </a:p>
          <a:p>
            <a:pPr lvl="1"/>
            <a:r>
              <a:rPr lang="fr-FR" dirty="0" smtClean="0"/>
              <a:t>Extraire Données sensibles : mot de passe, pièce jointe…</a:t>
            </a:r>
          </a:p>
          <a:p>
            <a:pPr lvl="1"/>
            <a:r>
              <a:rPr lang="fr-FR" dirty="0" smtClean="0"/>
              <a:t>Reformer des sessions (TCP, FTP, Mail)</a:t>
            </a:r>
          </a:p>
          <a:p>
            <a:pPr lvl="1"/>
            <a:r>
              <a:rPr lang="fr-FR" dirty="0" smtClean="0"/>
              <a:t>Obtenir des informations sur les systèmes du réseau</a:t>
            </a:r>
          </a:p>
          <a:p>
            <a:pPr lvl="1"/>
            <a:r>
              <a:rPr lang="fr-FR" dirty="0" smtClean="0"/>
              <a:t>Cartographier le réseau</a:t>
            </a:r>
          </a:p>
          <a:p>
            <a:pPr lvl="1"/>
            <a:r>
              <a:rPr lang="fr-FR" dirty="0" smtClean="0"/>
              <a:t>Récupération d’information pour des attaques MITM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 l’art -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31" y="2362200"/>
            <a:ext cx="6910075" cy="31242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de capture </a:t>
            </a:r>
            <a:r>
              <a:rPr lang="en-US" dirty="0" err="1" smtClean="0"/>
              <a:t>réseau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" b="800"/>
          <a:stretch/>
        </p:blipFill>
        <p:spPr>
          <a:xfrm>
            <a:off x="6777264" y="2611241"/>
            <a:ext cx="4174592" cy="3099192"/>
          </a:xfrm>
        </p:spPr>
      </p:pic>
      <p:sp>
        <p:nvSpPr>
          <p:cNvPr id="10" name="ZoneTexte 9"/>
          <p:cNvSpPr txBox="1"/>
          <p:nvPr/>
        </p:nvSpPr>
        <p:spPr>
          <a:xfrm>
            <a:off x="2641600" y="2973236"/>
            <a:ext cx="4117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Graphe de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Représentation des nœuds et des communications échangées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Semble particulièrement approprié dans le cas d’analyse de trafic</a:t>
            </a:r>
          </a:p>
        </p:txBody>
      </p:sp>
    </p:spTree>
    <p:extLst>
      <p:ext uri="{BB962C8B-B14F-4D97-AF65-F5344CB8AC3E}">
        <p14:creationId xmlns:p14="http://schemas.microsoft.com/office/powerpoint/2010/main" val="11518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39" y="2438399"/>
            <a:ext cx="3378417" cy="31242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2572279" y="2798396"/>
            <a:ext cx="500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circulaire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Délimite une zone interne et une zone externe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Pourrait être intéressant pour délimiter réseau local et zone extérieure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9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 -</a:t>
            </a:r>
            <a:r>
              <a:rPr lang="fr-FR" dirty="0" smtClean="0"/>
              <a:t> Visualisation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Visualisation de capture réseau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72" y="2438399"/>
            <a:ext cx="5670549" cy="3124200"/>
          </a:xfrm>
        </p:spPr>
      </p:pic>
      <p:sp>
        <p:nvSpPr>
          <p:cNvPr id="9" name="ZoneTexte 8"/>
          <p:cNvSpPr txBox="1"/>
          <p:nvPr/>
        </p:nvSpPr>
        <p:spPr>
          <a:xfrm>
            <a:off x="2336034" y="3538834"/>
            <a:ext cx="3219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parallèle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Particulièrement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</a:t>
            </a:r>
            <a:r>
              <a:rPr lang="fr-FR" dirty="0" err="1" smtClean="0"/>
              <a:t>rc</a:t>
            </a:r>
            <a:r>
              <a:rPr lang="fr-FR" dirty="0" smtClean="0"/>
              <a:t> | port </a:t>
            </a:r>
            <a:r>
              <a:rPr lang="fr-FR" dirty="0" err="1" smtClean="0"/>
              <a:t>src</a:t>
            </a:r>
            <a:r>
              <a:rPr lang="fr-FR" dirty="0" smtClean="0"/>
              <a:t> | port </a:t>
            </a:r>
            <a:r>
              <a:rPr lang="fr-FR" dirty="0" err="1" smtClean="0"/>
              <a:t>dest</a:t>
            </a:r>
            <a:r>
              <a:rPr lang="fr-FR" dirty="0" smtClean="0"/>
              <a:t> | </a:t>
            </a:r>
            <a:r>
              <a:rPr lang="fr-FR" dirty="0" err="1" smtClean="0"/>
              <a:t>dest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63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189</TotalTime>
  <Words>441</Words>
  <Application>Microsoft Office PowerPoint</Application>
  <PresentationFormat>Grand écran</PresentationFormat>
  <Paragraphs>124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Parallaxe</vt:lpstr>
      <vt:lpstr>Outils de visualisation de capture réseau</vt:lpstr>
      <vt:lpstr>Sommaire</vt:lpstr>
      <vt:lpstr>Présentation Générale</vt:lpstr>
      <vt:lpstr>Présentation Générale</vt:lpstr>
      <vt:lpstr>Présentation Générale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Visualisation</vt:lpstr>
      <vt:lpstr>Etat de l’art - Analyse</vt:lpstr>
      <vt:lpstr>Travail à venir</vt:lpstr>
      <vt:lpstr>Spécifications</vt:lpstr>
      <vt:lpstr>Solutions retenues</vt:lpstr>
      <vt:lpstr>Design</vt:lpstr>
      <vt:lpstr>A bientôt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de visualisation de capture réseau</dc:title>
  <dc:creator>Thibault Lengagne</dc:creator>
  <cp:lastModifiedBy>nicolas.ngomai</cp:lastModifiedBy>
  <cp:revision>9</cp:revision>
  <dcterms:created xsi:type="dcterms:W3CDTF">2015-12-15T09:44:11Z</dcterms:created>
  <dcterms:modified xsi:type="dcterms:W3CDTF">2015-12-16T14:11:32Z</dcterms:modified>
</cp:coreProperties>
</file>