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69" r:id="rId4"/>
    <p:sldId id="257" r:id="rId5"/>
    <p:sldId id="259" r:id="rId6"/>
    <p:sldId id="258" r:id="rId7"/>
    <p:sldId id="274" r:id="rId8"/>
    <p:sldId id="275" r:id="rId9"/>
    <p:sldId id="278" r:id="rId10"/>
    <p:sldId id="276" r:id="rId11"/>
    <p:sldId id="277" r:id="rId12"/>
    <p:sldId id="271" r:id="rId13"/>
    <p:sldId id="261" r:id="rId14"/>
    <p:sldId id="267" r:id="rId15"/>
    <p:sldId id="263" r:id="rId16"/>
    <p:sldId id="272" r:id="rId17"/>
    <p:sldId id="279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83E6C-40B6-4DF7-B2E2-F703E66700A2}" type="datetimeFigureOut">
              <a:rPr lang="fr-FR" smtClean="0"/>
              <a:t>18/12/2015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ED5D0-C663-444C-AB50-D90E1FD41D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D5D0-C663-444C-AB50-D90E1FD41D0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259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D5D0-C663-444C-AB50-D90E1FD41D0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969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D5D0-C663-444C-AB50-D90E1FD41D0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146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74C2-E043-4047-83C8-93B575BB0569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9856-FC92-4130-BD3D-33DFF2B9C7BE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5D40-1F61-41C5-89FE-3212C3B36A4C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4DF3-00FF-4F39-A1A1-B32D070273FA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671B-CF6B-4637-8A42-DC8BC6C37F8D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17D2-2C81-47BF-BE47-4C8A753C577B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62F0-D687-4B60-950E-FB10655D2F5D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FF59-DCCA-4BE8-BAC9-D1BDEE5B7044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6C07-2567-46AE-9A1E-A9BA616FD782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63F9-5FB8-46E8-A4E7-C8DB02CE27F0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040E-FAED-438D-9802-5E836B575149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9761-7A62-4A71-9401-FD0C5E640B7B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B999-86BB-48D9-8A70-DAA47F322DA4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7BAB-4E8C-4BFE-A9D0-0B7167CD8CAC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F6C-F4C9-4A86-A96E-412B30148120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3CFE2-A04C-449E-BF51-F31152ED7E50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1E42-397A-4ADA-A5AB-CB69A185695A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891851-214B-445E-8EA1-7EA833EE578D}" type="datetime1">
              <a:rPr lang="en-US" smtClean="0"/>
              <a:t>12/18/2015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Outils de visualisation de capture réseau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Thibault Lengagne</a:t>
            </a:r>
          </a:p>
          <a:p>
            <a:r>
              <a:rPr lang="fr-FR" dirty="0" smtClean="0"/>
              <a:t>Nicolas </a:t>
            </a:r>
            <a:r>
              <a:rPr lang="fr-FR" dirty="0" err="1" smtClean="0"/>
              <a:t>Ngô-Maï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783330" y="5883275"/>
            <a:ext cx="719693" cy="550476"/>
          </a:xfrm>
        </p:spPr>
        <p:txBody>
          <a:bodyPr/>
          <a:lstStyle/>
          <a:p>
            <a:r>
              <a:rPr lang="en-US" sz="1800" dirty="0" smtClean="0"/>
              <a:t>1 / 18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4514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 -</a:t>
            </a:r>
            <a:r>
              <a:rPr lang="fr-FR" dirty="0" smtClean="0"/>
              <a:t> Visualisation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15"/>
          <a:stretch/>
        </p:blipFill>
        <p:spPr>
          <a:xfrm>
            <a:off x="6722074" y="2438399"/>
            <a:ext cx="2934382" cy="3124200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626811" y="5875369"/>
            <a:ext cx="876213" cy="344199"/>
          </a:xfrm>
        </p:spPr>
        <p:txBody>
          <a:bodyPr/>
          <a:lstStyle/>
          <a:p>
            <a:fld id="{D57F1E4F-1CFF-5643-939E-217C01CDF565}" type="slidenum">
              <a:rPr lang="en-US" sz="1800" smtClean="0"/>
              <a:pPr/>
              <a:t>10</a:t>
            </a:fld>
            <a:r>
              <a:rPr lang="en-US" sz="1800" dirty="0" smtClean="0"/>
              <a:t> / 18</a:t>
            </a:r>
            <a:endParaRPr lang="en-US" sz="1800" dirty="0"/>
          </a:p>
        </p:txBody>
      </p:sp>
      <p:sp>
        <p:nvSpPr>
          <p:cNvPr id="7" name="ZoneTexte 6"/>
          <p:cNvSpPr txBox="1"/>
          <p:nvPr/>
        </p:nvSpPr>
        <p:spPr>
          <a:xfrm>
            <a:off x="2572279" y="3261835"/>
            <a:ext cx="4141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Carte proportionnelle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Un grand carré =&gt; une machine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Un petit carré =&gt; un protocole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913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 -</a:t>
            </a:r>
            <a:r>
              <a:rPr lang="fr-FR" dirty="0" smtClean="0"/>
              <a:t> Visualisation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324" y="3208204"/>
            <a:ext cx="3810532" cy="1905266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717427" y="5867131"/>
            <a:ext cx="785597" cy="365125"/>
          </a:xfrm>
        </p:spPr>
        <p:txBody>
          <a:bodyPr/>
          <a:lstStyle/>
          <a:p>
            <a:r>
              <a:rPr lang="en-US" sz="1800" dirty="0" smtClean="0"/>
              <a:t>11 </a:t>
            </a:r>
            <a:r>
              <a:rPr lang="en-US" sz="1800" dirty="0"/>
              <a:t>/ </a:t>
            </a:r>
            <a:r>
              <a:rPr lang="en-US" sz="1800" dirty="0" smtClean="0"/>
              <a:t>18</a:t>
            </a:r>
            <a:endParaRPr lang="en-US" sz="1800" dirty="0"/>
          </a:p>
        </p:txBody>
      </p:sp>
      <p:sp>
        <p:nvSpPr>
          <p:cNvPr id="7" name="ZoneTexte 6"/>
          <p:cNvSpPr txBox="1"/>
          <p:nvPr/>
        </p:nvSpPr>
        <p:spPr>
          <a:xfrm>
            <a:off x="2572279" y="3691100"/>
            <a:ext cx="4445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Carte de chaleur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Pourrait être superposé à un autre graphe</a:t>
            </a:r>
          </a:p>
        </p:txBody>
      </p:sp>
    </p:spTree>
    <p:extLst>
      <p:ext uri="{BB962C8B-B14F-4D97-AF65-F5344CB8AC3E}">
        <p14:creationId xmlns:p14="http://schemas.microsoft.com/office/powerpoint/2010/main" val="160045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 - Analyse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975361"/>
            <a:ext cx="10018713" cy="4815840"/>
          </a:xfrm>
        </p:spPr>
        <p:txBody>
          <a:bodyPr/>
          <a:lstStyle/>
          <a:p>
            <a:r>
              <a:rPr lang="fr-FR" dirty="0" smtClean="0"/>
              <a:t>Analyse des paquets</a:t>
            </a:r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544432" y="5867131"/>
            <a:ext cx="958591" cy="365125"/>
          </a:xfrm>
        </p:spPr>
        <p:txBody>
          <a:bodyPr/>
          <a:lstStyle/>
          <a:p>
            <a:r>
              <a:rPr lang="en-US" sz="1800" dirty="0" smtClean="0"/>
              <a:t>12 </a:t>
            </a:r>
            <a:r>
              <a:rPr lang="en-US" sz="1800" dirty="0"/>
              <a:t>/ </a:t>
            </a:r>
            <a:r>
              <a:rPr lang="en-US" sz="1800" dirty="0" smtClean="0"/>
              <a:t>18</a:t>
            </a:r>
            <a:endParaRPr lang="en-US" sz="1800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284202"/>
              </p:ext>
            </p:extLst>
          </p:nvPr>
        </p:nvGraphicFramePr>
        <p:xfrm>
          <a:off x="2054430" y="3343831"/>
          <a:ext cx="9454184" cy="2195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648"/>
                <a:gridCol w="4237355"/>
                <a:gridCol w="3582181"/>
              </a:tblGrid>
              <a:tr h="388858">
                <a:tc>
                  <a:txBody>
                    <a:bodyPr/>
                    <a:lstStyle/>
                    <a:p>
                      <a:r>
                        <a:rPr lang="fr-FR" dirty="0" smtClean="0"/>
                        <a:t>Titre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Données extraites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Avantages</a:t>
                      </a:r>
                      <a:endParaRPr lang="fr-FR" dirty="0"/>
                    </a:p>
                  </a:txBody>
                  <a:tcPr/>
                </a:tc>
              </a:tr>
              <a:tr h="38885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Ettercap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Mot de passes, informations systèmes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API + nombreuses fonctionnalités</a:t>
                      </a:r>
                      <a:endParaRPr lang="fr-FR" dirty="0"/>
                    </a:p>
                  </a:txBody>
                  <a:tcPr/>
                </a:tc>
              </a:tr>
              <a:tr h="38885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ChaosReader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Timeline</a:t>
                      </a:r>
                      <a:r>
                        <a:rPr lang="fr-FR" dirty="0" smtClean="0"/>
                        <a:t> des sessions, extraction de</a:t>
                      </a:r>
                      <a:r>
                        <a:rPr lang="fr-FR" baseline="0" dirty="0" smtClean="0"/>
                        <a:t> fichier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Nombreuses</a:t>
                      </a:r>
                      <a:r>
                        <a:rPr lang="fr-FR" baseline="0" dirty="0" smtClean="0"/>
                        <a:t> fonctionnalités</a:t>
                      </a:r>
                      <a:endParaRPr lang="fr-FR" dirty="0"/>
                    </a:p>
                  </a:txBody>
                  <a:tcPr/>
                </a:tc>
              </a:tr>
              <a:tr h="38885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tcptrace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Cartographie le réseau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Création de Graphs</a:t>
                      </a:r>
                      <a:endParaRPr lang="fr-FR" dirty="0"/>
                    </a:p>
                  </a:txBody>
                  <a:tcPr/>
                </a:tc>
              </a:tr>
              <a:tr h="38885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Scapy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Outil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Général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Permet</a:t>
                      </a:r>
                      <a:r>
                        <a:rPr lang="fr-FR" baseline="0" dirty="0" smtClean="0"/>
                        <a:t> de manipuler simplement des paquets réseaux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90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à venir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Choix d’un ensemble de vues cohérentes entre elles pour la visualisation</a:t>
            </a:r>
            <a:endParaRPr lang="fr-FR" dirty="0"/>
          </a:p>
          <a:p>
            <a:r>
              <a:rPr lang="fr-FR" dirty="0" smtClean="0"/>
              <a:t>Prise en main des outils (</a:t>
            </a:r>
            <a:r>
              <a:rPr lang="fr-FR" dirty="0" err="1" smtClean="0"/>
              <a:t>Ettercap</a:t>
            </a:r>
            <a:r>
              <a:rPr lang="fr-FR" dirty="0" smtClean="0"/>
              <a:t> ou </a:t>
            </a:r>
            <a:r>
              <a:rPr lang="fr-FR" dirty="0" err="1" smtClean="0"/>
              <a:t>ChaosReader</a:t>
            </a:r>
            <a:r>
              <a:rPr lang="fr-FR" dirty="0" smtClean="0"/>
              <a:t>) à intégrer au logiciel</a:t>
            </a:r>
            <a:endParaRPr lang="fr-FR" dirty="0"/>
          </a:p>
          <a:p>
            <a:r>
              <a:rPr lang="fr-FR" dirty="0" smtClean="0"/>
              <a:t>Développement du logiciel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635050" y="5867131"/>
            <a:ext cx="867974" cy="365125"/>
          </a:xfrm>
        </p:spPr>
        <p:txBody>
          <a:bodyPr/>
          <a:lstStyle/>
          <a:p>
            <a:r>
              <a:rPr lang="en-US" sz="1800" dirty="0" smtClean="0"/>
              <a:t>13 </a:t>
            </a:r>
            <a:r>
              <a:rPr lang="en-US" sz="1800" dirty="0"/>
              <a:t>/ </a:t>
            </a:r>
            <a:r>
              <a:rPr lang="en-US" sz="1800" dirty="0" smtClean="0"/>
              <a:t>18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451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Palier </a:t>
            </a:r>
            <a:r>
              <a:rPr lang="fr-FR" dirty="0"/>
              <a:t>1 : Développement du </a:t>
            </a:r>
            <a:r>
              <a:rPr lang="fr-FR" dirty="0" smtClean="0"/>
              <a:t>logiciel avec 2 vues cohérentes et filtres </a:t>
            </a:r>
            <a:endParaRPr lang="fr-FR" dirty="0"/>
          </a:p>
          <a:p>
            <a:r>
              <a:rPr lang="fr-FR" dirty="0"/>
              <a:t>Palier 2 </a:t>
            </a:r>
            <a:r>
              <a:rPr lang="fr-FR" dirty="0" smtClean="0"/>
              <a:t>: Intégration des outils de </a:t>
            </a:r>
            <a:r>
              <a:rPr lang="fr-FR" dirty="0" err="1" smtClean="0"/>
              <a:t>Pentest</a:t>
            </a:r>
            <a:r>
              <a:rPr lang="fr-FR" dirty="0" smtClean="0"/>
              <a:t> et visualisation des résultats</a:t>
            </a:r>
            <a:endParaRPr lang="fr-FR" dirty="0"/>
          </a:p>
          <a:p>
            <a:r>
              <a:rPr lang="fr-FR" dirty="0"/>
              <a:t>Palier 3 </a:t>
            </a:r>
            <a:r>
              <a:rPr lang="fr-FR" dirty="0" smtClean="0"/>
              <a:t>: Ajout de vues supplémentaires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684476" y="5867131"/>
            <a:ext cx="818547" cy="365125"/>
          </a:xfrm>
        </p:spPr>
        <p:txBody>
          <a:bodyPr/>
          <a:lstStyle/>
          <a:p>
            <a:r>
              <a:rPr lang="en-US" sz="1800" dirty="0" smtClean="0"/>
              <a:t>14 </a:t>
            </a:r>
            <a:r>
              <a:rPr lang="en-US" sz="1800" dirty="0"/>
              <a:t>/ </a:t>
            </a:r>
            <a:r>
              <a:rPr lang="en-US" sz="1800" dirty="0" smtClean="0"/>
              <a:t>18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1701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Solutions retenues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Fichier de base : </a:t>
            </a:r>
            <a:r>
              <a:rPr lang="fr-FR" dirty="0" err="1" smtClean="0"/>
              <a:t>pcap</a:t>
            </a:r>
            <a:endParaRPr lang="fr-FR" dirty="0" smtClean="0"/>
          </a:p>
          <a:p>
            <a:r>
              <a:rPr lang="fr-FR" dirty="0" smtClean="0"/>
              <a:t>Analyse des paquets : </a:t>
            </a:r>
            <a:r>
              <a:rPr lang="fr-FR" dirty="0" err="1" smtClean="0"/>
              <a:t>Ettercap</a:t>
            </a:r>
            <a:r>
              <a:rPr lang="fr-FR" dirty="0" smtClean="0"/>
              <a:t>, </a:t>
            </a:r>
            <a:r>
              <a:rPr lang="fr-FR" dirty="0" err="1"/>
              <a:t>ChaosReader</a:t>
            </a:r>
            <a:r>
              <a:rPr lang="fr-FR" dirty="0"/>
              <a:t>, </a:t>
            </a:r>
            <a:r>
              <a:rPr lang="fr-FR" dirty="0" err="1" smtClean="0"/>
              <a:t>Scapy</a:t>
            </a:r>
            <a:endParaRPr lang="fr-FR" dirty="0" smtClean="0"/>
          </a:p>
          <a:p>
            <a:r>
              <a:rPr lang="fr-FR" dirty="0" smtClean="0"/>
              <a:t>Visualisation </a:t>
            </a:r>
            <a:r>
              <a:rPr lang="fr-FR" dirty="0"/>
              <a:t>: Diagramme parallèle et graphe en réseau de </a:t>
            </a:r>
            <a:r>
              <a:rPr lang="fr-FR" dirty="0" err="1"/>
              <a:t>noeuds</a:t>
            </a:r>
            <a:endParaRPr lang="fr-FR" dirty="0"/>
          </a:p>
          <a:p>
            <a:r>
              <a:rPr lang="fr-FR" dirty="0" smtClean="0"/>
              <a:t>IHM : </a:t>
            </a:r>
            <a:r>
              <a:rPr lang="fr-FR" dirty="0" err="1" smtClean="0"/>
              <a:t>PyQt</a:t>
            </a:r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470292" y="5867131"/>
            <a:ext cx="1032731" cy="365125"/>
          </a:xfrm>
        </p:spPr>
        <p:txBody>
          <a:bodyPr/>
          <a:lstStyle/>
          <a:p>
            <a:r>
              <a:rPr lang="en-US" sz="1800" dirty="0" smtClean="0"/>
              <a:t>15 / 18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5484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-113270"/>
            <a:ext cx="10018713" cy="1752599"/>
          </a:xfrm>
        </p:spPr>
        <p:txBody>
          <a:bodyPr/>
          <a:lstStyle/>
          <a:p>
            <a:r>
              <a:rPr lang="fr-FR" dirty="0" smtClean="0"/>
              <a:t>Design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635050" y="5867131"/>
            <a:ext cx="867974" cy="365125"/>
          </a:xfrm>
        </p:spPr>
        <p:txBody>
          <a:bodyPr/>
          <a:lstStyle/>
          <a:p>
            <a:r>
              <a:rPr lang="en-US" sz="1800" dirty="0" smtClean="0"/>
              <a:t>16 </a:t>
            </a:r>
            <a:r>
              <a:rPr lang="en-US" sz="1800" dirty="0"/>
              <a:t>/ </a:t>
            </a:r>
            <a:r>
              <a:rPr lang="en-US" sz="1800" dirty="0" smtClean="0"/>
              <a:t>18</a:t>
            </a:r>
            <a:endParaRPr lang="en-US" sz="18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908" y="1233230"/>
            <a:ext cx="6885516" cy="5040000"/>
          </a:xfrm>
        </p:spPr>
      </p:pic>
    </p:spTree>
    <p:extLst>
      <p:ext uri="{BB962C8B-B14F-4D97-AF65-F5344CB8AC3E}">
        <p14:creationId xmlns:p14="http://schemas.microsoft.com/office/powerpoint/2010/main" val="24367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-113270"/>
            <a:ext cx="10018713" cy="1752599"/>
          </a:xfrm>
        </p:spPr>
        <p:txBody>
          <a:bodyPr/>
          <a:lstStyle/>
          <a:p>
            <a:r>
              <a:rPr lang="fr-FR" dirty="0" smtClean="0"/>
              <a:t>Design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659762" y="5867131"/>
            <a:ext cx="843261" cy="365125"/>
          </a:xfrm>
        </p:spPr>
        <p:txBody>
          <a:bodyPr/>
          <a:lstStyle/>
          <a:p>
            <a:r>
              <a:rPr lang="en-US" sz="1800" dirty="0" smtClean="0"/>
              <a:t>17 </a:t>
            </a:r>
            <a:r>
              <a:rPr lang="en-US" sz="1800" dirty="0"/>
              <a:t>/ </a:t>
            </a:r>
            <a:r>
              <a:rPr lang="en-US" sz="1800" dirty="0" smtClean="0"/>
              <a:t>18</a:t>
            </a:r>
            <a:endParaRPr lang="en-US" sz="18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897" y="1233230"/>
            <a:ext cx="6885538" cy="5040000"/>
          </a:xfrm>
        </p:spPr>
      </p:pic>
    </p:spTree>
    <p:extLst>
      <p:ext uri="{BB962C8B-B14F-4D97-AF65-F5344CB8AC3E}">
        <p14:creationId xmlns:p14="http://schemas.microsoft.com/office/powerpoint/2010/main" val="347379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 bientôt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668000" y="5883275"/>
            <a:ext cx="835023" cy="365125"/>
          </a:xfrm>
        </p:spPr>
        <p:txBody>
          <a:bodyPr/>
          <a:lstStyle/>
          <a:p>
            <a:r>
              <a:rPr lang="en-US" sz="1800" dirty="0" smtClean="0"/>
              <a:t>18 </a:t>
            </a:r>
            <a:r>
              <a:rPr lang="en-US" sz="1800" dirty="0"/>
              <a:t>/ </a:t>
            </a:r>
            <a:r>
              <a:rPr lang="en-US" sz="1800" dirty="0" smtClean="0"/>
              <a:t>18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7599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/>
              <a:t>Présentation Générale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Etat de </a:t>
            </a:r>
            <a:r>
              <a:rPr lang="fr-FR" dirty="0" smtClean="0"/>
              <a:t>l’art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Spécifications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Solutions choisies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733904" y="5791201"/>
            <a:ext cx="769120" cy="774356"/>
          </a:xfrm>
        </p:spPr>
        <p:txBody>
          <a:bodyPr/>
          <a:lstStyle/>
          <a:p>
            <a:r>
              <a:rPr lang="en-US" sz="1800" dirty="0" smtClean="0"/>
              <a:t>2 / </a:t>
            </a:r>
            <a:r>
              <a:rPr lang="en-US" sz="1800" dirty="0"/>
              <a:t>18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044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Problème : Extraire des informations à partir d’une trace réseau</a:t>
            </a:r>
          </a:p>
          <a:p>
            <a:pPr lvl="1"/>
            <a:r>
              <a:rPr lang="fr-FR" dirty="0" smtClean="0"/>
              <a:t>Trace illisible, très volumineuse</a:t>
            </a:r>
          </a:p>
          <a:p>
            <a:pPr lvl="1"/>
            <a:r>
              <a:rPr lang="fr-FR" dirty="0" smtClean="0"/>
              <a:t>Besoin d’utiliser des nombreux outils différents </a:t>
            </a:r>
          </a:p>
          <a:p>
            <a:pPr lvl="1"/>
            <a:r>
              <a:rPr lang="fr-FR" dirty="0" smtClean="0"/>
              <a:t>Pas de visualisation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791568" y="5867130"/>
            <a:ext cx="711455" cy="640761"/>
          </a:xfrm>
        </p:spPr>
        <p:txBody>
          <a:bodyPr/>
          <a:lstStyle/>
          <a:p>
            <a:r>
              <a:rPr lang="en-US" sz="1800" dirty="0" smtClean="0"/>
              <a:t>3 / </a:t>
            </a:r>
            <a:r>
              <a:rPr lang="en-US" sz="1800" dirty="0"/>
              <a:t>18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254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On se place du point de vue d’un </a:t>
            </a:r>
            <a:r>
              <a:rPr lang="fr-FR" dirty="0" smtClean="0"/>
              <a:t>attaquant</a:t>
            </a:r>
          </a:p>
          <a:p>
            <a:r>
              <a:rPr lang="fr-FR" dirty="0" smtClean="0"/>
              <a:t>Le but </a:t>
            </a:r>
            <a:r>
              <a:rPr lang="fr-FR" dirty="0"/>
              <a:t>est de créer un outils permettant </a:t>
            </a:r>
            <a:r>
              <a:rPr lang="fr-FR" dirty="0" smtClean="0"/>
              <a:t>de :</a:t>
            </a:r>
          </a:p>
          <a:p>
            <a:pPr lvl="1"/>
            <a:r>
              <a:rPr lang="fr-FR" dirty="0"/>
              <a:t>Faire un premier tri des données pour faciliter la tâche d’analyse</a:t>
            </a:r>
          </a:p>
          <a:p>
            <a:pPr lvl="1"/>
            <a:r>
              <a:rPr lang="fr-FR" dirty="0" smtClean="0"/>
              <a:t>Présenter les flux de manière lisible et graphiquement organisée</a:t>
            </a:r>
          </a:p>
          <a:p>
            <a:pPr lvl="1"/>
            <a:r>
              <a:rPr lang="fr-FR" dirty="0" smtClean="0"/>
              <a:t>Intégrer des outils d’analyse de trace au logiciel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750378" y="5867131"/>
            <a:ext cx="752645" cy="525431"/>
          </a:xfrm>
        </p:spPr>
        <p:txBody>
          <a:bodyPr/>
          <a:lstStyle/>
          <a:p>
            <a:r>
              <a:rPr lang="en-US" sz="1800" dirty="0" smtClean="0"/>
              <a:t>4 / 18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3965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Quelles sont les informations qu’on peut-on tirer d’une trace réseau ?</a:t>
            </a:r>
          </a:p>
          <a:p>
            <a:pPr lvl="1"/>
            <a:r>
              <a:rPr lang="fr-FR" dirty="0" smtClean="0"/>
              <a:t>Extraire Données sensibles : mot de passe, pièce jointe…</a:t>
            </a:r>
          </a:p>
          <a:p>
            <a:pPr lvl="1"/>
            <a:r>
              <a:rPr lang="fr-FR" dirty="0" smtClean="0"/>
              <a:t>Reformer des sessions (TCP, FTP, Mail)</a:t>
            </a:r>
          </a:p>
          <a:p>
            <a:pPr lvl="1"/>
            <a:r>
              <a:rPr lang="fr-FR" dirty="0" smtClean="0"/>
              <a:t>Obtenir des informations sur les systèmes du réseau</a:t>
            </a:r>
          </a:p>
          <a:p>
            <a:pPr lvl="1"/>
            <a:r>
              <a:rPr lang="fr-FR" dirty="0" smtClean="0"/>
              <a:t>Cartographier le réseau</a:t>
            </a:r>
          </a:p>
          <a:p>
            <a:pPr lvl="1"/>
            <a:r>
              <a:rPr lang="fr-FR" dirty="0" smtClean="0"/>
              <a:t>Récupération d’information pour des attaques MITM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791568" y="5867131"/>
            <a:ext cx="711455" cy="492480"/>
          </a:xfrm>
        </p:spPr>
        <p:txBody>
          <a:bodyPr/>
          <a:lstStyle/>
          <a:p>
            <a:r>
              <a:rPr lang="en-US" sz="1800" dirty="0" smtClean="0"/>
              <a:t>5 </a:t>
            </a:r>
            <a:r>
              <a:rPr lang="en-US" sz="1800" dirty="0"/>
              <a:t>/ 18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511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 - Visualisation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791568" y="5867131"/>
            <a:ext cx="711455" cy="459528"/>
          </a:xfrm>
        </p:spPr>
        <p:txBody>
          <a:bodyPr/>
          <a:lstStyle/>
          <a:p>
            <a:r>
              <a:rPr lang="en-US" sz="1800" dirty="0"/>
              <a:t>6</a:t>
            </a:r>
            <a:r>
              <a:rPr lang="en-US" sz="1800" dirty="0" smtClean="0"/>
              <a:t> / 18</a:t>
            </a:r>
            <a:endParaRPr lang="en-US" sz="18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807" y="2186423"/>
            <a:ext cx="5959720" cy="347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8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 -</a:t>
            </a:r>
            <a:r>
              <a:rPr lang="fr-FR" dirty="0" smtClean="0"/>
              <a:t> Visualisation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783330" y="5867131"/>
            <a:ext cx="719693" cy="335961"/>
          </a:xfrm>
        </p:spPr>
        <p:txBody>
          <a:bodyPr/>
          <a:lstStyle/>
          <a:p>
            <a:r>
              <a:rPr lang="en-US" sz="1800" dirty="0" smtClean="0"/>
              <a:t>7 </a:t>
            </a:r>
            <a:r>
              <a:rPr lang="en-US" sz="1800" dirty="0"/>
              <a:t>/ </a:t>
            </a:r>
            <a:r>
              <a:rPr lang="en-US" sz="1800" dirty="0" smtClean="0"/>
              <a:t>18</a:t>
            </a:r>
            <a:endParaRPr lang="en-US" sz="1800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2" b="800"/>
          <a:stretch/>
        </p:blipFill>
        <p:spPr>
          <a:xfrm>
            <a:off x="6777264" y="2611241"/>
            <a:ext cx="4174592" cy="3099192"/>
          </a:xfrm>
        </p:spPr>
      </p:pic>
      <p:sp>
        <p:nvSpPr>
          <p:cNvPr id="10" name="ZoneTexte 9"/>
          <p:cNvSpPr txBox="1"/>
          <p:nvPr/>
        </p:nvSpPr>
        <p:spPr>
          <a:xfrm>
            <a:off x="2641600" y="2973236"/>
            <a:ext cx="41175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Graphe de réseau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Représentation des nœuds et des communications échangées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Semble particulièrement approprié dans le cas d’analyse de trafic</a:t>
            </a:r>
          </a:p>
        </p:txBody>
      </p:sp>
    </p:spTree>
    <p:extLst>
      <p:ext uri="{BB962C8B-B14F-4D97-AF65-F5344CB8AC3E}">
        <p14:creationId xmlns:p14="http://schemas.microsoft.com/office/powerpoint/2010/main" val="115181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 -</a:t>
            </a:r>
            <a:r>
              <a:rPr lang="fr-FR" dirty="0" smtClean="0"/>
              <a:t> Visualisation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439" y="2438399"/>
            <a:ext cx="3378417" cy="3124200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824520" y="5867132"/>
            <a:ext cx="678504" cy="368912"/>
          </a:xfrm>
        </p:spPr>
        <p:txBody>
          <a:bodyPr/>
          <a:lstStyle/>
          <a:p>
            <a:r>
              <a:rPr lang="en-US" sz="1800" dirty="0" smtClean="0"/>
              <a:t>8 </a:t>
            </a:r>
            <a:r>
              <a:rPr lang="en-US" sz="1800" dirty="0"/>
              <a:t>/ </a:t>
            </a:r>
            <a:r>
              <a:rPr lang="en-US" sz="1800" dirty="0" smtClean="0"/>
              <a:t>18</a:t>
            </a:r>
            <a:endParaRPr lang="en-US" sz="1800" dirty="0"/>
          </a:p>
        </p:txBody>
      </p:sp>
      <p:sp>
        <p:nvSpPr>
          <p:cNvPr id="7" name="ZoneTexte 6"/>
          <p:cNvSpPr txBox="1"/>
          <p:nvPr/>
        </p:nvSpPr>
        <p:spPr>
          <a:xfrm>
            <a:off x="2572279" y="2798396"/>
            <a:ext cx="5001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Vue circulaire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Délimite une zone interne et une zone externe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Pourrait être intéressant pour délimiter réseau local et zone extérieure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9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 -</a:t>
            </a:r>
            <a:r>
              <a:rPr lang="fr-FR" dirty="0" smtClean="0"/>
              <a:t> Visualisation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560908" y="5867131"/>
            <a:ext cx="942116" cy="344199"/>
          </a:xfrm>
        </p:spPr>
        <p:txBody>
          <a:bodyPr/>
          <a:lstStyle/>
          <a:p>
            <a:r>
              <a:rPr lang="en-US" sz="1800" dirty="0"/>
              <a:t>9</a:t>
            </a:r>
            <a:r>
              <a:rPr lang="en-US" sz="1800" dirty="0" smtClean="0"/>
              <a:t> / 18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72" y="2438399"/>
            <a:ext cx="5670549" cy="3124200"/>
          </a:xfrm>
        </p:spPr>
      </p:pic>
      <p:sp>
        <p:nvSpPr>
          <p:cNvPr id="9" name="ZoneTexte 8"/>
          <p:cNvSpPr txBox="1"/>
          <p:nvPr/>
        </p:nvSpPr>
        <p:spPr>
          <a:xfrm>
            <a:off x="2336034" y="3538834"/>
            <a:ext cx="3219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Vue parallèle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Particulièrement intéressant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s</a:t>
            </a:r>
            <a:r>
              <a:rPr lang="fr-FR" dirty="0" err="1" smtClean="0"/>
              <a:t>rc</a:t>
            </a:r>
            <a:r>
              <a:rPr lang="fr-FR" dirty="0" smtClean="0"/>
              <a:t> | port </a:t>
            </a:r>
            <a:r>
              <a:rPr lang="fr-FR" dirty="0" err="1" smtClean="0"/>
              <a:t>src</a:t>
            </a:r>
            <a:r>
              <a:rPr lang="fr-FR" dirty="0" smtClean="0"/>
              <a:t> | port </a:t>
            </a:r>
            <a:r>
              <a:rPr lang="fr-FR" dirty="0" err="1" smtClean="0"/>
              <a:t>dest</a:t>
            </a:r>
            <a:r>
              <a:rPr lang="fr-FR" dirty="0" smtClean="0"/>
              <a:t> | </a:t>
            </a:r>
            <a:r>
              <a:rPr lang="fr-FR" dirty="0" err="1" smtClean="0"/>
              <a:t>dest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7633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271</TotalTime>
  <Words>421</Words>
  <Application>Microsoft Office PowerPoint</Application>
  <PresentationFormat>Grand écran</PresentationFormat>
  <Paragraphs>110</Paragraphs>
  <Slides>18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Corbel</vt:lpstr>
      <vt:lpstr>Parallaxe</vt:lpstr>
      <vt:lpstr>Outils de visualisation de capture réseau</vt:lpstr>
      <vt:lpstr>Sommaire</vt:lpstr>
      <vt:lpstr>Présentation Générale</vt:lpstr>
      <vt:lpstr>Présentation Générale</vt:lpstr>
      <vt:lpstr>Présentation Générale</vt:lpstr>
      <vt:lpstr>Etat de l’art - Visualisation</vt:lpstr>
      <vt:lpstr>Etat de l’art - Visualisation</vt:lpstr>
      <vt:lpstr>Etat de l’art - Visualisation</vt:lpstr>
      <vt:lpstr>Etat de l’art - Visualisation</vt:lpstr>
      <vt:lpstr>Etat de l’art - Visualisation</vt:lpstr>
      <vt:lpstr>Etat de l’art - Visualisation</vt:lpstr>
      <vt:lpstr>Etat de l’art - Analyse</vt:lpstr>
      <vt:lpstr>Travail à venir</vt:lpstr>
      <vt:lpstr>Spécifications</vt:lpstr>
      <vt:lpstr>Solutions retenues</vt:lpstr>
      <vt:lpstr>Design</vt:lpstr>
      <vt:lpstr>Design</vt:lpstr>
      <vt:lpstr>A bientôt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de visualisation de capture réseau</dc:title>
  <dc:creator>Thibault Lengagne</dc:creator>
  <cp:lastModifiedBy>Thibault Lengagne</cp:lastModifiedBy>
  <cp:revision>14</cp:revision>
  <dcterms:created xsi:type="dcterms:W3CDTF">2015-12-15T09:44:11Z</dcterms:created>
  <dcterms:modified xsi:type="dcterms:W3CDTF">2015-12-18T09:19:06Z</dcterms:modified>
</cp:coreProperties>
</file>