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9" r:id="rId4"/>
    <p:sldId id="257" r:id="rId5"/>
    <p:sldId id="259" r:id="rId6"/>
    <p:sldId id="258" r:id="rId7"/>
    <p:sldId id="261" r:id="rId8"/>
    <p:sldId id="267" r:id="rId9"/>
    <p:sldId id="268" r:id="rId10"/>
    <p:sldId id="271" r:id="rId11"/>
    <p:sldId id="270" r:id="rId12"/>
    <p:sldId id="275" r:id="rId13"/>
    <p:sldId id="276" r:id="rId14"/>
    <p:sldId id="277" r:id="rId15"/>
    <p:sldId id="263" r:id="rId16"/>
    <p:sldId id="272" r:id="rId17"/>
    <p:sldId id="278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AD4-C926-4B8B-A4F7-4BE6E421E4C2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4B38-A6C9-45D6-8314-6945096249FD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05B-B8E7-4D72-BABE-A32F6DA188AB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7766-5341-4C95-85B2-713CBFF7EAF3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8A74-A6C0-4C95-8A92-C7FF16AF47CF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4AB2-57DD-4E25-9E1B-38B44ACB1436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E06B-4A2E-47C3-B359-8555ED12CE45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5D2D-74CE-4639-96E1-F567065FF664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545B-2DE5-475A-8506-74CA7DE21467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905-8AEE-49DF-9472-70497A0E91B4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10B9-D177-4200-8179-CA39B6DC0518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93A1-0D33-4A63-91AD-1E92492AD5CC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0D1-17A5-4ADF-AA9E-3FCA4AE0C985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7B98-6743-446F-8AEA-6064604AFE0E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4130-0D16-4618-B141-0C7AE836E344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74CF-0229-417B-9F56-ED832D6E9968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3A7C-2C1D-438F-8A5C-BE43AA35AFA1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C03DA-6DD8-4EE6-98D5-5AEE914510C6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Dissection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Dissection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Visualisation </a:t>
            </a:r>
            <a:r>
              <a:rPr lang="fr-FR" dirty="0" err="1" smtClean="0"/>
              <a:t>parallele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2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Diagramme de chaleur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Visualisation </a:t>
            </a:r>
            <a:r>
              <a:rPr lang="fr-FR" dirty="0" err="1" smtClean="0"/>
              <a:t>parallele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Visualisation </a:t>
            </a:r>
            <a:r>
              <a:rPr lang="fr-FR" dirty="0" err="1" smtClean="0"/>
              <a:t>parallele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3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hors-ligne d’une fichier .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Dissection des paquets grâce à </a:t>
            </a:r>
            <a:r>
              <a:rPr lang="fr-FR" dirty="0" err="1" smtClean="0"/>
              <a:t>Scapy</a:t>
            </a:r>
            <a:r>
              <a:rPr lang="fr-FR" dirty="0" smtClean="0"/>
              <a:t>,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 smtClean="0"/>
              <a:t>ChaosReader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dsniff</a:t>
            </a:r>
            <a:endParaRPr lang="fr-FR" dirty="0" smtClean="0"/>
          </a:p>
          <a:p>
            <a:r>
              <a:rPr lang="fr-FR" dirty="0" smtClean="0"/>
              <a:t>Interface graphique : </a:t>
            </a:r>
            <a:r>
              <a:rPr lang="fr-FR" dirty="0" err="1" smtClean="0"/>
              <a:t>PyQt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Multi-plateforme</a:t>
            </a:r>
            <a:r>
              <a:rPr lang="fr-FR" dirty="0" smtClean="0"/>
              <a:t> et maitrisé)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fr-FR" dirty="0" smtClean="0"/>
              <a:t>Premier Design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47" y="1318686"/>
            <a:ext cx="6236042" cy="4564589"/>
          </a:xfrm>
        </p:spPr>
      </p:pic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488095"/>
            <a:ext cx="10018713" cy="772297"/>
          </a:xfrm>
        </p:spPr>
        <p:txBody>
          <a:bodyPr/>
          <a:lstStyle/>
          <a:p>
            <a:r>
              <a:rPr lang="fr-FR" dirty="0"/>
              <a:t>Premier Design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16" y="1259654"/>
            <a:ext cx="6317699" cy="462436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4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C. Sanders -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smtClean="0"/>
              <a:t>M. </a:t>
            </a:r>
            <a:r>
              <a:rPr lang="fr-FR" dirty="0" err="1" smtClean="0"/>
              <a:t>Summerfield</a:t>
            </a:r>
            <a:r>
              <a:rPr lang="fr-FR" dirty="0" smtClean="0"/>
              <a:t> - Rapid GUI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Python and </a:t>
            </a:r>
            <a:r>
              <a:rPr lang="fr-FR" dirty="0" err="1" smtClean="0"/>
              <a:t>Qt</a:t>
            </a:r>
            <a:endParaRPr lang="fr-FR" dirty="0" smtClean="0"/>
          </a:p>
          <a:p>
            <a:r>
              <a:rPr lang="fr-FR" dirty="0" smtClean="0"/>
              <a:t>R. Marty - </a:t>
            </a:r>
            <a:r>
              <a:rPr lang="fr-FR" dirty="0" err="1" smtClean="0"/>
              <a:t>Applied</a:t>
            </a:r>
            <a:r>
              <a:rPr lang="fr-FR" dirty="0" smtClean="0"/>
              <a:t> Security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r>
              <a:rPr lang="fr-FR" dirty="0" smtClean="0"/>
              <a:t>M. </a:t>
            </a:r>
            <a:r>
              <a:rPr lang="fr-FR" dirty="0" err="1" smtClean="0"/>
              <a:t>Shahrulniza</a:t>
            </a:r>
            <a:r>
              <a:rPr lang="fr-FR" dirty="0" smtClean="0"/>
              <a:t> - </a:t>
            </a:r>
            <a:r>
              <a:rPr lang="fr-FR" dirty="0" err="1" smtClean="0"/>
              <a:t>Visualising</a:t>
            </a:r>
            <a:r>
              <a:rPr lang="fr-FR" dirty="0" smtClean="0"/>
              <a:t> network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attacks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multiple 3D visualisation and false </a:t>
            </a:r>
            <a:r>
              <a:rPr lang="fr-FR" dirty="0" err="1" smtClean="0"/>
              <a:t>alert</a:t>
            </a:r>
            <a:r>
              <a:rPr lang="fr-FR" dirty="0" smtClean="0"/>
              <a:t> classification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1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Etat de 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</a:p>
          <a:p>
            <a:pPr lvl="1"/>
            <a:r>
              <a:rPr lang="fr-FR" dirty="0" smtClean="0"/>
              <a:t>Mettre en évidence des sessions et des informations sensibles</a:t>
            </a:r>
          </a:p>
          <a:p>
            <a:pPr lvl="1"/>
            <a:r>
              <a:rPr lang="fr-FR" dirty="0" smtClean="0"/>
              <a:t>De détecter des vulnérabilités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des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visualiser les résultats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Visualisation </a:t>
            </a:r>
            <a:r>
              <a:rPr lang="fr-FR" dirty="0"/>
              <a:t>d</a:t>
            </a:r>
            <a:r>
              <a:rPr lang="fr-FR" dirty="0" smtClean="0"/>
              <a:t>es différents </a:t>
            </a:r>
            <a:r>
              <a:rPr lang="fr-FR" dirty="0" err="1" smtClean="0"/>
              <a:t>protaganistes</a:t>
            </a:r>
            <a:r>
              <a:rPr lang="fr-FR" dirty="0" smtClean="0"/>
              <a:t> et de leur informations collectées </a:t>
            </a:r>
          </a:p>
          <a:p>
            <a:pPr lvl="1"/>
            <a:r>
              <a:rPr lang="fr-FR" dirty="0"/>
              <a:t>Visualisation </a:t>
            </a:r>
            <a:r>
              <a:rPr lang="fr-FR" dirty="0" smtClean="0"/>
              <a:t>spatiale des </a:t>
            </a:r>
            <a:r>
              <a:rPr lang="fr-FR" dirty="0"/>
              <a:t>sessions </a:t>
            </a:r>
            <a:r>
              <a:rPr lang="fr-FR" dirty="0" smtClean="0"/>
              <a:t>reconstruites</a:t>
            </a:r>
          </a:p>
          <a:p>
            <a:pPr lvl="1"/>
            <a:r>
              <a:rPr lang="fr-FR" dirty="0" smtClean="0"/>
              <a:t>Filtrage  par protagonistes ou par protocole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1 </a:t>
            </a:r>
            <a:r>
              <a:rPr lang="fr-FR" dirty="0"/>
              <a:t>: </a:t>
            </a:r>
            <a:r>
              <a:rPr lang="fr-FR" dirty="0" smtClean="0"/>
              <a:t>Premières fonctionnalités</a:t>
            </a:r>
          </a:p>
          <a:p>
            <a:pPr lvl="1"/>
            <a:r>
              <a:rPr lang="fr-FR" dirty="0" smtClean="0"/>
              <a:t>Permet de voir les différentes machines impliquées</a:t>
            </a:r>
          </a:p>
          <a:p>
            <a:pPr lvl="1"/>
            <a:r>
              <a:rPr lang="fr-FR" dirty="0" smtClean="0"/>
              <a:t>Reconstruction des sessions HTTP</a:t>
            </a:r>
          </a:p>
          <a:p>
            <a:pPr lvl="1"/>
            <a:r>
              <a:rPr lang="fr-FR" dirty="0"/>
              <a:t>Permet l’extraction de données sensibles non </a:t>
            </a:r>
            <a:r>
              <a:rPr lang="fr-FR" dirty="0" smtClean="0"/>
              <a:t>chiffrées </a:t>
            </a:r>
            <a:r>
              <a:rPr lang="fr-FR" dirty="0"/>
              <a:t>(mot de passe, fichier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2 : Ajouts des fonctionnalités</a:t>
            </a:r>
          </a:p>
          <a:p>
            <a:pPr lvl="1"/>
            <a:r>
              <a:rPr lang="fr-FR" dirty="0" smtClean="0"/>
              <a:t>Reconstruction des sessions mail, FTP</a:t>
            </a:r>
          </a:p>
          <a:p>
            <a:pPr lvl="1"/>
            <a:r>
              <a:rPr lang="fr-FR" dirty="0" smtClean="0"/>
              <a:t>Détection de défaut de configuration (protocole, certificat, configuration des serveurs)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3 : Ajout de fonctionnalités inédites</a:t>
            </a:r>
          </a:p>
          <a:p>
            <a:pPr lvl="1"/>
            <a:r>
              <a:rPr lang="fr-FR" dirty="0" smtClean="0"/>
              <a:t>Identification automatique de vulnérabilités connues</a:t>
            </a:r>
          </a:p>
          <a:p>
            <a:pPr lvl="1"/>
            <a:r>
              <a:rPr lang="fr-FR" dirty="0"/>
              <a:t>Cartographie du </a:t>
            </a:r>
            <a:r>
              <a:rPr lang="fr-FR" dirty="0" smtClean="0"/>
              <a:t>réseau</a:t>
            </a:r>
          </a:p>
          <a:p>
            <a:pPr lvl="1"/>
            <a:r>
              <a:rPr lang="fr-FR" dirty="0"/>
              <a:t>Extraction d’information pour des attaques de type </a:t>
            </a:r>
            <a:r>
              <a:rPr lang="fr-FR" dirty="0" smtClean="0"/>
              <a:t>MITM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388</TotalTime>
  <Words>465</Words>
  <Application>Microsoft Office PowerPoint</Application>
  <PresentationFormat>Grand écran</PresentationFormat>
  <Paragraphs>125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Présentation Générale</vt:lpstr>
      <vt:lpstr>Spécifications</vt:lpstr>
      <vt:lpstr>Spécifications</vt:lpstr>
      <vt:lpstr>Spécifications</vt:lpstr>
      <vt:lpstr>Etat de l’art - Dissection</vt:lpstr>
      <vt:lpstr>Etat de l’art - Visualisation</vt:lpstr>
      <vt:lpstr>Etat de l’art - Visualisation</vt:lpstr>
      <vt:lpstr>Etat de l’art - Visualisation</vt:lpstr>
      <vt:lpstr>Etat de l’art - Visualisation</vt:lpstr>
      <vt:lpstr>Solutions retenues</vt:lpstr>
      <vt:lpstr>Premier Design</vt:lpstr>
      <vt:lpstr>Premier Design</vt:lpstr>
      <vt:lpstr>Bibliographie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Thibault Lengagne</cp:lastModifiedBy>
  <cp:revision>8</cp:revision>
  <dcterms:created xsi:type="dcterms:W3CDTF">2015-12-15T09:44:11Z</dcterms:created>
  <dcterms:modified xsi:type="dcterms:W3CDTF">2015-12-17T19:10:48Z</dcterms:modified>
</cp:coreProperties>
</file>