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9" r:id="rId4"/>
    <p:sldId id="257" r:id="rId5"/>
    <p:sldId id="259" r:id="rId6"/>
    <p:sldId id="258" r:id="rId7"/>
    <p:sldId id="261" r:id="rId8"/>
    <p:sldId id="267" r:id="rId9"/>
    <p:sldId id="268" r:id="rId10"/>
    <p:sldId id="271" r:id="rId11"/>
    <p:sldId id="270" r:id="rId12"/>
    <p:sldId id="263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83E6C-40B6-4DF7-B2E2-F703E66700A2}" type="datetimeFigureOut">
              <a:rPr lang="fr-FR" smtClean="0"/>
              <a:t>15/12/2015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ED5D0-C663-444C-AB50-D90E1FD41D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5D0-C663-444C-AB50-D90E1FD41D0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25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5D0-C663-444C-AB50-D90E1FD41D0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14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EAD4-C926-4B8B-A4F7-4BE6E421E4C2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4B38-A6C9-45D6-8314-6945096249FD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E05B-B8E7-4D72-BABE-A32F6DA188AB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7766-5341-4C95-85B2-713CBFF7EAF3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8A74-A6C0-4C95-8A92-C7FF16AF47CF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4AB2-57DD-4E25-9E1B-38B44ACB1436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E06B-4A2E-47C3-B359-8555ED12CE45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5D2D-74CE-4639-96E1-F567065FF664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545B-2DE5-475A-8506-74CA7DE21467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4905-8AEE-49DF-9472-70497A0E91B4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10B9-D177-4200-8179-CA39B6DC0518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93A1-0D33-4A63-91AD-1E92492AD5CC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D0D1-17A5-4ADF-AA9E-3FCA4AE0C985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7B98-6743-446F-8AEA-6064604AFE0E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4130-0D16-4618-B141-0C7AE836E344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74CF-0229-417B-9F56-ED832D6E9968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3A7C-2C1D-438F-8A5C-BE43AA35AFA1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2C03DA-6DD8-4EE6-98D5-5AEE914510C6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Outils de visualisation de capture réseau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Thibault Lengagne</a:t>
            </a:r>
          </a:p>
          <a:p>
            <a:r>
              <a:rPr lang="fr-FR" dirty="0" smtClean="0"/>
              <a:t>Nicolas </a:t>
            </a:r>
            <a:r>
              <a:rPr lang="fr-FR" dirty="0" err="1" smtClean="0"/>
              <a:t>Ngô-Maï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4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 - </a:t>
            </a:r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75361"/>
            <a:ext cx="10018713" cy="4815840"/>
          </a:xfrm>
        </p:spPr>
        <p:txBody>
          <a:bodyPr/>
          <a:lstStyle/>
          <a:p>
            <a:r>
              <a:rPr lang="fr-FR" dirty="0" smtClean="0"/>
              <a:t>Analyse des paquets</a:t>
            </a: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284202"/>
              </p:ext>
            </p:extLst>
          </p:nvPr>
        </p:nvGraphicFramePr>
        <p:xfrm>
          <a:off x="2054430" y="3343831"/>
          <a:ext cx="9454184" cy="219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648"/>
                <a:gridCol w="4237355"/>
                <a:gridCol w="3582181"/>
              </a:tblGrid>
              <a:tr h="388858">
                <a:tc>
                  <a:txBody>
                    <a:bodyPr/>
                    <a:lstStyle/>
                    <a:p>
                      <a:r>
                        <a:rPr lang="fr-FR" dirty="0" smtClean="0"/>
                        <a:t>Titre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Données extraites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Avantages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Ettercap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Mot de passes, informations systèmes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API + nombreuses fonctionnalités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ChaosReader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Timeline</a:t>
                      </a:r>
                      <a:r>
                        <a:rPr lang="fr-FR" dirty="0" smtClean="0"/>
                        <a:t> des sessions, extraction de</a:t>
                      </a:r>
                      <a:r>
                        <a:rPr lang="fr-FR" baseline="0" dirty="0" smtClean="0"/>
                        <a:t> fichier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Nombreuses</a:t>
                      </a:r>
                      <a:r>
                        <a:rPr lang="fr-FR" baseline="0" dirty="0" smtClean="0"/>
                        <a:t> fonctionnalités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tcptrace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Cartographie le réseau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Création de Graphs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Scapy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Outil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Général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Permet</a:t>
                      </a:r>
                      <a:r>
                        <a:rPr lang="fr-FR" baseline="0" dirty="0" smtClean="0"/>
                        <a:t> de manipuler simplement des paquets réseaux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90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 - Visualisation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75361"/>
            <a:ext cx="10018713" cy="4815840"/>
          </a:xfrm>
        </p:spPr>
        <p:txBody>
          <a:bodyPr/>
          <a:lstStyle/>
          <a:p>
            <a:r>
              <a:rPr lang="fr-FR" dirty="0" smtClean="0"/>
              <a:t>Interface graphique Python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75626"/>
              </p:ext>
            </p:extLst>
          </p:nvPr>
        </p:nvGraphicFramePr>
        <p:xfrm>
          <a:off x="2050367" y="3249506"/>
          <a:ext cx="911493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49"/>
                <a:gridCol w="4315326"/>
                <a:gridCol w="352926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Titre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Avantage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Inconvenient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PyGTK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Pas d’interface Cross-Platform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PyGUI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Simple</a:t>
                      </a:r>
                      <a:r>
                        <a:rPr lang="fr-FR" baseline="0" dirty="0" smtClean="0"/>
                        <a:t> d’utilisation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wxPython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Beaucoup de </a:t>
                      </a:r>
                      <a:r>
                        <a:rPr lang="fr-FR" dirty="0" err="1" smtClean="0"/>
                        <a:t>documentaiton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PyQt4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Bonne Documentation</a:t>
                      </a:r>
                    </a:p>
                    <a:p>
                      <a:r>
                        <a:rPr lang="fr-FR" dirty="0" smtClean="0"/>
                        <a:t>Interface Cross-Platform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62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 retenues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Fichier de base : </a:t>
            </a:r>
            <a:r>
              <a:rPr lang="fr-FR" dirty="0" err="1" smtClean="0"/>
              <a:t>pcap</a:t>
            </a:r>
            <a:endParaRPr lang="fr-FR" dirty="0" smtClean="0"/>
          </a:p>
          <a:p>
            <a:r>
              <a:rPr lang="fr-FR" dirty="0" smtClean="0"/>
              <a:t>Analyse des paquets : </a:t>
            </a:r>
            <a:r>
              <a:rPr lang="fr-FR" dirty="0" err="1" smtClean="0"/>
              <a:t>Scapy</a:t>
            </a:r>
            <a:r>
              <a:rPr lang="fr-FR" dirty="0" smtClean="0"/>
              <a:t>, </a:t>
            </a:r>
            <a:r>
              <a:rPr lang="fr-FR" dirty="0" err="1" smtClean="0"/>
              <a:t>ettercap</a:t>
            </a:r>
            <a:r>
              <a:rPr lang="fr-FR" dirty="0" smtClean="0"/>
              <a:t>, </a:t>
            </a:r>
            <a:r>
              <a:rPr lang="fr-FR" dirty="0" err="1" smtClean="0"/>
              <a:t>ChaosReader,dsniff</a:t>
            </a:r>
            <a:endParaRPr lang="fr-FR" dirty="0" smtClean="0"/>
          </a:p>
          <a:p>
            <a:r>
              <a:rPr lang="fr-FR" dirty="0" smtClean="0"/>
              <a:t>Visualisation : </a:t>
            </a:r>
            <a:r>
              <a:rPr lang="fr-FR" dirty="0" err="1" smtClean="0"/>
              <a:t>PyQt</a:t>
            </a:r>
            <a:endParaRPr lang="fr-FR" dirty="0" smtClean="0"/>
          </a:p>
          <a:p>
            <a:r>
              <a:rPr lang="fr-FR" dirty="0" smtClean="0"/>
              <a:t>Génération des paquets : Fichier internet / Génération perso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45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57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 bientôt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Présentation Générale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Spécifications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Etat de l’art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Solutions choisies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Problème : Extraire des informations à partir d’une trace réseau</a:t>
            </a:r>
          </a:p>
          <a:p>
            <a:pPr lvl="1"/>
            <a:r>
              <a:rPr lang="fr-FR" dirty="0" smtClean="0"/>
              <a:t>Trace illisible, très volumineuse</a:t>
            </a:r>
          </a:p>
          <a:p>
            <a:pPr lvl="1"/>
            <a:r>
              <a:rPr lang="fr-FR" dirty="0" smtClean="0"/>
              <a:t>Besoin d’utiliser des nombreux outils différents </a:t>
            </a:r>
          </a:p>
          <a:p>
            <a:pPr lvl="1"/>
            <a:r>
              <a:rPr lang="fr-FR" dirty="0" smtClean="0"/>
              <a:t>Pas de visualisation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On se place du point de vue d’un </a:t>
            </a:r>
            <a:r>
              <a:rPr lang="fr-FR" dirty="0" smtClean="0"/>
              <a:t>attaquant</a:t>
            </a:r>
          </a:p>
          <a:p>
            <a:r>
              <a:rPr lang="fr-FR" dirty="0" smtClean="0"/>
              <a:t>Le but </a:t>
            </a:r>
            <a:r>
              <a:rPr lang="fr-FR" dirty="0"/>
              <a:t>est de créer un outils permettant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Présenter les flux de manière lisible et graphiquement organisée</a:t>
            </a:r>
            <a:endParaRPr lang="fr-FR" dirty="0" smtClean="0"/>
          </a:p>
          <a:p>
            <a:pPr lvl="1"/>
            <a:r>
              <a:rPr lang="fr-FR" dirty="0" smtClean="0"/>
              <a:t>Mettre en évidence des sessions et des informations sensibles</a:t>
            </a:r>
          </a:p>
          <a:p>
            <a:pPr lvl="1"/>
            <a:r>
              <a:rPr lang="fr-FR" dirty="0" smtClean="0"/>
              <a:t>De détecter des vulnérabilités connues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5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Quelles sont les informations qu’on peut-on tirer d’une trace réseau ?</a:t>
            </a:r>
          </a:p>
          <a:p>
            <a:pPr lvl="1"/>
            <a:r>
              <a:rPr lang="fr-FR" dirty="0" smtClean="0"/>
              <a:t>Extraire Données </a:t>
            </a:r>
            <a:r>
              <a:rPr lang="fr-FR" dirty="0" smtClean="0"/>
              <a:t>sensibles : mot de </a:t>
            </a:r>
            <a:r>
              <a:rPr lang="fr-FR" dirty="0" smtClean="0"/>
              <a:t>passe, pièce jointe…</a:t>
            </a:r>
          </a:p>
          <a:p>
            <a:pPr lvl="1"/>
            <a:r>
              <a:rPr lang="fr-FR" dirty="0" smtClean="0"/>
              <a:t>Reformer des sessions (TCP, FTP, Mail)</a:t>
            </a:r>
          </a:p>
          <a:p>
            <a:pPr lvl="1"/>
            <a:r>
              <a:rPr lang="fr-FR" dirty="0" smtClean="0"/>
              <a:t>Obtenir des informations sur les systèmes </a:t>
            </a:r>
            <a:r>
              <a:rPr lang="fr-FR" dirty="0" smtClean="0"/>
              <a:t>du réseau</a:t>
            </a:r>
            <a:endParaRPr lang="fr-FR" dirty="0" smtClean="0"/>
          </a:p>
          <a:p>
            <a:pPr lvl="1"/>
            <a:r>
              <a:rPr lang="fr-FR" dirty="0" smtClean="0"/>
              <a:t>Cartographier le réseau</a:t>
            </a:r>
            <a:endParaRPr lang="fr-FR" dirty="0" smtClean="0"/>
          </a:p>
          <a:p>
            <a:pPr lvl="1"/>
            <a:r>
              <a:rPr lang="fr-FR" dirty="0" smtClean="0"/>
              <a:t>Récupération d’information pour des attaques MITM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3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Comment visualiser les résultats </a:t>
            </a:r>
            <a:r>
              <a:rPr lang="fr-FR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Visualisation cartographiée du réseau sniffé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Visualisation des sessions </a:t>
            </a:r>
            <a:r>
              <a:rPr lang="fr-FR" dirty="0" smtClean="0">
                <a:solidFill>
                  <a:srgbClr val="FF0000"/>
                </a:solidFill>
              </a:rPr>
              <a:t>reconstruites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Visualisation des trames par filtrage (comme sur </a:t>
            </a:r>
            <a:r>
              <a:rPr lang="fr-FR" dirty="0" err="1" smtClean="0">
                <a:solidFill>
                  <a:srgbClr val="FF0000"/>
                </a:solidFill>
              </a:rPr>
              <a:t>wireshark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8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Palier </a:t>
            </a:r>
            <a:r>
              <a:rPr lang="fr-FR" dirty="0" smtClean="0"/>
              <a:t>1 </a:t>
            </a:r>
            <a:r>
              <a:rPr lang="fr-FR" dirty="0"/>
              <a:t>: Développement du logiciel </a:t>
            </a:r>
            <a:endParaRPr lang="fr-FR" dirty="0" smtClean="0"/>
          </a:p>
          <a:p>
            <a:pPr lvl="1"/>
            <a:r>
              <a:rPr lang="fr-FR" dirty="0"/>
              <a:t>I</a:t>
            </a:r>
            <a:r>
              <a:rPr lang="fr-FR" dirty="0" smtClean="0"/>
              <a:t>nterfacé </a:t>
            </a:r>
            <a:r>
              <a:rPr lang="fr-FR" dirty="0"/>
              <a:t>avec les logiciels </a:t>
            </a:r>
            <a:r>
              <a:rPr lang="fr-FR" dirty="0" err="1"/>
              <a:t>Ettercap</a:t>
            </a:r>
            <a:r>
              <a:rPr lang="fr-FR" dirty="0"/>
              <a:t> et </a:t>
            </a:r>
            <a:r>
              <a:rPr lang="fr-FR" dirty="0" err="1" smtClean="0"/>
              <a:t>ChaosReader</a:t>
            </a:r>
            <a:endParaRPr lang="fr-FR" dirty="0" smtClean="0"/>
          </a:p>
          <a:p>
            <a:pPr lvl="1"/>
            <a:r>
              <a:rPr lang="fr-FR" dirty="0" smtClean="0"/>
              <a:t>Permet l’extraction de données sensibles non chiffrée (mot de passe, fichier)</a:t>
            </a:r>
          </a:p>
          <a:p>
            <a:pPr lvl="1"/>
            <a:r>
              <a:rPr lang="fr-FR" dirty="0" smtClean="0"/>
              <a:t>Reconstruction des flux TCP, email, session HTTP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Palier </a:t>
            </a:r>
            <a:r>
              <a:rPr lang="fr-FR" dirty="0" smtClean="0"/>
              <a:t>2 : Ajouts des fonctionnalités</a:t>
            </a:r>
          </a:p>
          <a:p>
            <a:pPr lvl="1"/>
            <a:r>
              <a:rPr lang="fr-FR" dirty="0"/>
              <a:t>Attaque des protocoles de chiffrements faibles </a:t>
            </a:r>
            <a:endParaRPr lang="fr-FR" dirty="0" smtClean="0"/>
          </a:p>
          <a:p>
            <a:pPr lvl="1"/>
            <a:r>
              <a:rPr lang="fr-FR" dirty="0" smtClean="0"/>
              <a:t>Cartographie du réseau</a:t>
            </a:r>
            <a:endParaRPr lang="fr-FR" dirty="0" smtClean="0"/>
          </a:p>
          <a:p>
            <a:pPr lvl="1"/>
            <a:r>
              <a:rPr lang="fr-FR" dirty="0" smtClean="0"/>
              <a:t>Extraction </a:t>
            </a:r>
            <a:r>
              <a:rPr lang="fr-FR" dirty="0" smtClean="0"/>
              <a:t>d’information pour des attaques de type MITM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1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Palier </a:t>
            </a:r>
            <a:r>
              <a:rPr lang="fr-FR" dirty="0" smtClean="0"/>
              <a:t>3 : Ajout de fonctionnalités inédites</a:t>
            </a:r>
            <a:endParaRPr lang="fr-FR" dirty="0" smtClean="0"/>
          </a:p>
          <a:p>
            <a:pPr lvl="1"/>
            <a:r>
              <a:rPr lang="fr-FR" dirty="0" smtClean="0"/>
              <a:t>Identification automatique de vulnérabilités connues</a:t>
            </a:r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76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137</TotalTime>
  <Words>379</Words>
  <Application>Microsoft Office PowerPoint</Application>
  <PresentationFormat>Grand écran</PresentationFormat>
  <Paragraphs>112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Parallaxe</vt:lpstr>
      <vt:lpstr>Outils de visualisation de capture réseau</vt:lpstr>
      <vt:lpstr>Sommaire</vt:lpstr>
      <vt:lpstr>Présentation Générale</vt:lpstr>
      <vt:lpstr>Présentation Générale</vt:lpstr>
      <vt:lpstr>Présentation Générale</vt:lpstr>
      <vt:lpstr>Présentation Générale</vt:lpstr>
      <vt:lpstr>Spécifications</vt:lpstr>
      <vt:lpstr>Spécifications</vt:lpstr>
      <vt:lpstr>Spécifications</vt:lpstr>
      <vt:lpstr>Etat de l’art - Analyse</vt:lpstr>
      <vt:lpstr>Etat de l’art - Visualisation</vt:lpstr>
      <vt:lpstr>Solutions retenues</vt:lpstr>
      <vt:lpstr>Design</vt:lpstr>
      <vt:lpstr>A bientôt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de visualisation de capture réseau</dc:title>
  <dc:creator>Thibault Lengagne</dc:creator>
  <cp:lastModifiedBy>Thibault Lengagne</cp:lastModifiedBy>
  <cp:revision>3</cp:revision>
  <dcterms:created xsi:type="dcterms:W3CDTF">2015-12-15T09:44:11Z</dcterms:created>
  <dcterms:modified xsi:type="dcterms:W3CDTF">2015-12-15T14:57:59Z</dcterms:modified>
</cp:coreProperties>
</file>