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0B8-7523-4657-A4C8-7B4ED662A1F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2BB5-0640-489B-9A50-79B1DD4E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489317"/>
            <a:ext cx="9144000" cy="2387600"/>
          </a:xfrm>
        </p:spPr>
        <p:txBody>
          <a:bodyPr/>
          <a:lstStyle/>
          <a:p>
            <a:r>
              <a:rPr lang="en-US" dirty="0" err="1" smtClean="0"/>
              <a:t>MyHealthCare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Don</a:t>
            </a:r>
            <a:r>
              <a:rPr lang="hu-HU" dirty="0" err="1" smtClean="0"/>
              <a:t>áth</a:t>
            </a:r>
            <a:r>
              <a:rPr lang="hu-HU" dirty="0" smtClean="0"/>
              <a:t> Dániel-Zsolt</a:t>
            </a:r>
          </a:p>
          <a:p>
            <a:pPr algn="r"/>
            <a:r>
              <a:rPr lang="hu-HU" dirty="0" smtClean="0"/>
              <a:t>Barabási Róbert Zsolt</a:t>
            </a:r>
          </a:p>
          <a:p>
            <a:pPr algn="r"/>
            <a:r>
              <a:rPr lang="hu-HU" dirty="0" smtClean="0"/>
              <a:t>Timár Ádám</a:t>
            </a:r>
          </a:p>
          <a:p>
            <a:pPr algn="r"/>
            <a:r>
              <a:rPr lang="hu-HU" dirty="0" smtClean="0"/>
              <a:t>Bedő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5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ismertetése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csúcstechnológia</a:t>
            </a:r>
            <a:r>
              <a:rPr lang="en-US" dirty="0" smtClean="0"/>
              <a:t> </a:t>
            </a:r>
            <a:r>
              <a:rPr lang="en-US" dirty="0" err="1" smtClean="0"/>
              <a:t>segítsége</a:t>
            </a:r>
            <a:r>
              <a:rPr lang="en-US" dirty="0" smtClean="0"/>
              <a:t> </a:t>
            </a:r>
            <a:r>
              <a:rPr lang="en-US" dirty="0" err="1" smtClean="0"/>
              <a:t>révén</a:t>
            </a:r>
            <a:r>
              <a:rPr lang="en-US" dirty="0" smtClean="0"/>
              <a:t> </a:t>
            </a:r>
            <a:r>
              <a:rPr lang="en-US" dirty="0" err="1" smtClean="0"/>
              <a:t>elhozhatja</a:t>
            </a:r>
            <a:r>
              <a:rPr lang="en-US" dirty="0" smtClean="0"/>
              <a:t> a </a:t>
            </a:r>
            <a:r>
              <a:rPr lang="en-US" dirty="0" err="1" smtClean="0"/>
              <a:t>megoldást</a:t>
            </a:r>
            <a:r>
              <a:rPr lang="en-US" dirty="0" smtClean="0"/>
              <a:t> a </a:t>
            </a:r>
            <a:r>
              <a:rPr lang="en-US" dirty="0" err="1" smtClean="0"/>
              <a:t>kórházi</a:t>
            </a:r>
            <a:r>
              <a:rPr lang="en-US" dirty="0" smtClean="0"/>
              <a:t> </a:t>
            </a:r>
            <a:r>
              <a:rPr lang="en-US" dirty="0" err="1" smtClean="0"/>
              <a:t>időpontfoglalás</a:t>
            </a:r>
            <a:r>
              <a:rPr lang="en-US" dirty="0" smtClean="0"/>
              <a:t> </a:t>
            </a:r>
            <a:r>
              <a:rPr lang="en-US" dirty="0" err="1" smtClean="0"/>
              <a:t>problémájára</a:t>
            </a:r>
            <a:endParaRPr lang="hu-HU" dirty="0" smtClean="0"/>
          </a:p>
          <a:p>
            <a:r>
              <a:rPr lang="hu-HU" dirty="0" err="1" smtClean="0"/>
              <a:t>d</a:t>
            </a:r>
            <a:r>
              <a:rPr lang="en-US" dirty="0" err="1" smtClean="0"/>
              <a:t>rasztikusan</a:t>
            </a:r>
            <a:r>
              <a:rPr lang="en-US" dirty="0" smtClean="0"/>
              <a:t> </a:t>
            </a:r>
            <a:r>
              <a:rPr lang="en-US" dirty="0" err="1" smtClean="0"/>
              <a:t>csökken</a:t>
            </a:r>
            <a:r>
              <a:rPr lang="hu-HU" dirty="0" smtClean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foglalással</a:t>
            </a:r>
            <a:r>
              <a:rPr lang="en-US" dirty="0" smtClean="0"/>
              <a:t> </a:t>
            </a:r>
            <a:r>
              <a:rPr lang="en-US" dirty="0" err="1" smtClean="0"/>
              <a:t>eltöltött</a:t>
            </a:r>
            <a:r>
              <a:rPr lang="en-US" dirty="0" smtClean="0"/>
              <a:t> </a:t>
            </a:r>
            <a:r>
              <a:rPr lang="en-US" dirty="0" err="1" smtClean="0"/>
              <a:t>idő</a:t>
            </a:r>
            <a:endParaRPr lang="hu-HU" dirty="0" smtClean="0"/>
          </a:p>
          <a:p>
            <a:r>
              <a:rPr lang="hu-HU" dirty="0"/>
              <a:t>f</a:t>
            </a:r>
            <a:r>
              <a:rPr lang="hu-HU" dirty="0" smtClean="0"/>
              <a:t>lexibilis foglalás</a:t>
            </a:r>
          </a:p>
          <a:p>
            <a:r>
              <a:rPr lang="hu-HU" dirty="0" smtClean="0"/>
              <a:t>gyors  és gördülékeny használat</a:t>
            </a:r>
          </a:p>
          <a:p>
            <a:r>
              <a:rPr lang="hu-HU" dirty="0" smtClean="0"/>
              <a:t>mind páciens, mind egészségügyi alkalmazott használhatja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Felhasználói</a:t>
            </a:r>
            <a:r>
              <a:rPr lang="en-US" dirty="0" smtClean="0"/>
              <a:t> </a:t>
            </a:r>
            <a:r>
              <a:rPr lang="en-US" dirty="0" err="1" smtClean="0"/>
              <a:t>követelmények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812" y="1258313"/>
            <a:ext cx="4809741" cy="55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543" y="1482097"/>
            <a:ext cx="8554914" cy="51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hu-HU" dirty="0"/>
              <a:t>I</a:t>
            </a:r>
            <a:r>
              <a:rPr lang="hu-HU" dirty="0" smtClean="0"/>
              <a:t>dőpontfoglalás szekvenciadiagram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24" y="1037492"/>
            <a:ext cx="8414238" cy="58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769083"/>
          </a:xfrm>
        </p:spPr>
        <p:txBody>
          <a:bodyPr/>
          <a:lstStyle/>
          <a:p>
            <a:r>
              <a:rPr lang="hu-HU" dirty="0" err="1" smtClean="0"/>
              <a:t>Endpointok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13448"/>
            <a:ext cx="6951785" cy="477960"/>
          </a:xfrm>
        </p:spPr>
        <p:txBody>
          <a:bodyPr>
            <a:noAutofit/>
          </a:bodyPr>
          <a:lstStyle/>
          <a:p>
            <a:r>
              <a:rPr lang="hu-HU" sz="2000" dirty="0" smtClean="0"/>
              <a:t>Példa GET </a:t>
            </a:r>
            <a:r>
              <a:rPr lang="hu-HU" sz="2000" dirty="0" err="1" smtClean="0"/>
              <a:t>requestre</a:t>
            </a:r>
            <a:r>
              <a:rPr lang="hu-HU" sz="2000" dirty="0" smtClean="0"/>
              <a:t>(</a:t>
            </a:r>
            <a:r>
              <a:rPr lang="en-US" sz="2000" dirty="0" err="1" smtClean="0"/>
              <a:t>api</a:t>
            </a:r>
            <a:r>
              <a:rPr lang="en-US" sz="2000" dirty="0" smtClean="0"/>
              <a:t>/appointments/{id}</a:t>
            </a:r>
            <a:r>
              <a:rPr lang="hu-HU" sz="2000" dirty="0" smtClean="0"/>
              <a:t>)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7187443" y="3329423"/>
            <a:ext cx="4629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000" dirty="0" smtClean="0"/>
              <a:t>Példa POST </a:t>
            </a:r>
            <a:r>
              <a:rPr lang="hu-HU" sz="2000" dirty="0" err="1" smtClean="0"/>
              <a:t>requestre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en-US" sz="2000" dirty="0" err="1" smtClean="0"/>
              <a:t>api</a:t>
            </a:r>
            <a:r>
              <a:rPr lang="en-US" sz="2000" dirty="0" smtClean="0"/>
              <a:t>/appointments/</a:t>
            </a:r>
            <a:r>
              <a:rPr lang="en-US" sz="2000" dirty="0" err="1" smtClean="0"/>
              <a:t>makeAppointment</a:t>
            </a:r>
            <a:r>
              <a:rPr lang="hu-HU" sz="2000" dirty="0" smtClean="0"/>
              <a:t>)</a:t>
            </a:r>
            <a:endParaRPr lang="en-US" sz="2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2" y="1764080"/>
            <a:ext cx="6615386" cy="227323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98" y="4037309"/>
            <a:ext cx="5153902" cy="2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Továbbfejlesztési</a:t>
            </a:r>
            <a:r>
              <a:rPr lang="hu-HU" dirty="0" smtClean="0"/>
              <a:t> lehetőségek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</a:t>
            </a:r>
            <a:r>
              <a:rPr lang="hu-HU" sz="2000" dirty="0" smtClean="0"/>
              <a:t> kórházak lista különböző szűrők alapján tudja rangsorolni, illetve </a:t>
            </a:r>
            <a:r>
              <a:rPr lang="hu-HU" sz="2000" dirty="0" err="1" smtClean="0"/>
              <a:t>szürni</a:t>
            </a:r>
            <a:r>
              <a:rPr lang="hu-HU" sz="2000" dirty="0" smtClean="0"/>
              <a:t> őket, mint például távolság(a felhasználó jelenlegi helyzete szerint távolság szerint csökkenő, illetve növekvő sorrendbe tudja helyezni)</a:t>
            </a:r>
          </a:p>
          <a:p>
            <a:r>
              <a:rPr lang="hu-HU" sz="2000" dirty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kórházak</a:t>
            </a:r>
            <a:r>
              <a:rPr lang="en-US" sz="2000" dirty="0" smtClean="0"/>
              <a:t> </a:t>
            </a:r>
            <a:r>
              <a:rPr lang="en-US" sz="2000" dirty="0" err="1" smtClean="0"/>
              <a:t>listáján</a:t>
            </a:r>
            <a:r>
              <a:rPr lang="en-US" sz="2000" dirty="0" smtClean="0"/>
              <a:t> a </a:t>
            </a:r>
            <a:r>
              <a:rPr lang="en-US" sz="2000" dirty="0" err="1" smtClean="0"/>
              <a:t>felhasználónak</a:t>
            </a:r>
            <a:r>
              <a:rPr lang="en-US" sz="2000" dirty="0" smtClean="0"/>
              <a:t> van </a:t>
            </a:r>
            <a:r>
              <a:rPr lang="en-US" sz="2000" dirty="0" err="1" smtClean="0"/>
              <a:t>lehetősége</a:t>
            </a:r>
            <a:r>
              <a:rPr lang="en-US" sz="2000" dirty="0" smtClean="0"/>
              <a:t> </a:t>
            </a:r>
            <a:r>
              <a:rPr lang="en-US" sz="2000" dirty="0" err="1" smtClean="0"/>
              <a:t>megtekinteni</a:t>
            </a:r>
            <a:r>
              <a:rPr lang="en-US" sz="2000" dirty="0" smtClean="0"/>
              <a:t> </a:t>
            </a:r>
            <a:r>
              <a:rPr lang="en-US" sz="2000" dirty="0" err="1" smtClean="0"/>
              <a:t>minden</a:t>
            </a:r>
            <a:r>
              <a:rPr lang="en-US" sz="2000" dirty="0" smtClean="0"/>
              <a:t> </a:t>
            </a:r>
            <a:r>
              <a:rPr lang="en-US" sz="2000" dirty="0" err="1" smtClean="0"/>
              <a:t>kórház</a:t>
            </a:r>
            <a:r>
              <a:rPr lang="en-US" sz="2000" dirty="0" smtClean="0"/>
              <a:t> </a:t>
            </a:r>
            <a:r>
              <a:rPr lang="en-US" sz="2000" dirty="0" err="1" smtClean="0"/>
              <a:t>adatait</a:t>
            </a:r>
            <a:r>
              <a:rPr lang="en-US" sz="2000" dirty="0" smtClean="0"/>
              <a:t>, </a:t>
            </a:r>
            <a:r>
              <a:rPr lang="en-US" sz="2000" dirty="0" err="1" smtClean="0"/>
              <a:t>ahol</a:t>
            </a:r>
            <a:r>
              <a:rPr lang="en-US" sz="2000" dirty="0" smtClean="0"/>
              <a:t> </a:t>
            </a:r>
            <a:r>
              <a:rPr lang="en-US" sz="2000" dirty="0" err="1" smtClean="0"/>
              <a:t>azt</a:t>
            </a:r>
            <a:r>
              <a:rPr lang="en-US" sz="2000" dirty="0" smtClean="0"/>
              <a:t> is </a:t>
            </a:r>
            <a:r>
              <a:rPr lang="en-US" sz="2000" dirty="0" err="1" smtClean="0"/>
              <a:t>láthatja</a:t>
            </a:r>
            <a:r>
              <a:rPr lang="en-US" sz="2000" dirty="0" smtClean="0"/>
              <a:t>, </a:t>
            </a:r>
            <a:r>
              <a:rPr lang="en-US" sz="2000" dirty="0" err="1" smtClean="0"/>
              <a:t>hogy</a:t>
            </a:r>
            <a:r>
              <a:rPr lang="en-US" sz="2000" dirty="0" smtClean="0"/>
              <a:t> a </a:t>
            </a:r>
            <a:r>
              <a:rPr lang="en-US" sz="2000" dirty="0" err="1" smtClean="0"/>
              <a:t>térképen</a:t>
            </a:r>
            <a:r>
              <a:rPr lang="en-US" sz="2000" dirty="0" smtClean="0"/>
              <a:t>, </a:t>
            </a:r>
            <a:r>
              <a:rPr lang="en-US" sz="2000" dirty="0" err="1" smtClean="0"/>
              <a:t>hol</a:t>
            </a:r>
            <a:r>
              <a:rPr lang="en-US" sz="2000" dirty="0" smtClean="0"/>
              <a:t> </a:t>
            </a:r>
            <a:r>
              <a:rPr lang="en-US" sz="2000" dirty="0" err="1" smtClean="0"/>
              <a:t>helyezkedik</a:t>
            </a:r>
            <a:r>
              <a:rPr lang="en-US" sz="2000" dirty="0" smtClean="0"/>
              <a:t> el</a:t>
            </a:r>
            <a:endParaRPr lang="hu-HU" sz="2000" dirty="0" smtClean="0"/>
          </a:p>
          <a:p>
            <a:r>
              <a:rPr lang="hu-HU" sz="2000" dirty="0" err="1"/>
              <a:t>a</a:t>
            </a:r>
            <a:r>
              <a:rPr lang="en-US" sz="2000" dirty="0" smtClean="0"/>
              <a:t>z </a:t>
            </a:r>
            <a:r>
              <a:rPr lang="en-US" sz="2000" dirty="0" err="1" smtClean="0"/>
              <a:t>orvos</a:t>
            </a:r>
            <a:r>
              <a:rPr lang="en-US" sz="2000" dirty="0" smtClean="0"/>
              <a:t> a </a:t>
            </a:r>
            <a:r>
              <a:rPr lang="en-US" sz="2000" dirty="0" err="1" smtClean="0"/>
              <a:t>beérkező</a:t>
            </a:r>
            <a:r>
              <a:rPr lang="en-US" sz="2000" dirty="0" smtClean="0"/>
              <a:t> </a:t>
            </a:r>
            <a:r>
              <a:rPr lang="en-US" sz="2000" dirty="0" err="1" smtClean="0"/>
              <a:t>időpontfoglalás</a:t>
            </a:r>
            <a:r>
              <a:rPr lang="en-US" sz="2000" dirty="0" smtClean="0"/>
              <a:t> </a:t>
            </a:r>
            <a:r>
              <a:rPr lang="en-US" sz="2000" dirty="0" err="1" smtClean="0"/>
              <a:t>részleteit</a:t>
            </a:r>
            <a:r>
              <a:rPr lang="en-US" sz="2000" dirty="0" smtClean="0"/>
              <a:t> </a:t>
            </a:r>
            <a:r>
              <a:rPr lang="en-US" sz="2000" dirty="0" err="1" smtClean="0"/>
              <a:t>megtekintheti</a:t>
            </a:r>
            <a:r>
              <a:rPr lang="en-US" sz="2000" dirty="0" smtClean="0"/>
              <a:t>, </a:t>
            </a:r>
            <a:r>
              <a:rPr lang="en-US" sz="2000" dirty="0" err="1" smtClean="0"/>
              <a:t>majd</a:t>
            </a:r>
            <a:r>
              <a:rPr lang="en-US" sz="2000" dirty="0" smtClean="0"/>
              <a:t> </a:t>
            </a:r>
            <a:r>
              <a:rPr lang="en-US" sz="2000" dirty="0" err="1" smtClean="0"/>
              <a:t>elfogadhatja</a:t>
            </a:r>
            <a:r>
              <a:rPr lang="en-US" sz="2000" dirty="0" smtClean="0"/>
              <a:t> </a:t>
            </a:r>
            <a:r>
              <a:rPr lang="en-US" sz="2000" dirty="0" err="1" smtClean="0"/>
              <a:t>vagy</a:t>
            </a:r>
            <a:r>
              <a:rPr lang="en-US" sz="2000" dirty="0" smtClean="0"/>
              <a:t> </a:t>
            </a:r>
            <a:r>
              <a:rPr lang="en-US" sz="2000" dirty="0" err="1" smtClean="0"/>
              <a:t>elutasíthatja</a:t>
            </a:r>
            <a:r>
              <a:rPr lang="en-US" sz="2000" dirty="0" smtClean="0"/>
              <a:t> </a:t>
            </a:r>
            <a:r>
              <a:rPr lang="en-US" sz="2000" dirty="0" err="1" smtClean="0"/>
              <a:t>azt</a:t>
            </a:r>
            <a:r>
              <a:rPr lang="en-US" sz="2000" dirty="0" smtClean="0"/>
              <a:t>. A </a:t>
            </a:r>
            <a:r>
              <a:rPr lang="en-US" sz="2000" dirty="0" err="1" smtClean="0"/>
              <a:t>felhasználó</a:t>
            </a:r>
            <a:r>
              <a:rPr lang="en-US" sz="2000" dirty="0" smtClean="0"/>
              <a:t> </a:t>
            </a:r>
            <a:r>
              <a:rPr lang="en-US" sz="2000" dirty="0" err="1" smtClean="0"/>
              <a:t>értesítést</a:t>
            </a:r>
            <a:r>
              <a:rPr lang="en-US" sz="2000" dirty="0" smtClean="0"/>
              <a:t> </a:t>
            </a:r>
            <a:r>
              <a:rPr lang="en-US" sz="2000" dirty="0" err="1" smtClean="0"/>
              <a:t>kap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orvos</a:t>
            </a:r>
            <a:r>
              <a:rPr lang="en-US" sz="2000" dirty="0" smtClean="0"/>
              <a:t> </a:t>
            </a:r>
            <a:r>
              <a:rPr lang="en-US" sz="2000" dirty="0" err="1" smtClean="0"/>
              <a:t>visszajelzéséről</a:t>
            </a:r>
            <a:r>
              <a:rPr lang="en-US" sz="2000" dirty="0" smtClean="0"/>
              <a:t>, </a:t>
            </a:r>
            <a:r>
              <a:rPr lang="en-US" sz="2000" dirty="0" err="1" smtClean="0"/>
              <a:t>majd</a:t>
            </a:r>
            <a:r>
              <a:rPr lang="en-US" sz="2000" dirty="0" smtClean="0"/>
              <a:t> </a:t>
            </a:r>
            <a:r>
              <a:rPr lang="en-US" sz="2000" dirty="0" err="1" smtClean="0"/>
              <a:t>ezután</a:t>
            </a:r>
            <a:r>
              <a:rPr lang="en-US" sz="2000" dirty="0" smtClean="0"/>
              <a:t> </a:t>
            </a:r>
            <a:r>
              <a:rPr lang="en-US" sz="2000" dirty="0" err="1" smtClean="0"/>
              <a:t>jelenik</a:t>
            </a:r>
            <a:r>
              <a:rPr lang="en-US" sz="2000" dirty="0" smtClean="0"/>
              <a:t> meg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időpont</a:t>
            </a:r>
            <a:r>
              <a:rPr lang="en-US" sz="2000" dirty="0" smtClean="0"/>
              <a:t> </a:t>
            </a:r>
            <a:r>
              <a:rPr lang="en-US" sz="2000" dirty="0" err="1" smtClean="0"/>
              <a:t>Saját</a:t>
            </a:r>
            <a:r>
              <a:rPr lang="en-US" sz="2000" dirty="0" smtClean="0"/>
              <a:t> </a:t>
            </a:r>
            <a:r>
              <a:rPr lang="en-US" sz="2000" dirty="0" err="1" smtClean="0"/>
              <a:t>időpontok</a:t>
            </a:r>
            <a:r>
              <a:rPr lang="en-US" sz="2000" dirty="0" smtClean="0"/>
              <a:t> </a:t>
            </a:r>
            <a:r>
              <a:rPr lang="en-US" sz="2000" dirty="0" err="1" smtClean="0"/>
              <a:t>listáján</a:t>
            </a:r>
            <a:r>
              <a:rPr lang="en-US" sz="2000" dirty="0" smtClean="0"/>
              <a:t> </a:t>
            </a:r>
            <a:endParaRPr lang="hu-HU" sz="2000" dirty="0" smtClean="0"/>
          </a:p>
          <a:p>
            <a:r>
              <a:rPr lang="hu-HU" sz="2000" dirty="0" err="1"/>
              <a:t>a</a:t>
            </a:r>
            <a:r>
              <a:rPr lang="en-US" sz="2000" dirty="0" smtClean="0"/>
              <a:t>z </a:t>
            </a:r>
            <a:r>
              <a:rPr lang="en-US" sz="2000" dirty="0" err="1" smtClean="0"/>
              <a:t>orvos</a:t>
            </a:r>
            <a:r>
              <a:rPr lang="en-US" sz="2000" dirty="0" smtClean="0"/>
              <a:t> a </a:t>
            </a:r>
            <a:r>
              <a:rPr lang="en-US" sz="2000" dirty="0" err="1" smtClean="0"/>
              <a:t>készíti</a:t>
            </a:r>
            <a:r>
              <a:rPr lang="en-US" sz="2000" dirty="0" smtClean="0"/>
              <a:t> el a </a:t>
            </a:r>
            <a:r>
              <a:rPr lang="en-US" sz="2000" dirty="0" err="1" smtClean="0"/>
              <a:t>visszajelzéseket</a:t>
            </a:r>
            <a:r>
              <a:rPr lang="en-US" sz="2000" dirty="0" smtClean="0"/>
              <a:t>, </a:t>
            </a:r>
            <a:r>
              <a:rPr lang="en-US" sz="2000" dirty="0" err="1" smtClean="0"/>
              <a:t>melyek</a:t>
            </a:r>
            <a:r>
              <a:rPr lang="en-US" sz="2000" dirty="0" smtClean="0"/>
              <a:t> </a:t>
            </a:r>
            <a:r>
              <a:rPr lang="en-US" sz="2000" dirty="0" err="1" smtClean="0"/>
              <a:t>során</a:t>
            </a:r>
            <a:r>
              <a:rPr lang="en-US" sz="2000" dirty="0" smtClean="0"/>
              <a:t> a </a:t>
            </a:r>
            <a:r>
              <a:rPr lang="en-US" sz="2000" dirty="0" err="1" smtClean="0"/>
              <a:t>állományokat</a:t>
            </a:r>
            <a:r>
              <a:rPr lang="en-US" sz="2000" dirty="0" smtClean="0"/>
              <a:t> is </a:t>
            </a:r>
            <a:r>
              <a:rPr lang="en-US" sz="2000" dirty="0" err="1" smtClean="0"/>
              <a:t>tud</a:t>
            </a:r>
            <a:r>
              <a:rPr lang="en-US" sz="2000" dirty="0" smtClean="0"/>
              <a:t> </a:t>
            </a:r>
            <a:r>
              <a:rPr lang="en-US" sz="2000" dirty="0" err="1" smtClean="0"/>
              <a:t>csatolni</a:t>
            </a:r>
            <a:r>
              <a:rPr lang="en-US" sz="2000" dirty="0" smtClean="0"/>
              <a:t>, </a:t>
            </a:r>
            <a:r>
              <a:rPr lang="en-US" sz="2000" dirty="0" err="1" smtClean="0"/>
              <a:t>melyek</a:t>
            </a:r>
            <a:r>
              <a:rPr lang="en-US" sz="2000" dirty="0" smtClean="0"/>
              <a:t> a </a:t>
            </a:r>
            <a:r>
              <a:rPr lang="en-US" sz="2000" dirty="0" err="1" smtClean="0"/>
              <a:t>vizsgálatok</a:t>
            </a:r>
            <a:r>
              <a:rPr lang="en-US" sz="2000" dirty="0" smtClean="0"/>
              <a:t> </a:t>
            </a:r>
            <a:r>
              <a:rPr lang="en-US" sz="2000" dirty="0" err="1" smtClean="0"/>
              <a:t>eredményeit</a:t>
            </a:r>
            <a:r>
              <a:rPr lang="en-US" sz="2000" dirty="0" smtClean="0"/>
              <a:t> </a:t>
            </a:r>
            <a:r>
              <a:rPr lang="en-US" sz="2000" dirty="0" err="1" smtClean="0"/>
              <a:t>tartalmazzá</a:t>
            </a:r>
            <a:r>
              <a:rPr lang="hu-HU" sz="2000" dirty="0" smtClean="0"/>
              <a:t>k</a:t>
            </a:r>
          </a:p>
          <a:p>
            <a:r>
              <a:rPr lang="hu-HU" sz="2000" dirty="0" err="1"/>
              <a:t>e</a:t>
            </a:r>
            <a:r>
              <a:rPr lang="en-US" sz="2000" dirty="0" err="1" smtClean="0"/>
              <a:t>gy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adminisztrátori</a:t>
            </a:r>
            <a:r>
              <a:rPr lang="en-US" sz="2000" dirty="0" smtClean="0"/>
              <a:t> </a:t>
            </a:r>
            <a:r>
              <a:rPr lang="en-US" sz="2000" dirty="0" err="1" smtClean="0"/>
              <a:t>felület</a:t>
            </a:r>
            <a:r>
              <a:rPr lang="en-US" sz="2000" dirty="0" smtClean="0"/>
              <a:t> </a:t>
            </a:r>
            <a:r>
              <a:rPr lang="en-US" sz="2000" dirty="0" err="1" smtClean="0"/>
              <a:t>létrehozása</a:t>
            </a:r>
            <a:r>
              <a:rPr lang="en-US" sz="2000" dirty="0" smtClean="0"/>
              <a:t>, </a:t>
            </a:r>
            <a:r>
              <a:rPr lang="en-US" sz="2000" dirty="0" err="1" smtClean="0"/>
              <a:t>ahol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adminisztrátor</a:t>
            </a:r>
            <a:r>
              <a:rPr lang="en-US" sz="2000" dirty="0" smtClean="0"/>
              <a:t> </a:t>
            </a:r>
            <a:r>
              <a:rPr lang="en-US" sz="2000" dirty="0" err="1" smtClean="0"/>
              <a:t>frissitheti</a:t>
            </a:r>
            <a:r>
              <a:rPr lang="en-US" sz="2000" dirty="0" smtClean="0"/>
              <a:t>, </a:t>
            </a:r>
            <a:r>
              <a:rPr lang="en-US" sz="2000" dirty="0" err="1" smtClean="0"/>
              <a:t>törölheti</a:t>
            </a:r>
            <a:r>
              <a:rPr lang="en-US" sz="2000" dirty="0" smtClean="0"/>
              <a:t> a </a:t>
            </a:r>
            <a:r>
              <a:rPr lang="en-US" sz="2000" dirty="0" err="1" smtClean="0"/>
              <a:t>kórházak</a:t>
            </a:r>
            <a:r>
              <a:rPr lang="en-US" sz="2000" dirty="0" smtClean="0"/>
              <a:t>, </a:t>
            </a:r>
            <a:r>
              <a:rPr lang="en-US" sz="2000" dirty="0" err="1" smtClean="0"/>
              <a:t>azok</a:t>
            </a:r>
            <a:r>
              <a:rPr lang="en-US" sz="2000" dirty="0" smtClean="0"/>
              <a:t> </a:t>
            </a:r>
            <a:r>
              <a:rPr lang="en-US" sz="2000" dirty="0" err="1" smtClean="0"/>
              <a:t>részlegei</a:t>
            </a:r>
            <a:r>
              <a:rPr lang="en-US" sz="2000" dirty="0" smtClean="0"/>
              <a:t> </a:t>
            </a:r>
            <a:r>
              <a:rPr lang="en-US" sz="2000" dirty="0" err="1" smtClean="0"/>
              <a:t>és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egészségügyi</a:t>
            </a:r>
            <a:r>
              <a:rPr lang="en-US" sz="2000" dirty="0" smtClean="0"/>
              <a:t> </a:t>
            </a:r>
            <a:r>
              <a:rPr lang="en-US" sz="2000" dirty="0" err="1" smtClean="0"/>
              <a:t>dolgozók</a:t>
            </a:r>
            <a:r>
              <a:rPr lang="en-US" sz="2000" dirty="0" smtClean="0"/>
              <a:t> </a:t>
            </a:r>
            <a:r>
              <a:rPr lang="en-US" sz="2000" dirty="0" err="1" smtClean="0"/>
              <a:t>adatait</a:t>
            </a:r>
            <a:r>
              <a:rPr lang="en-US" sz="2000" dirty="0" smtClean="0"/>
              <a:t>, </a:t>
            </a:r>
            <a:r>
              <a:rPr lang="en-US" sz="2000" dirty="0" err="1" smtClean="0"/>
              <a:t>és</a:t>
            </a:r>
            <a:r>
              <a:rPr lang="en-US" sz="2000" dirty="0" smtClean="0"/>
              <a:t> </a:t>
            </a:r>
            <a:r>
              <a:rPr lang="en-US" sz="2000" dirty="0" err="1" smtClean="0"/>
              <a:t>újakat</a:t>
            </a:r>
            <a:r>
              <a:rPr lang="en-US" sz="2000" dirty="0" smtClean="0"/>
              <a:t> is </a:t>
            </a:r>
            <a:r>
              <a:rPr lang="en-US" sz="2000" dirty="0" err="1" smtClean="0"/>
              <a:t>létre</a:t>
            </a:r>
            <a:r>
              <a:rPr lang="en-US" sz="2000" dirty="0" smtClean="0"/>
              <a:t> </a:t>
            </a:r>
            <a:r>
              <a:rPr lang="en-US" sz="2000" dirty="0" err="1" smtClean="0"/>
              <a:t>tud</a:t>
            </a:r>
            <a:r>
              <a:rPr lang="en-US" sz="2000" dirty="0" smtClean="0"/>
              <a:t> </a:t>
            </a:r>
            <a:r>
              <a:rPr lang="en-US" sz="2000" smtClean="0"/>
              <a:t>hozni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8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203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MyHealthCare</vt:lpstr>
      <vt:lpstr>Alkalmazás ismertetése</vt:lpstr>
      <vt:lpstr>Felhasználói követelmények</vt:lpstr>
      <vt:lpstr>Architektúra</vt:lpstr>
      <vt:lpstr>Időpontfoglalás szekvenciadiagram</vt:lpstr>
      <vt:lpstr>Endpointok</vt:lpstr>
      <vt:lpstr>Továbbfejlesztési lehetőségek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MyHealthCare</dc:title>
  <dc:creator>Laci</dc:creator>
  <cp:lastModifiedBy>Laci</cp:lastModifiedBy>
  <cp:revision>4</cp:revision>
  <dcterms:created xsi:type="dcterms:W3CDTF">2022-05-04T20:26:39Z</dcterms:created>
  <dcterms:modified xsi:type="dcterms:W3CDTF">2022-05-04T20:53:39Z</dcterms:modified>
</cp:coreProperties>
</file>