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0" r:id="rId3"/>
    <p:sldId id="263" r:id="rId4"/>
    <p:sldId id="281" r:id="rId5"/>
    <p:sldId id="277" r:id="rId6"/>
    <p:sldId id="278" r:id="rId7"/>
    <p:sldId id="267" r:id="rId8"/>
    <p:sldId id="268" r:id="rId9"/>
    <p:sldId id="266" r:id="rId10"/>
    <p:sldId id="276" r:id="rId11"/>
    <p:sldId id="270" r:id="rId12"/>
    <p:sldId id="271" r:id="rId13"/>
    <p:sldId id="269" r:id="rId14"/>
    <p:sldId id="258" r:id="rId15"/>
    <p:sldId id="260" r:id="rId16"/>
    <p:sldId id="261" r:id="rId17"/>
    <p:sldId id="282" r:id="rId18"/>
    <p:sldId id="264"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E76F4-8BBF-3DFE-7DA1-2DF7D2F52812}" v="131" dt="2022-05-24T17:30:38.158"/>
    <p1510:client id="{2B372D25-FBA9-2FB1-0CF0-4946791AF89C}" v="361" dt="2022-12-05T11:19:29.428"/>
    <p1510:client id="{600BACBD-B24A-4415-0759-D7573C39F605}" v="67" dt="2022-07-24T16:48:35.502"/>
    <p1510:client id="{9B6DC949-2DAA-0046-8D7A-AAE98F2CA84B}" v="187" dt="2021-08-23T04:58:13.832"/>
    <p1510:client id="{DC35B1A3-A282-BF17-615B-2D309C4ED43F}" v="279" dt="2021-08-17T16:07:26.364"/>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2350" autoAdjust="0"/>
  </p:normalViewPr>
  <p:slideViewPr>
    <p:cSldViewPr snapToGrid="0">
      <p:cViewPr>
        <p:scale>
          <a:sx n="60" d="100"/>
          <a:sy n="60" d="100"/>
        </p:scale>
        <p:origin x="13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Bishnu" userId="S::bishnu.rawal@cotiviti.com::c9886bdf-a8bd-451d-b6dd-7500297978b6" providerId="AD" clId="Web-{9B6DC949-2DAA-0046-8D7A-AAE98F2CA84B}"/>
    <pc:docChg chg="addSld delSld modSld sldOrd">
      <pc:chgData name="Rawal, Bishnu" userId="S::bishnu.rawal@cotiviti.com::c9886bdf-a8bd-451d-b6dd-7500297978b6" providerId="AD" clId="Web-{9B6DC949-2DAA-0046-8D7A-AAE98F2CA84B}" dt="2021-08-23T04:58:10.269" v="111" actId="20577"/>
      <pc:docMkLst>
        <pc:docMk/>
      </pc:docMkLst>
      <pc:sldChg chg="addSp delSp modSp">
        <pc:chgData name="Rawal, Bishnu" userId="S::bishnu.rawal@cotiviti.com::c9886bdf-a8bd-451d-b6dd-7500297978b6" providerId="AD" clId="Web-{9B6DC949-2DAA-0046-8D7A-AAE98F2CA84B}" dt="2021-08-23T04:54:41.978" v="91" actId="1076"/>
        <pc:sldMkLst>
          <pc:docMk/>
          <pc:sldMk cId="2547145650" sldId="261"/>
        </pc:sldMkLst>
        <pc:spChg chg="add mod">
          <ac:chgData name="Rawal, Bishnu" userId="S::bishnu.rawal@cotiviti.com::c9886bdf-a8bd-451d-b6dd-7500297978b6" providerId="AD" clId="Web-{9B6DC949-2DAA-0046-8D7A-AAE98F2CA84B}" dt="2021-08-23T04:49:56.842" v="76" actId="1076"/>
          <ac:spMkLst>
            <pc:docMk/>
            <pc:sldMk cId="2547145650" sldId="261"/>
            <ac:spMk id="10" creationId="{8815872E-2BB4-4657-9AD8-8C1FC4D08E32}"/>
          </ac:spMkLst>
        </pc:spChg>
        <pc:picChg chg="add del mod">
          <ac:chgData name="Rawal, Bishnu" userId="S::bishnu.rawal@cotiviti.com::c9886bdf-a8bd-451d-b6dd-7500297978b6" providerId="AD" clId="Web-{9B6DC949-2DAA-0046-8D7A-AAE98F2CA84B}" dt="2021-08-23T04:54:07.524" v="85"/>
          <ac:picMkLst>
            <pc:docMk/>
            <pc:sldMk cId="2547145650" sldId="261"/>
            <ac:picMk id="3" creationId="{808B870F-4430-4267-AB94-891D14E81F91}"/>
          </ac:picMkLst>
        </pc:picChg>
        <pc:picChg chg="add mod">
          <ac:chgData name="Rawal, Bishnu" userId="S::bishnu.rawal@cotiviti.com::c9886bdf-a8bd-451d-b6dd-7500297978b6" providerId="AD" clId="Web-{9B6DC949-2DAA-0046-8D7A-AAE98F2CA84B}" dt="2021-08-23T04:54:41.978" v="91" actId="1076"/>
          <ac:picMkLst>
            <pc:docMk/>
            <pc:sldMk cId="2547145650" sldId="261"/>
            <ac:picMk id="4" creationId="{B3338AC8-3610-4D8E-BF4C-53C4D6B1ECA2}"/>
          </ac:picMkLst>
        </pc:picChg>
        <pc:picChg chg="del mod">
          <ac:chgData name="Rawal, Bishnu" userId="S::bishnu.rawal@cotiviti.com::c9886bdf-a8bd-451d-b6dd-7500297978b6" providerId="AD" clId="Web-{9B6DC949-2DAA-0046-8D7A-AAE98F2CA84B}" dt="2021-08-23T04:49:28.482" v="71"/>
          <ac:picMkLst>
            <pc:docMk/>
            <pc:sldMk cId="2547145650" sldId="261"/>
            <ac:picMk id="22" creationId="{A727206F-2353-4890-9754-13D6C2CB7C31}"/>
          </ac:picMkLst>
        </pc:picChg>
      </pc:sldChg>
      <pc:sldChg chg="ord">
        <pc:chgData name="Rawal, Bishnu" userId="S::bishnu.rawal@cotiviti.com::c9886bdf-a8bd-451d-b6dd-7500297978b6" providerId="AD" clId="Web-{9B6DC949-2DAA-0046-8D7A-AAE98F2CA84B}" dt="2021-08-20T07:10:55.272" v="0"/>
        <pc:sldMkLst>
          <pc:docMk/>
          <pc:sldMk cId="0" sldId="263"/>
        </pc:sldMkLst>
      </pc:sldChg>
      <pc:sldChg chg="modSp ord">
        <pc:chgData name="Rawal, Bishnu" userId="S::bishnu.rawal@cotiviti.com::c9886bdf-a8bd-451d-b6dd-7500297978b6" providerId="AD" clId="Web-{9B6DC949-2DAA-0046-8D7A-AAE98F2CA84B}" dt="2021-08-23T04:35:54.471" v="65"/>
        <pc:sldMkLst>
          <pc:docMk/>
          <pc:sldMk cId="1995247579" sldId="267"/>
        </pc:sldMkLst>
        <pc:spChg chg="mod">
          <ac:chgData name="Rawal, Bishnu" userId="S::bishnu.rawal@cotiviti.com::c9886bdf-a8bd-451d-b6dd-7500297978b6" providerId="AD" clId="Web-{9B6DC949-2DAA-0046-8D7A-AAE98F2CA84B}" dt="2021-08-23T04:23:50.229" v="13" actId="20577"/>
          <ac:spMkLst>
            <pc:docMk/>
            <pc:sldMk cId="1995247579" sldId="267"/>
            <ac:spMk id="3" creationId="{1C541207-85BE-462B-A182-DE8906D1C7A9}"/>
          </ac:spMkLst>
        </pc:spChg>
      </pc:sldChg>
      <pc:sldChg chg="ord">
        <pc:chgData name="Rawal, Bishnu" userId="S::bishnu.rawal@cotiviti.com::c9886bdf-a8bd-451d-b6dd-7500297978b6" providerId="AD" clId="Web-{9B6DC949-2DAA-0046-8D7A-AAE98F2CA84B}" dt="2021-08-23T04:35:54.471" v="64"/>
        <pc:sldMkLst>
          <pc:docMk/>
          <pc:sldMk cId="2661754077" sldId="268"/>
        </pc:sldMkLst>
      </pc:sldChg>
      <pc:sldChg chg="modSp">
        <pc:chgData name="Rawal, Bishnu" userId="S::bishnu.rawal@cotiviti.com::c9886bdf-a8bd-451d-b6dd-7500297978b6" providerId="AD" clId="Web-{9B6DC949-2DAA-0046-8D7A-AAE98F2CA84B}" dt="2021-08-23T04:57:07.001" v="110" actId="20577"/>
        <pc:sldMkLst>
          <pc:docMk/>
          <pc:sldMk cId="616133747" sldId="272"/>
        </pc:sldMkLst>
        <pc:spChg chg="mod">
          <ac:chgData name="Rawal, Bishnu" userId="S::bishnu.rawal@cotiviti.com::c9886bdf-a8bd-451d-b6dd-7500297978b6" providerId="AD" clId="Web-{9B6DC949-2DAA-0046-8D7A-AAE98F2CA84B}" dt="2021-08-23T04:57:07.001" v="110" actId="20577"/>
          <ac:spMkLst>
            <pc:docMk/>
            <pc:sldMk cId="616133747" sldId="272"/>
            <ac:spMk id="3" creationId="{D1418D07-1C71-4073-AB72-20701BA82382}"/>
          </ac:spMkLst>
        </pc:spChg>
      </pc:sldChg>
      <pc:sldChg chg="modSp">
        <pc:chgData name="Rawal, Bishnu" userId="S::bishnu.rawal@cotiviti.com::c9886bdf-a8bd-451d-b6dd-7500297978b6" providerId="AD" clId="Web-{9B6DC949-2DAA-0046-8D7A-AAE98F2CA84B}" dt="2021-08-23T04:58:10.269" v="111" actId="20577"/>
        <pc:sldMkLst>
          <pc:docMk/>
          <pc:sldMk cId="1387967535" sldId="273"/>
        </pc:sldMkLst>
        <pc:spChg chg="mod">
          <ac:chgData name="Rawal, Bishnu" userId="S::bishnu.rawal@cotiviti.com::c9886bdf-a8bd-451d-b6dd-7500297978b6" providerId="AD" clId="Web-{9B6DC949-2DAA-0046-8D7A-AAE98F2CA84B}" dt="2021-08-23T04:58:10.269" v="111" actId="20577"/>
          <ac:spMkLst>
            <pc:docMk/>
            <pc:sldMk cId="1387967535" sldId="273"/>
            <ac:spMk id="3" creationId="{9D59AD59-343F-4089-9F11-1305627143EB}"/>
          </ac:spMkLst>
        </pc:spChg>
      </pc:sldChg>
      <pc:sldChg chg="modSp del">
        <pc:chgData name="Rawal, Bishnu" userId="S::bishnu.rawal@cotiviti.com::c9886bdf-a8bd-451d-b6dd-7500297978b6" providerId="AD" clId="Web-{9B6DC949-2DAA-0046-8D7A-AAE98F2CA84B}" dt="2021-08-23T04:21:07.864" v="6"/>
        <pc:sldMkLst>
          <pc:docMk/>
          <pc:sldMk cId="76129034" sldId="274"/>
        </pc:sldMkLst>
        <pc:spChg chg="mod">
          <ac:chgData name="Rawal, Bishnu" userId="S::bishnu.rawal@cotiviti.com::c9886bdf-a8bd-451d-b6dd-7500297978b6" providerId="AD" clId="Web-{9B6DC949-2DAA-0046-8D7A-AAE98F2CA84B}" dt="2021-08-23T04:21:05.614" v="5" actId="20577"/>
          <ac:spMkLst>
            <pc:docMk/>
            <pc:sldMk cId="76129034" sldId="274"/>
            <ac:spMk id="3" creationId="{480A5EEB-00D1-4188-861B-647292C266BC}"/>
          </ac:spMkLst>
        </pc:spChg>
      </pc:sldChg>
      <pc:sldChg chg="del">
        <pc:chgData name="Rawal, Bishnu" userId="S::bishnu.rawal@cotiviti.com::c9886bdf-a8bd-451d-b6dd-7500297978b6" providerId="AD" clId="Web-{9B6DC949-2DAA-0046-8D7A-AAE98F2CA84B}" dt="2021-08-23T04:20:49.801" v="4"/>
        <pc:sldMkLst>
          <pc:docMk/>
          <pc:sldMk cId="1905064985" sldId="275"/>
        </pc:sldMkLst>
      </pc:sldChg>
      <pc:sldChg chg="addSp delSp modSp mod modClrScheme chgLayout">
        <pc:chgData name="Rawal, Bishnu" userId="S::bishnu.rawal@cotiviti.com::c9886bdf-a8bd-451d-b6dd-7500297978b6" providerId="AD" clId="Web-{9B6DC949-2DAA-0046-8D7A-AAE98F2CA84B}" dt="2021-08-23T04:41:05.950" v="67"/>
        <pc:sldMkLst>
          <pc:docMk/>
          <pc:sldMk cId="306118622" sldId="276"/>
        </pc:sldMkLst>
        <pc:spChg chg="add del mod ord">
          <ac:chgData name="Rawal, Bishnu" userId="S::bishnu.rawal@cotiviti.com::c9886bdf-a8bd-451d-b6dd-7500297978b6" providerId="AD" clId="Web-{9B6DC949-2DAA-0046-8D7A-AAE98F2CA84B}" dt="2021-08-23T04:41:05.950" v="67"/>
          <ac:spMkLst>
            <pc:docMk/>
            <pc:sldMk cId="306118622" sldId="276"/>
            <ac:spMk id="2" creationId="{7B536736-DD9D-4AAE-92DD-BBC7DB4D7D08}"/>
          </ac:spMkLst>
        </pc:spChg>
        <pc:spChg chg="add del mod ord">
          <ac:chgData name="Rawal, Bishnu" userId="S::bishnu.rawal@cotiviti.com::c9886bdf-a8bd-451d-b6dd-7500297978b6" providerId="AD" clId="Web-{9B6DC949-2DAA-0046-8D7A-AAE98F2CA84B}" dt="2021-08-23T04:41:05.950" v="67"/>
          <ac:spMkLst>
            <pc:docMk/>
            <pc:sldMk cId="306118622" sldId="276"/>
            <ac:spMk id="3" creationId="{D92E533A-6EFF-4AC1-B98A-8FE9FFFC1138}"/>
          </ac:spMkLst>
        </pc:spChg>
      </pc:sldChg>
      <pc:sldChg chg="ord">
        <pc:chgData name="Rawal, Bishnu" userId="S::bishnu.rawal@cotiviti.com::c9886bdf-a8bd-451d-b6dd-7500297978b6" providerId="AD" clId="Web-{9B6DC949-2DAA-0046-8D7A-AAE98F2CA84B}" dt="2021-08-20T07:13:46.229" v="1"/>
        <pc:sldMkLst>
          <pc:docMk/>
          <pc:sldMk cId="511260545" sldId="277"/>
        </pc:sldMkLst>
      </pc:sldChg>
      <pc:sldChg chg="ord">
        <pc:chgData name="Rawal, Bishnu" userId="S::bishnu.rawal@cotiviti.com::c9886bdf-a8bd-451d-b6dd-7500297978b6" providerId="AD" clId="Web-{9B6DC949-2DAA-0046-8D7A-AAE98F2CA84B}" dt="2021-08-20T07:14:02.761" v="2"/>
        <pc:sldMkLst>
          <pc:docMk/>
          <pc:sldMk cId="72927857" sldId="278"/>
        </pc:sldMkLst>
      </pc:sldChg>
      <pc:sldChg chg="modSp new del">
        <pc:chgData name="Rawal, Bishnu" userId="S::bishnu.rawal@cotiviti.com::c9886bdf-a8bd-451d-b6dd-7500297978b6" providerId="AD" clId="Web-{9B6DC949-2DAA-0046-8D7A-AAE98F2CA84B}" dt="2021-08-23T04:26:48.360" v="31"/>
        <pc:sldMkLst>
          <pc:docMk/>
          <pc:sldMk cId="406528085" sldId="279"/>
        </pc:sldMkLst>
        <pc:spChg chg="mod">
          <ac:chgData name="Rawal, Bishnu" userId="S::bishnu.rawal@cotiviti.com::c9886bdf-a8bd-451d-b6dd-7500297978b6" providerId="AD" clId="Web-{9B6DC949-2DAA-0046-8D7A-AAE98F2CA84B}" dt="2021-08-23T04:24:19.964" v="16" actId="20577"/>
          <ac:spMkLst>
            <pc:docMk/>
            <pc:sldMk cId="406528085" sldId="279"/>
            <ac:spMk id="2" creationId="{1F548C08-9895-421F-8B71-721EB8F31E2B}"/>
          </ac:spMkLst>
        </pc:spChg>
        <pc:spChg chg="mod">
          <ac:chgData name="Rawal, Bishnu" userId="S::bishnu.rawal@cotiviti.com::c9886bdf-a8bd-451d-b6dd-7500297978b6" providerId="AD" clId="Web-{9B6DC949-2DAA-0046-8D7A-AAE98F2CA84B}" dt="2021-08-23T04:26:36.531" v="29" actId="20577"/>
          <ac:spMkLst>
            <pc:docMk/>
            <pc:sldMk cId="406528085" sldId="279"/>
            <ac:spMk id="3" creationId="{E782B549-6404-4D98-8BB0-C06240B9D4C1}"/>
          </ac:spMkLst>
        </pc:spChg>
      </pc:sldChg>
      <pc:sldChg chg="addSp delSp modSp add ord replId">
        <pc:chgData name="Rawal, Bishnu" userId="S::bishnu.rawal@cotiviti.com::c9886bdf-a8bd-451d-b6dd-7500297978b6" providerId="AD" clId="Web-{9B6DC949-2DAA-0046-8D7A-AAE98F2CA84B}" dt="2021-08-23T04:27:52.049" v="42" actId="20577"/>
        <pc:sldMkLst>
          <pc:docMk/>
          <pc:sldMk cId="2764333655" sldId="280"/>
        </pc:sldMkLst>
        <pc:spChg chg="mod">
          <ac:chgData name="Rawal, Bishnu" userId="S::bishnu.rawal@cotiviti.com::c9886bdf-a8bd-451d-b6dd-7500297978b6" providerId="AD" clId="Web-{9B6DC949-2DAA-0046-8D7A-AAE98F2CA84B}" dt="2021-08-23T04:27:13.345" v="32"/>
          <ac:spMkLst>
            <pc:docMk/>
            <pc:sldMk cId="2764333655" sldId="280"/>
            <ac:spMk id="2" creationId="{54173963-8090-444D-A94F-AC369E7DF5FD}"/>
          </ac:spMkLst>
        </pc:spChg>
        <pc:spChg chg="mod">
          <ac:chgData name="Rawal, Bishnu" userId="S::bishnu.rawal@cotiviti.com::c9886bdf-a8bd-451d-b6dd-7500297978b6" providerId="AD" clId="Web-{9B6DC949-2DAA-0046-8D7A-AAE98F2CA84B}" dt="2021-08-23T04:27:52.049" v="42" actId="20577"/>
          <ac:spMkLst>
            <pc:docMk/>
            <pc:sldMk cId="2764333655" sldId="280"/>
            <ac:spMk id="3" creationId="{586ADD69-9941-4792-9C4F-AE31B2B428E9}"/>
          </ac:spMkLst>
        </pc:spChg>
        <pc:spChg chg="del">
          <ac:chgData name="Rawal, Bishnu" userId="S::bishnu.rawal@cotiviti.com::c9886bdf-a8bd-451d-b6dd-7500297978b6" providerId="AD" clId="Web-{9B6DC949-2DAA-0046-8D7A-AAE98F2CA84B}" dt="2021-08-23T04:27:13.345" v="32"/>
          <ac:spMkLst>
            <pc:docMk/>
            <pc:sldMk cId="2764333655" sldId="280"/>
            <ac:spMk id="77" creationId="{F9A95BEE-6BB1-4A28-A8E6-A34B2E42EF87}"/>
          </ac:spMkLst>
        </pc:spChg>
        <pc:spChg chg="add">
          <ac:chgData name="Rawal, Bishnu" userId="S::bishnu.rawal@cotiviti.com::c9886bdf-a8bd-451d-b6dd-7500297978b6" providerId="AD" clId="Web-{9B6DC949-2DAA-0046-8D7A-AAE98F2CA84B}" dt="2021-08-23T04:27:13.345" v="32"/>
          <ac:spMkLst>
            <pc:docMk/>
            <pc:sldMk cId="2764333655" sldId="280"/>
            <ac:spMk id="139" creationId="{201CC55D-ED54-4C5C-95E6-10947BD1103B}"/>
          </ac:spMkLst>
        </pc:spChg>
        <pc:spChg chg="add">
          <ac:chgData name="Rawal, Bishnu" userId="S::bishnu.rawal@cotiviti.com::c9886bdf-a8bd-451d-b6dd-7500297978b6" providerId="AD" clId="Web-{9B6DC949-2DAA-0046-8D7A-AAE98F2CA84B}" dt="2021-08-23T04:27:13.345" v="32"/>
          <ac:spMkLst>
            <pc:docMk/>
            <pc:sldMk cId="2764333655" sldId="280"/>
            <ac:spMk id="145" creationId="{3873B707-463F-40B0-8227-E8CC6C67EB25}"/>
          </ac:spMkLst>
        </pc:spChg>
        <pc:spChg chg="add">
          <ac:chgData name="Rawal, Bishnu" userId="S::bishnu.rawal@cotiviti.com::c9886bdf-a8bd-451d-b6dd-7500297978b6" providerId="AD" clId="Web-{9B6DC949-2DAA-0046-8D7A-AAE98F2CA84B}" dt="2021-08-23T04:27:13.345" v="32"/>
          <ac:spMkLst>
            <pc:docMk/>
            <pc:sldMk cId="2764333655" sldId="280"/>
            <ac:spMk id="147" creationId="{C13237C8-E62C-4F0D-A318-BD6FB6C2D138}"/>
          </ac:spMkLst>
        </pc:spChg>
        <pc:spChg chg="add">
          <ac:chgData name="Rawal, Bishnu" userId="S::bishnu.rawal@cotiviti.com::c9886bdf-a8bd-451d-b6dd-7500297978b6" providerId="AD" clId="Web-{9B6DC949-2DAA-0046-8D7A-AAE98F2CA84B}" dt="2021-08-23T04:27:13.345" v="32"/>
          <ac:spMkLst>
            <pc:docMk/>
            <pc:sldMk cId="2764333655" sldId="280"/>
            <ac:spMk id="149" creationId="{19C9EAEA-39D0-4B0E-A0EB-51E7B26740B1}"/>
          </ac:spMkLst>
        </pc:spChg>
        <pc:spChg chg="del">
          <ac:chgData name="Rawal, Bishnu" userId="S::bishnu.rawal@cotiviti.com::c9886bdf-a8bd-451d-b6dd-7500297978b6" providerId="AD" clId="Web-{9B6DC949-2DAA-0046-8D7A-AAE98F2CA84B}" dt="2021-08-23T04:27:13.345" v="32"/>
          <ac:spMkLst>
            <pc:docMk/>
            <pc:sldMk cId="2764333655" sldId="280"/>
            <ac:spMk id="2054" creationId="{F56F5174-31D9-4DBB-AAB7-A1FD7BDB1352}"/>
          </ac:spMkLst>
        </pc:spChg>
        <pc:grpChg chg="add">
          <ac:chgData name="Rawal, Bishnu" userId="S::bishnu.rawal@cotiviti.com::c9886bdf-a8bd-451d-b6dd-7500297978b6" providerId="AD" clId="Web-{9B6DC949-2DAA-0046-8D7A-AAE98F2CA84B}" dt="2021-08-23T04:27:13.345" v="32"/>
          <ac:grpSpMkLst>
            <pc:docMk/>
            <pc:sldMk cId="2764333655" sldId="280"/>
            <ac:grpSpMk id="141" creationId="{1DE889C7-FAD6-4397-98E2-05D503484459}"/>
          </ac:grpSpMkLst>
        </pc:grpChg>
        <pc:picChg chg="add mod">
          <ac:chgData name="Rawal, Bishnu" userId="S::bishnu.rawal@cotiviti.com::c9886bdf-a8bd-451d-b6dd-7500297978b6" providerId="AD" clId="Web-{9B6DC949-2DAA-0046-8D7A-AAE98F2CA84B}" dt="2021-08-23T04:27:13.345" v="32"/>
          <ac:picMkLst>
            <pc:docMk/>
            <pc:sldMk cId="2764333655" sldId="280"/>
            <ac:picMk id="4" creationId="{8950993F-E60E-4445-8869-4CE8E9C4A51B}"/>
          </ac:picMkLst>
        </pc:picChg>
        <pc:picChg chg="del">
          <ac:chgData name="Rawal, Bishnu" userId="S::bishnu.rawal@cotiviti.com::c9886bdf-a8bd-451d-b6dd-7500297978b6" providerId="AD" clId="Web-{9B6DC949-2DAA-0046-8D7A-AAE98F2CA84B}" dt="2021-08-23T04:27:13.345" v="32"/>
          <ac:picMkLst>
            <pc:docMk/>
            <pc:sldMk cId="2764333655" sldId="280"/>
            <ac:picMk id="75" creationId="{AE113210-7872-481A-ADE6-3A05CCAF5EB2}"/>
          </ac:picMkLst>
        </pc:picChg>
        <pc:picChg chg="del">
          <ac:chgData name="Rawal, Bishnu" userId="S::bishnu.rawal@cotiviti.com::c9886bdf-a8bd-451d-b6dd-7500297978b6" providerId="AD" clId="Web-{9B6DC949-2DAA-0046-8D7A-AAE98F2CA84B}" dt="2021-08-23T04:25:27.076" v="19"/>
          <ac:picMkLst>
            <pc:docMk/>
            <pc:sldMk cId="2764333655" sldId="280"/>
            <ac:picMk id="2052" creationId="{7731ECFF-7A68-49BA-8EA1-689690A7EE31}"/>
          </ac:picMkLst>
        </pc:picChg>
      </pc:sldChg>
      <pc:sldChg chg="addSp delSp modSp add replId">
        <pc:chgData name="Rawal, Bishnu" userId="S::bishnu.rawal@cotiviti.com::c9886bdf-a8bd-451d-b6dd-7500297978b6" providerId="AD" clId="Web-{9B6DC949-2DAA-0046-8D7A-AAE98F2CA84B}" dt="2021-08-23T04:34:49.078" v="63" actId="20577"/>
        <pc:sldMkLst>
          <pc:docMk/>
          <pc:sldMk cId="2255844126" sldId="281"/>
        </pc:sldMkLst>
        <pc:spChg chg="mod">
          <ac:chgData name="Rawal, Bishnu" userId="S::bishnu.rawal@cotiviti.com::c9886bdf-a8bd-451d-b6dd-7500297978b6" providerId="AD" clId="Web-{9B6DC949-2DAA-0046-8D7A-AAE98F2CA84B}" dt="2021-08-23T04:34:49.078" v="63" actId="20577"/>
          <ac:spMkLst>
            <pc:docMk/>
            <pc:sldMk cId="2255844126" sldId="281"/>
            <ac:spMk id="13" creationId="{0D5ED36F-78BB-483A-A992-9E320356A75B}"/>
          </ac:spMkLst>
        </pc:spChg>
        <pc:graphicFrameChg chg="del">
          <ac:chgData name="Rawal, Bishnu" userId="S::bishnu.rawal@cotiviti.com::c9886bdf-a8bd-451d-b6dd-7500297978b6" providerId="AD" clId="Web-{9B6DC949-2DAA-0046-8D7A-AAE98F2CA84B}" dt="2021-08-23T04:33:04.528" v="49"/>
          <ac:graphicFrameMkLst>
            <pc:docMk/>
            <pc:sldMk cId="2255844126" sldId="281"/>
            <ac:graphicFrameMk id="69" creationId="{69B37FAD-E508-44B8-9569-F9F083DD0EF7}"/>
          </ac:graphicFrameMkLst>
        </pc:graphicFrameChg>
        <pc:picChg chg="del">
          <ac:chgData name="Rawal, Bishnu" userId="S::bishnu.rawal@cotiviti.com::c9886bdf-a8bd-451d-b6dd-7500297978b6" providerId="AD" clId="Web-{9B6DC949-2DAA-0046-8D7A-AAE98F2CA84B}" dt="2021-08-23T04:33:10.122" v="52"/>
          <ac:picMkLst>
            <pc:docMk/>
            <pc:sldMk cId="2255844126" sldId="281"/>
            <ac:picMk id="7" creationId="{460C21D2-8184-48D9-9E64-2BB323326242}"/>
          </ac:picMkLst>
        </pc:picChg>
        <pc:picChg chg="del">
          <ac:chgData name="Rawal, Bishnu" userId="S::bishnu.rawal@cotiviti.com::c9886bdf-a8bd-451d-b6dd-7500297978b6" providerId="AD" clId="Web-{9B6DC949-2DAA-0046-8D7A-AAE98F2CA84B}" dt="2021-08-23T04:33:08.653" v="51"/>
          <ac:picMkLst>
            <pc:docMk/>
            <pc:sldMk cId="2255844126" sldId="281"/>
            <ac:picMk id="9" creationId="{803C80B8-5994-41A7-B094-1780E0E3A768}"/>
          </ac:picMkLst>
        </pc:picChg>
        <pc:picChg chg="del">
          <ac:chgData name="Rawal, Bishnu" userId="S::bishnu.rawal@cotiviti.com::c9886bdf-a8bd-451d-b6dd-7500297978b6" providerId="AD" clId="Web-{9B6DC949-2DAA-0046-8D7A-AAE98F2CA84B}" dt="2021-08-23T04:33:05.872" v="50"/>
          <ac:picMkLst>
            <pc:docMk/>
            <pc:sldMk cId="2255844126" sldId="281"/>
            <ac:picMk id="11" creationId="{97449A7A-9821-4FAC-91C9-56C997C70EC9}"/>
          </ac:picMkLst>
        </pc:picChg>
        <pc:picChg chg="add mod">
          <ac:chgData name="Rawal, Bishnu" userId="S::bishnu.rawal@cotiviti.com::c9886bdf-a8bd-451d-b6dd-7500297978b6" providerId="AD" clId="Web-{9B6DC949-2DAA-0046-8D7A-AAE98F2CA84B}" dt="2021-08-23T04:34:41.953" v="62" actId="1076"/>
          <ac:picMkLst>
            <pc:docMk/>
            <pc:sldMk cId="2255844126" sldId="281"/>
            <ac:picMk id="17" creationId="{05D1347B-7EDD-4EA5-833D-2470C75BD17C}"/>
          </ac:picMkLst>
        </pc:picChg>
      </pc:sldChg>
      <pc:sldChg chg="addSp delSp modSp new">
        <pc:chgData name="Rawal, Bishnu" userId="S::bishnu.rawal@cotiviti.com::c9886bdf-a8bd-451d-b6dd-7500297978b6" providerId="AD" clId="Web-{9B6DC949-2DAA-0046-8D7A-AAE98F2CA84B}" dt="2021-08-23T04:52:28.097" v="84" actId="1076"/>
        <pc:sldMkLst>
          <pc:docMk/>
          <pc:sldMk cId="1619434876" sldId="282"/>
        </pc:sldMkLst>
        <pc:spChg chg="del">
          <ac:chgData name="Rawal, Bishnu" userId="S::bishnu.rawal@cotiviti.com::c9886bdf-a8bd-451d-b6dd-7500297978b6" providerId="AD" clId="Web-{9B6DC949-2DAA-0046-8D7A-AAE98F2CA84B}" dt="2021-08-23T04:52:00.581" v="79"/>
          <ac:spMkLst>
            <pc:docMk/>
            <pc:sldMk cId="1619434876" sldId="282"/>
            <ac:spMk id="2" creationId="{CE6E0DF8-60A5-4CB8-9487-F7A89DCF5713}"/>
          </ac:spMkLst>
        </pc:spChg>
        <pc:spChg chg="del">
          <ac:chgData name="Rawal, Bishnu" userId="S::bishnu.rawal@cotiviti.com::c9886bdf-a8bd-451d-b6dd-7500297978b6" providerId="AD" clId="Web-{9B6DC949-2DAA-0046-8D7A-AAE98F2CA84B}" dt="2021-08-23T04:52:03.206" v="80"/>
          <ac:spMkLst>
            <pc:docMk/>
            <pc:sldMk cId="1619434876" sldId="282"/>
            <ac:spMk id="3" creationId="{56772787-5567-4829-B189-55110B9251B0}"/>
          </ac:spMkLst>
        </pc:spChg>
        <pc:picChg chg="add mod">
          <ac:chgData name="Rawal, Bishnu" userId="S::bishnu.rawal@cotiviti.com::c9886bdf-a8bd-451d-b6dd-7500297978b6" providerId="AD" clId="Web-{9B6DC949-2DAA-0046-8D7A-AAE98F2CA84B}" dt="2021-08-23T04:52:28.097" v="84" actId="1076"/>
          <ac:picMkLst>
            <pc:docMk/>
            <pc:sldMk cId="1619434876" sldId="282"/>
            <ac:picMk id="4" creationId="{0BA73C6A-9147-4953-B878-F49E895E673B}"/>
          </ac:picMkLst>
        </pc:picChg>
      </pc:sldChg>
    </pc:docChg>
  </pc:docChgLst>
  <pc:docChgLst>
    <pc:chgData name="Rawal, Bishnu" userId="S::bishnu.rawal@cotiviti.com::c9886bdf-a8bd-451d-b6dd-7500297978b6" providerId="AD" clId="Web-{2B372D25-FBA9-2FB1-0CF0-4946791AF89C}"/>
    <pc:docChg chg="modSld">
      <pc:chgData name="Rawal, Bishnu" userId="S::bishnu.rawal@cotiviti.com::c9886bdf-a8bd-451d-b6dd-7500297978b6" providerId="AD" clId="Web-{2B372D25-FBA9-2FB1-0CF0-4946791AF89C}" dt="2022-12-05T11:18:47.989" v="343"/>
      <pc:docMkLst>
        <pc:docMk/>
      </pc:docMkLst>
      <pc:sldChg chg="addSp modSp">
        <pc:chgData name="Rawal, Bishnu" userId="S::bishnu.rawal@cotiviti.com::c9886bdf-a8bd-451d-b6dd-7500297978b6" providerId="AD" clId="Web-{2B372D25-FBA9-2FB1-0CF0-4946791AF89C}" dt="2022-12-05T10:59:46.370" v="14" actId="20577"/>
        <pc:sldMkLst>
          <pc:docMk/>
          <pc:sldMk cId="2698582091" sldId="258"/>
        </pc:sldMkLst>
        <pc:spChg chg="add mod">
          <ac:chgData name="Rawal, Bishnu" userId="S::bishnu.rawal@cotiviti.com::c9886bdf-a8bd-451d-b6dd-7500297978b6" providerId="AD" clId="Web-{2B372D25-FBA9-2FB1-0CF0-4946791AF89C}" dt="2022-12-05T10:59:01.619" v="6" actId="20577"/>
          <ac:spMkLst>
            <pc:docMk/>
            <pc:sldMk cId="2698582091" sldId="258"/>
            <ac:spMk id="4" creationId="{4055B6AE-08D1-9B5E-50E6-2124C5C8CE8A}"/>
          </ac:spMkLst>
        </pc:spChg>
        <pc:spChg chg="add mod">
          <ac:chgData name="Rawal, Bishnu" userId="S::bishnu.rawal@cotiviti.com::c9886bdf-a8bd-451d-b6dd-7500297978b6" providerId="AD" clId="Web-{2B372D25-FBA9-2FB1-0CF0-4946791AF89C}" dt="2022-12-05T10:59:21.416" v="10" actId="20577"/>
          <ac:spMkLst>
            <pc:docMk/>
            <pc:sldMk cId="2698582091" sldId="258"/>
            <ac:spMk id="6" creationId="{D24F87F1-8C50-60D9-744D-E00DF597F292}"/>
          </ac:spMkLst>
        </pc:spChg>
        <pc:spChg chg="add mod">
          <ac:chgData name="Rawal, Bishnu" userId="S::bishnu.rawal@cotiviti.com::c9886bdf-a8bd-451d-b6dd-7500297978b6" providerId="AD" clId="Web-{2B372D25-FBA9-2FB1-0CF0-4946791AF89C}" dt="2022-12-05T10:59:46.370" v="14" actId="20577"/>
          <ac:spMkLst>
            <pc:docMk/>
            <pc:sldMk cId="2698582091" sldId="258"/>
            <ac:spMk id="7" creationId="{4AE3CC3A-B896-EB1C-67D1-6452CBC6BABD}"/>
          </ac:spMkLst>
        </pc:spChg>
      </pc:sldChg>
      <pc:sldChg chg="addSp delSp modSp">
        <pc:chgData name="Rawal, Bishnu" userId="S::bishnu.rawal@cotiviti.com::c9886bdf-a8bd-451d-b6dd-7500297978b6" providerId="AD" clId="Web-{2B372D25-FBA9-2FB1-0CF0-4946791AF89C}" dt="2022-12-05T10:55:13.455" v="2" actId="1076"/>
        <pc:sldMkLst>
          <pc:docMk/>
          <pc:sldMk cId="2547145650" sldId="261"/>
        </pc:sldMkLst>
        <pc:picChg chg="add mod">
          <ac:chgData name="Rawal, Bishnu" userId="S::bishnu.rawal@cotiviti.com::c9886bdf-a8bd-451d-b6dd-7500297978b6" providerId="AD" clId="Web-{2B372D25-FBA9-2FB1-0CF0-4946791AF89C}" dt="2022-12-05T10:55:13.455" v="2" actId="1076"/>
          <ac:picMkLst>
            <pc:docMk/>
            <pc:sldMk cId="2547145650" sldId="261"/>
            <ac:picMk id="3" creationId="{D6738C60-E7AF-FF3B-8B2C-C1D086CA94F6}"/>
          </ac:picMkLst>
        </pc:picChg>
        <pc:picChg chg="del">
          <ac:chgData name="Rawal, Bishnu" userId="S::bishnu.rawal@cotiviti.com::c9886bdf-a8bd-451d-b6dd-7500297978b6" providerId="AD" clId="Web-{2B372D25-FBA9-2FB1-0CF0-4946791AF89C}" dt="2022-12-05T10:55:08.346" v="0"/>
          <ac:picMkLst>
            <pc:docMk/>
            <pc:sldMk cId="2547145650" sldId="261"/>
            <ac:picMk id="4" creationId="{B3338AC8-3610-4D8E-BF4C-53C4D6B1ECA2}"/>
          </ac:picMkLst>
        </pc:picChg>
      </pc:sldChg>
      <pc:sldChg chg="addSp delSp modSp">
        <pc:chgData name="Rawal, Bishnu" userId="S::bishnu.rawal@cotiviti.com::c9886bdf-a8bd-451d-b6dd-7500297978b6" providerId="AD" clId="Web-{2B372D25-FBA9-2FB1-0CF0-4946791AF89C}" dt="2022-12-05T11:18:47.989" v="343"/>
        <pc:sldMkLst>
          <pc:docMk/>
          <pc:sldMk cId="60821002" sldId="264"/>
        </pc:sldMkLst>
        <pc:spChg chg="del mod">
          <ac:chgData name="Rawal, Bishnu" userId="S::bishnu.rawal@cotiviti.com::c9886bdf-a8bd-451d-b6dd-7500297978b6" providerId="AD" clId="Web-{2B372D25-FBA9-2FB1-0CF0-4946791AF89C}" dt="2022-12-05T11:01:58.109" v="18"/>
          <ac:spMkLst>
            <pc:docMk/>
            <pc:sldMk cId="60821002" sldId="264"/>
            <ac:spMk id="2" creationId="{E616E409-1332-4778-A56E-B455663717AF}"/>
          </ac:spMkLst>
        </pc:spChg>
        <pc:spChg chg="add del">
          <ac:chgData name="Rawal, Bishnu" userId="S::bishnu.rawal@cotiviti.com::c9886bdf-a8bd-451d-b6dd-7500297978b6" providerId="AD" clId="Web-{2B372D25-FBA9-2FB1-0CF0-4946791AF89C}" dt="2022-12-05T11:13:16.963" v="146"/>
          <ac:spMkLst>
            <pc:docMk/>
            <pc:sldMk cId="60821002" sldId="264"/>
            <ac:spMk id="7" creationId="{2D2B266D-3625-4584-A5C3-7D3F672CFF30}"/>
          </ac:spMkLst>
        </pc:spChg>
        <pc:spChg chg="add del">
          <ac:chgData name="Rawal, Bishnu" userId="S::bishnu.rawal@cotiviti.com::c9886bdf-a8bd-451d-b6dd-7500297978b6" providerId="AD" clId="Web-{2B372D25-FBA9-2FB1-0CF0-4946791AF89C}" dt="2022-12-05T11:13:16.963" v="146"/>
          <ac:spMkLst>
            <pc:docMk/>
            <pc:sldMk cId="60821002" sldId="264"/>
            <ac:spMk id="8" creationId="{C463B99A-73EE-4FBB-B7C4-F9F9BCC25C65}"/>
          </ac:spMkLst>
        </pc:spChg>
        <pc:spChg chg="add del">
          <ac:chgData name="Rawal, Bishnu" userId="S::bishnu.rawal@cotiviti.com::c9886bdf-a8bd-451d-b6dd-7500297978b6" providerId="AD" clId="Web-{2B372D25-FBA9-2FB1-0CF0-4946791AF89C}" dt="2022-12-05T11:13:16.963" v="146"/>
          <ac:spMkLst>
            <pc:docMk/>
            <pc:sldMk cId="60821002" sldId="264"/>
            <ac:spMk id="9" creationId="{A5D2A5D1-BA0D-47D3-B051-DA7743C46E28}"/>
          </ac:spMkLst>
        </pc:spChg>
        <pc:spChg chg="add del">
          <ac:chgData name="Rawal, Bishnu" userId="S::bishnu.rawal@cotiviti.com::c9886bdf-a8bd-451d-b6dd-7500297978b6" providerId="AD" clId="Web-{2B372D25-FBA9-2FB1-0CF0-4946791AF89C}" dt="2022-12-05T11:12:50.978" v="142"/>
          <ac:spMkLst>
            <pc:docMk/>
            <pc:sldMk cId="60821002" sldId="264"/>
            <ac:spMk id="10" creationId="{F3060C83-F051-4F0E-ABAD-AA0DFC48B218}"/>
          </ac:spMkLst>
        </pc:spChg>
        <pc:spChg chg="add del">
          <ac:chgData name="Rawal, Bishnu" userId="S::bishnu.rawal@cotiviti.com::c9886bdf-a8bd-451d-b6dd-7500297978b6" providerId="AD" clId="Web-{2B372D25-FBA9-2FB1-0CF0-4946791AF89C}" dt="2022-12-05T11:12:50.978" v="142"/>
          <ac:spMkLst>
            <pc:docMk/>
            <pc:sldMk cId="60821002" sldId="264"/>
            <ac:spMk id="12" creationId="{83C98ABE-055B-441F-B07E-44F97F083C39}"/>
          </ac:spMkLst>
        </pc:spChg>
        <pc:spChg chg="add del">
          <ac:chgData name="Rawal, Bishnu" userId="S::bishnu.rawal@cotiviti.com::c9886bdf-a8bd-451d-b6dd-7500297978b6" providerId="AD" clId="Web-{2B372D25-FBA9-2FB1-0CF0-4946791AF89C}" dt="2022-12-05T11:12:50.978" v="142"/>
          <ac:spMkLst>
            <pc:docMk/>
            <pc:sldMk cId="60821002" sldId="264"/>
            <ac:spMk id="14" creationId="{29FDB030-9B49-4CED-8CCD-4D99382388AC}"/>
          </ac:spMkLst>
        </pc:spChg>
        <pc:spChg chg="add del">
          <ac:chgData name="Rawal, Bishnu" userId="S::bishnu.rawal@cotiviti.com::c9886bdf-a8bd-451d-b6dd-7500297978b6" providerId="AD" clId="Web-{2B372D25-FBA9-2FB1-0CF0-4946791AF89C}" dt="2022-12-05T11:12:50.978" v="142"/>
          <ac:spMkLst>
            <pc:docMk/>
            <pc:sldMk cId="60821002" sldId="264"/>
            <ac:spMk id="16" creationId="{3783CA14-24A1-485C-8B30-D6A5D87987AD}"/>
          </ac:spMkLst>
        </pc:spChg>
        <pc:spChg chg="add del">
          <ac:chgData name="Rawal, Bishnu" userId="S::bishnu.rawal@cotiviti.com::c9886bdf-a8bd-451d-b6dd-7500297978b6" providerId="AD" clId="Web-{2B372D25-FBA9-2FB1-0CF0-4946791AF89C}" dt="2022-12-05T11:12:50.978" v="142"/>
          <ac:spMkLst>
            <pc:docMk/>
            <pc:sldMk cId="60821002" sldId="264"/>
            <ac:spMk id="18" creationId="{9A97C86A-04D6-40F7-AE84-31AB43E6A846}"/>
          </ac:spMkLst>
        </pc:spChg>
        <pc:spChg chg="add del">
          <ac:chgData name="Rawal, Bishnu" userId="S::bishnu.rawal@cotiviti.com::c9886bdf-a8bd-451d-b6dd-7500297978b6" providerId="AD" clId="Web-{2B372D25-FBA9-2FB1-0CF0-4946791AF89C}" dt="2022-12-05T11:12:50.978" v="142"/>
          <ac:spMkLst>
            <pc:docMk/>
            <pc:sldMk cId="60821002" sldId="264"/>
            <ac:spMk id="20" creationId="{FF9F2414-84E8-453E-B1F3-389FDE8192D9}"/>
          </ac:spMkLst>
        </pc:spChg>
        <pc:spChg chg="add del">
          <ac:chgData name="Rawal, Bishnu" userId="S::bishnu.rawal@cotiviti.com::c9886bdf-a8bd-451d-b6dd-7500297978b6" providerId="AD" clId="Web-{2B372D25-FBA9-2FB1-0CF0-4946791AF89C}" dt="2022-12-05T11:12:50.978" v="142"/>
          <ac:spMkLst>
            <pc:docMk/>
            <pc:sldMk cId="60821002" sldId="264"/>
            <ac:spMk id="22" creationId="{3ECA69A1-7536-43AC-85EF-C7106179F5ED}"/>
          </ac:spMkLst>
        </pc:spChg>
        <pc:graphicFrameChg chg="del mod modGraphic">
          <ac:chgData name="Rawal, Bishnu" userId="S::bishnu.rawal@cotiviti.com::c9886bdf-a8bd-451d-b6dd-7500297978b6" providerId="AD" clId="Web-{2B372D25-FBA9-2FB1-0CF0-4946791AF89C}" dt="2022-12-05T11:12:29.586" v="139"/>
          <ac:graphicFrameMkLst>
            <pc:docMk/>
            <pc:sldMk cId="60821002" sldId="264"/>
            <ac:graphicFrameMk id="4" creationId="{15D1386F-FD6C-4C7F-8823-447F66DADCF3}"/>
          </ac:graphicFrameMkLst>
        </pc:graphicFrameChg>
        <pc:graphicFrameChg chg="add mod modGraphic">
          <ac:chgData name="Rawal, Bishnu" userId="S::bishnu.rawal@cotiviti.com::c9886bdf-a8bd-451d-b6dd-7500297978b6" providerId="AD" clId="Web-{2B372D25-FBA9-2FB1-0CF0-4946791AF89C}" dt="2022-12-05T11:18:47.989" v="343"/>
          <ac:graphicFrameMkLst>
            <pc:docMk/>
            <pc:sldMk cId="60821002" sldId="264"/>
            <ac:graphicFrameMk id="5" creationId="{68710752-4EC2-34BF-2895-E6DFE6CF340C}"/>
          </ac:graphicFrameMkLst>
        </pc:graphicFrameChg>
      </pc:sldChg>
      <pc:sldChg chg="modSp">
        <pc:chgData name="Rawal, Bishnu" userId="S::bishnu.rawal@cotiviti.com::c9886bdf-a8bd-451d-b6dd-7500297978b6" providerId="AD" clId="Web-{2B372D25-FBA9-2FB1-0CF0-4946791AF89C}" dt="2022-12-05T11:15:29.217" v="246" actId="20577"/>
        <pc:sldMkLst>
          <pc:docMk/>
          <pc:sldMk cId="616133747" sldId="272"/>
        </pc:sldMkLst>
        <pc:spChg chg="mod">
          <ac:chgData name="Rawal, Bishnu" userId="S::bishnu.rawal@cotiviti.com::c9886bdf-a8bd-451d-b6dd-7500297978b6" providerId="AD" clId="Web-{2B372D25-FBA9-2FB1-0CF0-4946791AF89C}" dt="2022-12-05T11:15:29.217" v="246" actId="20577"/>
          <ac:spMkLst>
            <pc:docMk/>
            <pc:sldMk cId="616133747" sldId="272"/>
            <ac:spMk id="3" creationId="{D1418D07-1C71-4073-AB72-20701BA82382}"/>
          </ac:spMkLst>
        </pc:spChg>
      </pc:sldChg>
    </pc:docChg>
  </pc:docChgLst>
  <pc:docChgLst>
    <pc:chgData name="Rawal, Bishnu" userId="S::bishnu.rawal@cotiviti.com::c9886bdf-a8bd-451d-b6dd-7500297978b6" providerId="AD" clId="Web-{030E76F4-8BBF-3DFE-7DA1-2DF7D2F52812}"/>
    <pc:docChg chg="modSld sldOrd">
      <pc:chgData name="Rawal, Bishnu" userId="S::bishnu.rawal@cotiviti.com::c9886bdf-a8bd-451d-b6dd-7500297978b6" providerId="AD" clId="Web-{030E76F4-8BBF-3DFE-7DA1-2DF7D2F52812}" dt="2022-05-24T17:30:38.158" v="78" actId="1076"/>
      <pc:docMkLst>
        <pc:docMk/>
      </pc:docMkLst>
      <pc:sldChg chg="modSp">
        <pc:chgData name="Rawal, Bishnu" userId="S::bishnu.rawal@cotiviti.com::c9886bdf-a8bd-451d-b6dd-7500297978b6" providerId="AD" clId="Web-{030E76F4-8BBF-3DFE-7DA1-2DF7D2F52812}" dt="2022-05-24T17:30:38.158" v="78" actId="1076"/>
        <pc:sldMkLst>
          <pc:docMk/>
          <pc:sldMk cId="60821002" sldId="264"/>
        </pc:sldMkLst>
        <pc:spChg chg="mod">
          <ac:chgData name="Rawal, Bishnu" userId="S::bishnu.rawal@cotiviti.com::c9886bdf-a8bd-451d-b6dd-7500297978b6" providerId="AD" clId="Web-{030E76F4-8BBF-3DFE-7DA1-2DF7D2F52812}" dt="2022-05-24T17:30:30.502" v="77" actId="1076"/>
          <ac:spMkLst>
            <pc:docMk/>
            <pc:sldMk cId="60821002" sldId="264"/>
            <ac:spMk id="2" creationId="{E616E409-1332-4778-A56E-B455663717AF}"/>
          </ac:spMkLst>
        </pc:spChg>
        <pc:graphicFrameChg chg="mod modGraphic">
          <ac:chgData name="Rawal, Bishnu" userId="S::bishnu.rawal@cotiviti.com::c9886bdf-a8bd-451d-b6dd-7500297978b6" providerId="AD" clId="Web-{030E76F4-8BBF-3DFE-7DA1-2DF7D2F52812}" dt="2022-05-24T17:30:38.158" v="78" actId="1076"/>
          <ac:graphicFrameMkLst>
            <pc:docMk/>
            <pc:sldMk cId="60821002" sldId="264"/>
            <ac:graphicFrameMk id="4" creationId="{15D1386F-FD6C-4C7F-8823-447F66DADCF3}"/>
          </ac:graphicFrameMkLst>
        </pc:graphicFrameChg>
      </pc:sldChg>
      <pc:sldChg chg="modSp">
        <pc:chgData name="Rawal, Bishnu" userId="S::bishnu.rawal@cotiviti.com::c9886bdf-a8bd-451d-b6dd-7500297978b6" providerId="AD" clId="Web-{030E76F4-8BBF-3DFE-7DA1-2DF7D2F52812}" dt="2022-05-24T17:25:13.478" v="7" actId="20577"/>
        <pc:sldMkLst>
          <pc:docMk/>
          <pc:sldMk cId="511260545" sldId="277"/>
        </pc:sldMkLst>
        <pc:graphicFrameChg chg="modGraphic">
          <ac:chgData name="Rawal, Bishnu" userId="S::bishnu.rawal@cotiviti.com::c9886bdf-a8bd-451d-b6dd-7500297978b6" providerId="AD" clId="Web-{030E76F4-8BBF-3DFE-7DA1-2DF7D2F52812}" dt="2022-05-24T17:25:13.478" v="7" actId="20577"/>
          <ac:graphicFrameMkLst>
            <pc:docMk/>
            <pc:sldMk cId="511260545" sldId="277"/>
            <ac:graphicFrameMk id="22" creationId="{C68254EF-C720-42B2-969C-F0EE863AF5A5}"/>
          </ac:graphicFrameMkLst>
        </pc:graphicFrameChg>
      </pc:sldChg>
      <pc:sldChg chg="modSp ord">
        <pc:chgData name="Rawal, Bishnu" userId="S::bishnu.rawal@cotiviti.com::c9886bdf-a8bd-451d-b6dd-7500297978b6" providerId="AD" clId="Web-{030E76F4-8BBF-3DFE-7DA1-2DF7D2F52812}" dt="2022-05-24T17:25:52.166" v="19" actId="20577"/>
        <pc:sldMkLst>
          <pc:docMk/>
          <pc:sldMk cId="72927857" sldId="278"/>
        </pc:sldMkLst>
        <pc:spChg chg="mod">
          <ac:chgData name="Rawal, Bishnu" userId="S::bishnu.rawal@cotiviti.com::c9886bdf-a8bd-451d-b6dd-7500297978b6" providerId="AD" clId="Web-{030E76F4-8BBF-3DFE-7DA1-2DF7D2F52812}" dt="2022-05-24T17:25:52.166" v="19" actId="20577"/>
          <ac:spMkLst>
            <pc:docMk/>
            <pc:sldMk cId="72927857" sldId="278"/>
            <ac:spMk id="2" creationId="{F3DACD7B-02A6-4498-BA86-7D1647791256}"/>
          </ac:spMkLst>
        </pc:spChg>
      </pc:sldChg>
    </pc:docChg>
  </pc:docChgLst>
  <pc:docChgLst>
    <pc:chgData name="Rawal, Bishnu" userId="S::bishnu.rawal@cotiviti.com::c9886bdf-a8bd-451d-b6dd-7500297978b6" providerId="AD" clId="Web-{600BACBD-B24A-4415-0759-D7573C39F605}"/>
    <pc:docChg chg="modSld sldOrd">
      <pc:chgData name="Rawal, Bishnu" userId="S::bishnu.rawal@cotiviti.com::c9886bdf-a8bd-451d-b6dd-7500297978b6" providerId="AD" clId="Web-{600BACBD-B24A-4415-0759-D7573C39F605}" dt="2022-07-24T16:48:35.502" v="75" actId="14100"/>
      <pc:docMkLst>
        <pc:docMk/>
      </pc:docMkLst>
      <pc:sldChg chg="addSp delSp modSp">
        <pc:chgData name="Rawal, Bishnu" userId="S::bishnu.rawal@cotiviti.com::c9886bdf-a8bd-451d-b6dd-7500297978b6" providerId="AD" clId="Web-{600BACBD-B24A-4415-0759-D7573C39F605}" dt="2022-07-24T16:42:06.272" v="15" actId="20577"/>
        <pc:sldMkLst>
          <pc:docMk/>
          <pc:sldMk cId="987804436" sldId="266"/>
        </pc:sldMkLst>
        <pc:spChg chg="mod">
          <ac:chgData name="Rawal, Bishnu" userId="S::bishnu.rawal@cotiviti.com::c9886bdf-a8bd-451d-b6dd-7500297978b6" providerId="AD" clId="Web-{600BACBD-B24A-4415-0759-D7573C39F605}" dt="2022-07-24T16:41:34.677" v="7" actId="20577"/>
          <ac:spMkLst>
            <pc:docMk/>
            <pc:sldMk cId="987804436" sldId="266"/>
            <ac:spMk id="2" creationId="{A189B530-583D-4AA0-9DC4-3423EE8E2418}"/>
          </ac:spMkLst>
        </pc:spChg>
        <pc:spChg chg="add del mod">
          <ac:chgData name="Rawal, Bishnu" userId="S::bishnu.rawal@cotiviti.com::c9886bdf-a8bd-451d-b6dd-7500297978b6" providerId="AD" clId="Web-{600BACBD-B24A-4415-0759-D7573C39F605}" dt="2022-07-24T16:41:45.474" v="9"/>
          <ac:spMkLst>
            <pc:docMk/>
            <pc:sldMk cId="987804436" sldId="266"/>
            <ac:spMk id="33" creationId="{13A26A0B-9BF0-A038-8D1F-B29C44D969AC}"/>
          </ac:spMkLst>
        </pc:spChg>
        <pc:graphicFrameChg chg="add del modGraphic">
          <ac:chgData name="Rawal, Bishnu" userId="S::bishnu.rawal@cotiviti.com::c9886bdf-a8bd-451d-b6dd-7500297978b6" providerId="AD" clId="Web-{600BACBD-B24A-4415-0759-D7573C39F605}" dt="2022-07-24T16:42:06.272" v="15" actId="20577"/>
          <ac:graphicFrameMkLst>
            <pc:docMk/>
            <pc:sldMk cId="987804436" sldId="266"/>
            <ac:graphicFrameMk id="14" creationId="{2DAE790A-228C-4822-BF67-937CBE1A6767}"/>
          </ac:graphicFrameMkLst>
        </pc:graphicFrameChg>
      </pc:sldChg>
      <pc:sldChg chg="modSp">
        <pc:chgData name="Rawal, Bishnu" userId="S::bishnu.rawal@cotiviti.com::c9886bdf-a8bd-451d-b6dd-7500297978b6" providerId="AD" clId="Web-{600BACBD-B24A-4415-0759-D7573C39F605}" dt="2022-07-24T16:48:35.502" v="75" actId="14100"/>
        <pc:sldMkLst>
          <pc:docMk/>
          <pc:sldMk cId="616133747" sldId="272"/>
        </pc:sldMkLst>
        <pc:spChg chg="mod">
          <ac:chgData name="Rawal, Bishnu" userId="S::bishnu.rawal@cotiviti.com::c9886bdf-a8bd-451d-b6dd-7500297978b6" providerId="AD" clId="Web-{600BACBD-B24A-4415-0759-D7573C39F605}" dt="2022-07-24T16:48:35.502" v="75" actId="14100"/>
          <ac:spMkLst>
            <pc:docMk/>
            <pc:sldMk cId="616133747" sldId="272"/>
            <ac:spMk id="3" creationId="{D1418D07-1C71-4073-AB72-20701BA82382}"/>
          </ac:spMkLst>
        </pc:spChg>
      </pc:sldChg>
      <pc:sldChg chg="modSp ord">
        <pc:chgData name="Rawal, Bishnu" userId="S::bishnu.rawal@cotiviti.com::c9886bdf-a8bd-451d-b6dd-7500297978b6" providerId="AD" clId="Web-{600BACBD-B24A-4415-0759-D7573C39F605}" dt="2022-07-24T16:42:40.054" v="16"/>
        <pc:sldMkLst>
          <pc:docMk/>
          <pc:sldMk cId="511260545" sldId="277"/>
        </pc:sldMkLst>
        <pc:graphicFrameChg chg="modGraphic">
          <ac:chgData name="Rawal, Bishnu" userId="S::bishnu.rawal@cotiviti.com::c9886bdf-a8bd-451d-b6dd-7500297978b6" providerId="AD" clId="Web-{600BACBD-B24A-4415-0759-D7573C39F605}" dt="2022-07-24T16:36:58.653" v="4" actId="20577"/>
          <ac:graphicFrameMkLst>
            <pc:docMk/>
            <pc:sldMk cId="511260545" sldId="277"/>
            <ac:graphicFrameMk id="22" creationId="{C68254EF-C720-42B2-969C-F0EE863AF5A5}"/>
          </ac:graphicFrameMkLst>
        </pc:graphicFrameChg>
      </pc:sldChg>
      <pc:sldChg chg="ord">
        <pc:chgData name="Rawal, Bishnu" userId="S::bishnu.rawal@cotiviti.com::c9886bdf-a8bd-451d-b6dd-7500297978b6" providerId="AD" clId="Web-{600BACBD-B24A-4415-0759-D7573C39F605}" dt="2022-07-24T16:42:44.211" v="17"/>
        <pc:sldMkLst>
          <pc:docMk/>
          <pc:sldMk cId="72927857" sldId="278"/>
        </pc:sldMkLst>
      </pc:sldChg>
    </pc:docChg>
  </pc:docChgLst>
  <pc:docChgLst>
    <pc:chgData name="Rawal, Bishnu" userId="S::bishnu.rawal@cotiviti.com::c9886bdf-a8bd-451d-b6dd-7500297978b6" providerId="AD" clId="Web-{DC35B1A3-A282-BF17-615B-2D309C4ED43F}"/>
    <pc:docChg chg="addSld delSld modSld">
      <pc:chgData name="Rawal, Bishnu" userId="S::bishnu.rawal@cotiviti.com::c9886bdf-a8bd-451d-b6dd-7500297978b6" providerId="AD" clId="Web-{DC35B1A3-A282-BF17-615B-2D309C4ED43F}" dt="2021-08-17T16:07:26.364" v="251"/>
      <pc:docMkLst>
        <pc:docMk/>
      </pc:docMkLst>
      <pc:sldChg chg="modSp">
        <pc:chgData name="Rawal, Bishnu" userId="S::bishnu.rawal@cotiviti.com::c9886bdf-a8bd-451d-b6dd-7500297978b6" providerId="AD" clId="Web-{DC35B1A3-A282-BF17-615B-2D309C4ED43F}" dt="2021-08-17T16:07:26.364" v="251"/>
        <pc:sldMkLst>
          <pc:docMk/>
          <pc:sldMk cId="60821002" sldId="264"/>
        </pc:sldMkLst>
        <pc:graphicFrameChg chg="mod modGraphic">
          <ac:chgData name="Rawal, Bishnu" userId="S::bishnu.rawal@cotiviti.com::c9886bdf-a8bd-451d-b6dd-7500297978b6" providerId="AD" clId="Web-{DC35B1A3-A282-BF17-615B-2D309C4ED43F}" dt="2021-08-17T16:07:26.364" v="251"/>
          <ac:graphicFrameMkLst>
            <pc:docMk/>
            <pc:sldMk cId="60821002" sldId="264"/>
            <ac:graphicFrameMk id="4" creationId="{15D1386F-FD6C-4C7F-8823-447F66DADCF3}"/>
          </ac:graphicFrameMkLst>
        </pc:graphicFrameChg>
      </pc:sldChg>
      <pc:sldChg chg="del">
        <pc:chgData name="Rawal, Bishnu" userId="S::bishnu.rawal@cotiviti.com::c9886bdf-a8bd-451d-b6dd-7500297978b6" providerId="AD" clId="Web-{DC35B1A3-A282-BF17-615B-2D309C4ED43F}" dt="2021-08-17T11:57:39.344" v="0"/>
        <pc:sldMkLst>
          <pc:docMk/>
          <pc:sldMk cId="601612425" sldId="265"/>
        </pc:sldMkLst>
      </pc:sldChg>
      <pc:sldChg chg="addSp delSp modSp">
        <pc:chgData name="Rawal, Bishnu" userId="S::bishnu.rawal@cotiviti.com::c9886bdf-a8bd-451d-b6dd-7500297978b6" providerId="AD" clId="Web-{DC35B1A3-A282-BF17-615B-2D309C4ED43F}" dt="2021-08-17T15:56:59.839" v="88" actId="20577"/>
        <pc:sldMkLst>
          <pc:docMk/>
          <pc:sldMk cId="511260545" sldId="277"/>
        </pc:sldMkLst>
        <pc:spChg chg="mod">
          <ac:chgData name="Rawal, Bishnu" userId="S::bishnu.rawal@cotiviti.com::c9886bdf-a8bd-451d-b6dd-7500297978b6" providerId="AD" clId="Web-{DC35B1A3-A282-BF17-615B-2D309C4ED43F}" dt="2021-08-17T12:06:40.759" v="44" actId="20577"/>
          <ac:spMkLst>
            <pc:docMk/>
            <pc:sldMk cId="511260545" sldId="277"/>
            <ac:spMk id="2" creationId="{33D746B9-E1CB-46C1-888B-EDCB6C208FD5}"/>
          </ac:spMkLst>
        </pc:spChg>
        <pc:spChg chg="add del">
          <ac:chgData name="Rawal, Bishnu" userId="S::bishnu.rawal@cotiviti.com::c9886bdf-a8bd-451d-b6dd-7500297978b6" providerId="AD" clId="Web-{DC35B1A3-A282-BF17-615B-2D309C4ED43F}" dt="2021-08-17T12:16:35.923" v="50"/>
          <ac:spMkLst>
            <pc:docMk/>
            <pc:sldMk cId="511260545" sldId="277"/>
            <ac:spMk id="1741" creationId="{58494728-FB6A-4208-BCE0-44C8D80C3B08}"/>
          </ac:spMkLst>
        </pc:spChg>
        <pc:graphicFrameChg chg="modGraphic">
          <ac:chgData name="Rawal, Bishnu" userId="S::bishnu.rawal@cotiviti.com::c9886bdf-a8bd-451d-b6dd-7500297978b6" providerId="AD" clId="Web-{DC35B1A3-A282-BF17-615B-2D309C4ED43F}" dt="2021-08-17T15:56:59.839" v="88" actId="20577"/>
          <ac:graphicFrameMkLst>
            <pc:docMk/>
            <pc:sldMk cId="511260545" sldId="277"/>
            <ac:graphicFrameMk id="22" creationId="{C68254EF-C720-42B2-969C-F0EE863AF5A5}"/>
          </ac:graphicFrameMkLst>
        </pc:graphicFrameChg>
        <pc:graphicFrameChg chg="add del">
          <ac:chgData name="Rawal, Bishnu" userId="S::bishnu.rawal@cotiviti.com::c9886bdf-a8bd-451d-b6dd-7500297978b6" providerId="AD" clId="Web-{DC35B1A3-A282-BF17-615B-2D309C4ED43F}" dt="2021-08-17T12:00:23.717" v="9"/>
          <ac:graphicFrameMkLst>
            <pc:docMk/>
            <pc:sldMk cId="511260545" sldId="277"/>
            <ac:graphicFrameMk id="784" creationId="{C56A6CBC-BC8B-475D-A9BB-EEC206403F85}"/>
          </ac:graphicFrameMkLst>
        </pc:graphicFrameChg>
      </pc:sldChg>
      <pc:sldChg chg="addSp delSp modSp new mod setBg">
        <pc:chgData name="Rawal, Bishnu" userId="S::bishnu.rawal@cotiviti.com::c9886bdf-a8bd-451d-b6dd-7500297978b6" providerId="AD" clId="Web-{DC35B1A3-A282-BF17-615B-2D309C4ED43F}" dt="2021-08-17T12:07:25.711" v="46" actId="1076"/>
        <pc:sldMkLst>
          <pc:docMk/>
          <pc:sldMk cId="72927857" sldId="278"/>
        </pc:sldMkLst>
        <pc:spChg chg="mod">
          <ac:chgData name="Rawal, Bishnu" userId="S::bishnu.rawal@cotiviti.com::c9886bdf-a8bd-451d-b6dd-7500297978b6" providerId="AD" clId="Web-{DC35B1A3-A282-BF17-615B-2D309C4ED43F}" dt="2021-08-17T12:05:51.963" v="39" actId="20577"/>
          <ac:spMkLst>
            <pc:docMk/>
            <pc:sldMk cId="72927857" sldId="278"/>
            <ac:spMk id="2" creationId="{F3DACD7B-02A6-4498-BA86-7D1647791256}"/>
          </ac:spMkLst>
        </pc:spChg>
        <pc:spChg chg="del">
          <ac:chgData name="Rawal, Bishnu" userId="S::bishnu.rawal@cotiviti.com::c9886bdf-a8bd-451d-b6dd-7500297978b6" providerId="AD" clId="Web-{DC35B1A3-A282-BF17-615B-2D309C4ED43F}" dt="2021-08-17T12:04:13.855" v="23"/>
          <ac:spMkLst>
            <pc:docMk/>
            <pc:sldMk cId="72927857" sldId="278"/>
            <ac:spMk id="3" creationId="{078EC47B-BC82-445E-8EA4-E4B8312F1A06}"/>
          </ac:spMkLst>
        </pc:spChg>
        <pc:spChg chg="add">
          <ac:chgData name="Rawal, Bishnu" userId="S::bishnu.rawal@cotiviti.com::c9886bdf-a8bd-451d-b6dd-7500297978b6" providerId="AD" clId="Web-{DC35B1A3-A282-BF17-615B-2D309C4ED43F}" dt="2021-08-17T12:05:36.135" v="29"/>
          <ac:spMkLst>
            <pc:docMk/>
            <pc:sldMk cId="72927857" sldId="278"/>
            <ac:spMk id="6" creationId="{BCED4D40-4B67-4331-AC48-79B82B4A47D8}"/>
          </ac:spMkLst>
        </pc:spChg>
        <pc:spChg chg="add">
          <ac:chgData name="Rawal, Bishnu" userId="S::bishnu.rawal@cotiviti.com::c9886bdf-a8bd-451d-b6dd-7500297978b6" providerId="AD" clId="Web-{DC35B1A3-A282-BF17-615B-2D309C4ED43F}" dt="2021-08-17T12:05:36.135" v="29"/>
          <ac:spMkLst>
            <pc:docMk/>
            <pc:sldMk cId="72927857" sldId="278"/>
            <ac:spMk id="7" creationId="{670CEDEF-4F34-412E-84EE-329C1E936AF5}"/>
          </ac:spMkLst>
        </pc:spChg>
        <pc:spChg chg="add del">
          <ac:chgData name="Rawal, Bishnu" userId="S::bishnu.rawal@cotiviti.com::c9886bdf-a8bd-451d-b6dd-7500297978b6" providerId="AD" clId="Web-{DC35B1A3-A282-BF17-615B-2D309C4ED43F}" dt="2021-08-17T12:05:36.119" v="28"/>
          <ac:spMkLst>
            <pc:docMk/>
            <pc:sldMk cId="72927857" sldId="278"/>
            <ac:spMk id="9" creationId="{23D09407-53BC-485E-B4CE-BC5E4FC4B25B}"/>
          </ac:spMkLst>
        </pc:spChg>
        <pc:spChg chg="add del">
          <ac:chgData name="Rawal, Bishnu" userId="S::bishnu.rawal@cotiviti.com::c9886bdf-a8bd-451d-b6dd-7500297978b6" providerId="AD" clId="Web-{DC35B1A3-A282-BF17-615B-2D309C4ED43F}" dt="2021-08-17T12:05:36.119" v="28"/>
          <ac:spMkLst>
            <pc:docMk/>
            <pc:sldMk cId="72927857" sldId="278"/>
            <ac:spMk id="11" creationId="{921DB988-49FC-4608-B0A2-E2F3A4019041}"/>
          </ac:spMkLst>
        </pc:spChg>
        <pc:grpChg chg="add del">
          <ac:chgData name="Rawal, Bishnu" userId="S::bishnu.rawal@cotiviti.com::c9886bdf-a8bd-451d-b6dd-7500297978b6" providerId="AD" clId="Web-{DC35B1A3-A282-BF17-615B-2D309C4ED43F}" dt="2021-08-17T12:05:36.119" v="28"/>
          <ac:grpSpMkLst>
            <pc:docMk/>
            <pc:sldMk cId="72927857" sldId="278"/>
            <ac:grpSpMk id="13" creationId="{E9B930FD-8671-4C4C-ADCF-73AC1D0CD417}"/>
          </ac:grpSpMkLst>
        </pc:grpChg>
        <pc:grpChg chg="add del">
          <ac:chgData name="Rawal, Bishnu" userId="S::bishnu.rawal@cotiviti.com::c9886bdf-a8bd-451d-b6dd-7500297978b6" providerId="AD" clId="Web-{DC35B1A3-A282-BF17-615B-2D309C4ED43F}" dt="2021-08-17T12:05:36.119" v="28"/>
          <ac:grpSpMkLst>
            <pc:docMk/>
            <pc:sldMk cId="72927857" sldId="278"/>
            <ac:grpSpMk id="19" creationId="{383C2651-AE0C-4AE4-8725-E2F9414FE219}"/>
          </ac:grpSpMkLst>
        </pc:grpChg>
        <pc:picChg chg="add mod">
          <ac:chgData name="Rawal, Bishnu" userId="S::bishnu.rawal@cotiviti.com::c9886bdf-a8bd-451d-b6dd-7500297978b6" providerId="AD" clId="Web-{DC35B1A3-A282-BF17-615B-2D309C4ED43F}" dt="2021-08-17T12:07:25.711" v="46" actId="1076"/>
          <ac:picMkLst>
            <pc:docMk/>
            <pc:sldMk cId="72927857" sldId="278"/>
            <ac:picMk id="4" creationId="{06038324-E164-4DB2-97DD-7D8A0FC8CC9B}"/>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844D2-F354-4ECE-8168-22FF26C6907D}" type="doc">
      <dgm:prSet loTypeId="urn:microsoft.com/office/officeart/2016/7/layout/BasicLinearProcessNumbered" loCatId="process" qsTypeId="urn:microsoft.com/office/officeart/2005/8/quickstyle/simple2" qsCatId="simple" csTypeId="urn:microsoft.com/office/officeart/2005/8/colors/accent0_3" csCatId="mainScheme" phldr="1"/>
      <dgm:spPr/>
      <dgm:t>
        <a:bodyPr/>
        <a:lstStyle/>
        <a:p>
          <a:endParaRPr lang="en-US"/>
        </a:p>
      </dgm:t>
    </dgm:pt>
    <dgm:pt modelId="{F72A0987-A11E-433B-B971-1ABD55096CE4}">
      <dgm:prSet/>
      <dgm:spPr>
        <a:pattFill prst="pct5">
          <a:fgClr>
            <a:schemeClr val="dk2">
              <a:tint val="40000"/>
              <a:hueOff val="0"/>
              <a:satOff val="0"/>
              <a:lumOff val="0"/>
            </a:schemeClr>
          </a:fgClr>
          <a:bgClr>
            <a:schemeClr val="bg1"/>
          </a:bgClr>
        </a:pattFill>
      </dgm:spPr>
      <dgm:t>
        <a:bodyPr/>
        <a:lstStyle/>
        <a:p>
          <a:endParaRPr lang="en-US" dirty="0"/>
        </a:p>
      </dgm:t>
    </dgm:pt>
    <dgm:pt modelId="{129EC7A0-51AB-4A75-ABA3-A59284B3D74F}" type="parTrans" cxnId="{FEEF9EF3-735F-4819-A881-812653F9B81D}">
      <dgm:prSet/>
      <dgm:spPr/>
      <dgm:t>
        <a:bodyPr/>
        <a:lstStyle/>
        <a:p>
          <a:endParaRPr lang="en-US"/>
        </a:p>
      </dgm:t>
    </dgm:pt>
    <dgm:pt modelId="{547F78F6-A4E5-4D71-BACC-F67DC37F9F1E}" type="sibTrans" cxnId="{FEEF9EF3-735F-4819-A881-812653F9B81D}">
      <dgm:prSet phldrT="1" phldr="0"/>
      <dgm:spPr/>
      <dgm:t>
        <a:bodyPr/>
        <a:lstStyle/>
        <a:p>
          <a:r>
            <a:rPr lang="en-US"/>
            <a:t>1</a:t>
          </a:r>
          <a:endParaRPr lang="en-US" dirty="0"/>
        </a:p>
      </dgm:t>
    </dgm:pt>
    <dgm:pt modelId="{AFD003B7-22AB-4397-B425-A5D317F02A19}">
      <dgm:prSet/>
      <dgm:spPr>
        <a:pattFill prst="pct5">
          <a:fgClr>
            <a:schemeClr val="dk2">
              <a:tint val="40000"/>
              <a:hueOff val="0"/>
              <a:satOff val="0"/>
              <a:lumOff val="0"/>
            </a:schemeClr>
          </a:fgClr>
          <a:bgClr>
            <a:schemeClr val="bg1"/>
          </a:bgClr>
        </a:pattFill>
      </dgm:spPr>
      <dgm:t>
        <a:bodyPr/>
        <a:lstStyle/>
        <a:p>
          <a:endParaRPr lang="en-US" dirty="0"/>
        </a:p>
      </dgm:t>
    </dgm:pt>
    <dgm:pt modelId="{C41896EF-B2EB-4117-9A77-DBE80334EB24}" type="parTrans" cxnId="{3809C2B5-D2C0-4AC3-A33E-95C4859863EF}">
      <dgm:prSet/>
      <dgm:spPr/>
      <dgm:t>
        <a:bodyPr/>
        <a:lstStyle/>
        <a:p>
          <a:endParaRPr lang="en-US"/>
        </a:p>
      </dgm:t>
    </dgm:pt>
    <dgm:pt modelId="{16C02CEA-9029-464E-BF0C-0B928B964B62}" type="sibTrans" cxnId="{3809C2B5-D2C0-4AC3-A33E-95C4859863EF}">
      <dgm:prSet phldrT="2" phldr="0"/>
      <dgm:spPr/>
      <dgm:t>
        <a:bodyPr/>
        <a:lstStyle/>
        <a:p>
          <a:r>
            <a:rPr lang="en-US"/>
            <a:t>2</a:t>
          </a:r>
          <a:endParaRPr lang="en-US" dirty="0"/>
        </a:p>
      </dgm:t>
    </dgm:pt>
    <dgm:pt modelId="{8245B236-D504-42F5-8D2A-A6A601302DC7}">
      <dgm:prSet/>
      <dgm:spPr>
        <a:pattFill prst="pct5">
          <a:fgClr>
            <a:schemeClr val="dk2">
              <a:tint val="40000"/>
              <a:hueOff val="0"/>
              <a:satOff val="0"/>
              <a:lumOff val="0"/>
            </a:schemeClr>
          </a:fgClr>
          <a:bgClr>
            <a:schemeClr val="bg1"/>
          </a:bgClr>
        </a:pattFill>
      </dgm:spPr>
      <dgm:t>
        <a:bodyPr/>
        <a:lstStyle/>
        <a:p>
          <a:endParaRPr lang="en-US" dirty="0"/>
        </a:p>
      </dgm:t>
    </dgm:pt>
    <dgm:pt modelId="{632D7756-B8D7-4CEB-A3F1-60F4E3F4789D}" type="parTrans" cxnId="{926D7688-E504-497D-8766-12A47D49EFF0}">
      <dgm:prSet/>
      <dgm:spPr/>
      <dgm:t>
        <a:bodyPr/>
        <a:lstStyle/>
        <a:p>
          <a:endParaRPr lang="en-US"/>
        </a:p>
      </dgm:t>
    </dgm:pt>
    <dgm:pt modelId="{6D7A864A-43F8-4109-966E-74EF947DC8DB}" type="sibTrans" cxnId="{926D7688-E504-497D-8766-12A47D49EFF0}">
      <dgm:prSet phldrT="3" phldr="0"/>
      <dgm:spPr/>
      <dgm:t>
        <a:bodyPr/>
        <a:lstStyle/>
        <a:p>
          <a:r>
            <a:rPr lang="en-US"/>
            <a:t>3</a:t>
          </a:r>
          <a:endParaRPr lang="en-US" dirty="0"/>
        </a:p>
      </dgm:t>
    </dgm:pt>
    <dgm:pt modelId="{8719DD47-A2AB-4651-9040-DE5D5DF3DFDA}" type="pres">
      <dgm:prSet presAssocID="{314844D2-F354-4ECE-8168-22FF26C6907D}" presName="Name0" presStyleCnt="0">
        <dgm:presLayoutVars>
          <dgm:animLvl val="lvl"/>
          <dgm:resizeHandles val="exact"/>
        </dgm:presLayoutVars>
      </dgm:prSet>
      <dgm:spPr/>
    </dgm:pt>
    <dgm:pt modelId="{6A3E2C06-CB51-4872-8945-9BF4388C78E0}" type="pres">
      <dgm:prSet presAssocID="{F72A0987-A11E-433B-B971-1ABD55096CE4}" presName="compositeNode" presStyleCnt="0">
        <dgm:presLayoutVars>
          <dgm:bulletEnabled val="1"/>
        </dgm:presLayoutVars>
      </dgm:prSet>
      <dgm:spPr/>
    </dgm:pt>
    <dgm:pt modelId="{BCE6DDD5-4EB9-4E6D-9A01-CB36FED67409}" type="pres">
      <dgm:prSet presAssocID="{F72A0987-A11E-433B-B971-1ABD55096CE4}" presName="bgRect" presStyleLbl="bgAccFollowNode1" presStyleIdx="0" presStyleCnt="3" custLinFactNeighborX="1517" custLinFactNeighborY="-16359"/>
      <dgm:spPr/>
    </dgm:pt>
    <dgm:pt modelId="{A194B4F0-27C7-4D8D-ABEB-9314B4ABB7A6}" type="pres">
      <dgm:prSet presAssocID="{547F78F6-A4E5-4D71-BACC-F67DC37F9F1E}" presName="sibTransNodeCircle" presStyleLbl="alignNode1" presStyleIdx="0" presStyleCnt="6" custScaleX="68772" custScaleY="65694" custLinFactNeighborX="5436" custLinFactNeighborY="-44921">
        <dgm:presLayoutVars>
          <dgm:chMax val="0"/>
          <dgm:bulletEnabled/>
        </dgm:presLayoutVars>
      </dgm:prSet>
      <dgm:spPr/>
    </dgm:pt>
    <dgm:pt modelId="{B2F93FE6-66DB-404D-BBF4-B13A3DCBF871}" type="pres">
      <dgm:prSet presAssocID="{F72A0987-A11E-433B-B971-1ABD55096CE4}" presName="bottomLine" presStyleLbl="alignNode1" presStyleIdx="1" presStyleCnt="6">
        <dgm:presLayoutVars/>
      </dgm:prSet>
      <dgm:spPr/>
    </dgm:pt>
    <dgm:pt modelId="{72610BA6-A34F-461C-B3DF-DE5F43030D42}" type="pres">
      <dgm:prSet presAssocID="{F72A0987-A11E-433B-B971-1ABD55096CE4}" presName="nodeText" presStyleLbl="bgAccFollowNode1" presStyleIdx="0" presStyleCnt="3">
        <dgm:presLayoutVars>
          <dgm:bulletEnabled val="1"/>
        </dgm:presLayoutVars>
      </dgm:prSet>
      <dgm:spPr/>
    </dgm:pt>
    <dgm:pt modelId="{8EB0DEBE-9C4B-4C51-B7DB-3086EA9D74DD}" type="pres">
      <dgm:prSet presAssocID="{547F78F6-A4E5-4D71-BACC-F67DC37F9F1E}" presName="sibTrans" presStyleCnt="0"/>
      <dgm:spPr/>
    </dgm:pt>
    <dgm:pt modelId="{B50DB300-CCCD-4E12-8779-E0BFFB9A2BEF}" type="pres">
      <dgm:prSet presAssocID="{AFD003B7-22AB-4397-B425-A5D317F02A19}" presName="compositeNode" presStyleCnt="0">
        <dgm:presLayoutVars>
          <dgm:bulletEnabled val="1"/>
        </dgm:presLayoutVars>
      </dgm:prSet>
      <dgm:spPr/>
    </dgm:pt>
    <dgm:pt modelId="{B921B68C-F85B-43EA-9AD1-93A92287D4D5}" type="pres">
      <dgm:prSet presAssocID="{AFD003B7-22AB-4397-B425-A5D317F02A19}" presName="bgRect" presStyleLbl="bgAccFollowNode1" presStyleIdx="1" presStyleCnt="3"/>
      <dgm:spPr/>
    </dgm:pt>
    <dgm:pt modelId="{60B40702-AA1D-4FF5-91BC-AA75072037EC}" type="pres">
      <dgm:prSet presAssocID="{16C02CEA-9029-464E-BF0C-0B928B964B62}" presName="sibTransNodeCircle" presStyleLbl="alignNode1" presStyleIdx="2" presStyleCnt="6" custScaleX="68772" custScaleY="65694" custLinFactNeighborY="-46375">
        <dgm:presLayoutVars>
          <dgm:chMax val="0"/>
          <dgm:bulletEnabled/>
        </dgm:presLayoutVars>
      </dgm:prSet>
      <dgm:spPr/>
    </dgm:pt>
    <dgm:pt modelId="{337B30EE-5B7F-4922-AAD7-09038F27AA2A}" type="pres">
      <dgm:prSet presAssocID="{AFD003B7-22AB-4397-B425-A5D317F02A19}" presName="bottomLine" presStyleLbl="alignNode1" presStyleIdx="3" presStyleCnt="6">
        <dgm:presLayoutVars/>
      </dgm:prSet>
      <dgm:spPr/>
    </dgm:pt>
    <dgm:pt modelId="{906D5F90-90D0-49A2-9D5A-0DD40FDBD29C}" type="pres">
      <dgm:prSet presAssocID="{AFD003B7-22AB-4397-B425-A5D317F02A19}" presName="nodeText" presStyleLbl="bgAccFollowNode1" presStyleIdx="1" presStyleCnt="3">
        <dgm:presLayoutVars>
          <dgm:bulletEnabled val="1"/>
        </dgm:presLayoutVars>
      </dgm:prSet>
      <dgm:spPr/>
    </dgm:pt>
    <dgm:pt modelId="{484CB0F7-E697-49D1-AF0C-CBB989F9D962}" type="pres">
      <dgm:prSet presAssocID="{16C02CEA-9029-464E-BF0C-0B928B964B62}" presName="sibTrans" presStyleCnt="0"/>
      <dgm:spPr/>
    </dgm:pt>
    <dgm:pt modelId="{A714C9E9-A019-4DBA-8B61-FA51C4EF78CA}" type="pres">
      <dgm:prSet presAssocID="{8245B236-D504-42F5-8D2A-A6A601302DC7}" presName="compositeNode" presStyleCnt="0">
        <dgm:presLayoutVars>
          <dgm:bulletEnabled val="1"/>
        </dgm:presLayoutVars>
      </dgm:prSet>
      <dgm:spPr/>
    </dgm:pt>
    <dgm:pt modelId="{BA9174BD-0EC3-4E61-9B5C-606F86EEC332}" type="pres">
      <dgm:prSet presAssocID="{8245B236-D504-42F5-8D2A-A6A601302DC7}" presName="bgRect" presStyleLbl="bgAccFollowNode1" presStyleIdx="2" presStyleCnt="3"/>
      <dgm:spPr/>
    </dgm:pt>
    <dgm:pt modelId="{A58B4EFD-9C81-4C87-9195-0AC4A3DC26B8}" type="pres">
      <dgm:prSet presAssocID="{6D7A864A-43F8-4109-966E-74EF947DC8DB}" presName="sibTransNodeCircle" presStyleLbl="alignNode1" presStyleIdx="4" presStyleCnt="6" custScaleX="68772" custScaleY="65694" custLinFactNeighborX="1855" custLinFactNeighborY="-46546">
        <dgm:presLayoutVars>
          <dgm:chMax val="0"/>
          <dgm:bulletEnabled/>
        </dgm:presLayoutVars>
      </dgm:prSet>
      <dgm:spPr/>
    </dgm:pt>
    <dgm:pt modelId="{2AB35144-8535-47AB-9812-E8261E09A1A4}" type="pres">
      <dgm:prSet presAssocID="{8245B236-D504-42F5-8D2A-A6A601302DC7}" presName="bottomLine" presStyleLbl="alignNode1" presStyleIdx="5" presStyleCnt="6">
        <dgm:presLayoutVars/>
      </dgm:prSet>
      <dgm:spPr/>
    </dgm:pt>
    <dgm:pt modelId="{9F78D9DE-93BC-44A9-896E-5B15127875FF}" type="pres">
      <dgm:prSet presAssocID="{8245B236-D504-42F5-8D2A-A6A601302DC7}" presName="nodeText" presStyleLbl="bgAccFollowNode1" presStyleIdx="2" presStyleCnt="3">
        <dgm:presLayoutVars>
          <dgm:bulletEnabled val="1"/>
        </dgm:presLayoutVars>
      </dgm:prSet>
      <dgm:spPr/>
    </dgm:pt>
  </dgm:ptLst>
  <dgm:cxnLst>
    <dgm:cxn modelId="{11F93609-0574-499D-8FF3-8883DBD1C962}" type="presOf" srcId="{314844D2-F354-4ECE-8168-22FF26C6907D}" destId="{8719DD47-A2AB-4651-9040-DE5D5DF3DFDA}" srcOrd="0" destOrd="0" presId="urn:microsoft.com/office/officeart/2016/7/layout/BasicLinearProcessNumbered"/>
    <dgm:cxn modelId="{BEFFFD17-06B8-4C08-AD89-1E2E1ABE0161}" type="presOf" srcId="{8245B236-D504-42F5-8D2A-A6A601302DC7}" destId="{9F78D9DE-93BC-44A9-896E-5B15127875FF}" srcOrd="1" destOrd="0" presId="urn:microsoft.com/office/officeart/2016/7/layout/BasicLinearProcessNumbered"/>
    <dgm:cxn modelId="{70FCD92D-3111-44A7-A5BB-02758138902D}" type="presOf" srcId="{8245B236-D504-42F5-8D2A-A6A601302DC7}" destId="{BA9174BD-0EC3-4E61-9B5C-606F86EEC332}" srcOrd="0" destOrd="0" presId="urn:microsoft.com/office/officeart/2016/7/layout/BasicLinearProcessNumbered"/>
    <dgm:cxn modelId="{85C4FB6E-4AF8-4BE6-8958-8EE26F74EDB9}" type="presOf" srcId="{AFD003B7-22AB-4397-B425-A5D317F02A19}" destId="{906D5F90-90D0-49A2-9D5A-0DD40FDBD29C}" srcOrd="1" destOrd="0" presId="urn:microsoft.com/office/officeart/2016/7/layout/BasicLinearProcessNumbered"/>
    <dgm:cxn modelId="{9CE4757E-7BAC-4916-A240-A8AC3E933F48}" type="presOf" srcId="{547F78F6-A4E5-4D71-BACC-F67DC37F9F1E}" destId="{A194B4F0-27C7-4D8D-ABEB-9314B4ABB7A6}" srcOrd="0" destOrd="0" presId="urn:microsoft.com/office/officeart/2016/7/layout/BasicLinearProcessNumbered"/>
    <dgm:cxn modelId="{926D7688-E504-497D-8766-12A47D49EFF0}" srcId="{314844D2-F354-4ECE-8168-22FF26C6907D}" destId="{8245B236-D504-42F5-8D2A-A6A601302DC7}" srcOrd="2" destOrd="0" parTransId="{632D7756-B8D7-4CEB-A3F1-60F4E3F4789D}" sibTransId="{6D7A864A-43F8-4109-966E-74EF947DC8DB}"/>
    <dgm:cxn modelId="{2EB4719C-7511-4613-B565-5BC46AF1C27E}" type="presOf" srcId="{AFD003B7-22AB-4397-B425-A5D317F02A19}" destId="{B921B68C-F85B-43EA-9AD1-93A92287D4D5}" srcOrd="0" destOrd="0" presId="urn:microsoft.com/office/officeart/2016/7/layout/BasicLinearProcessNumbered"/>
    <dgm:cxn modelId="{4C6E90A6-F92C-4F29-8515-954E1B06127A}" type="presOf" srcId="{F72A0987-A11E-433B-B971-1ABD55096CE4}" destId="{BCE6DDD5-4EB9-4E6D-9A01-CB36FED67409}" srcOrd="0" destOrd="0" presId="urn:microsoft.com/office/officeart/2016/7/layout/BasicLinearProcessNumbered"/>
    <dgm:cxn modelId="{3809C2B5-D2C0-4AC3-A33E-95C4859863EF}" srcId="{314844D2-F354-4ECE-8168-22FF26C6907D}" destId="{AFD003B7-22AB-4397-B425-A5D317F02A19}" srcOrd="1" destOrd="0" parTransId="{C41896EF-B2EB-4117-9A77-DBE80334EB24}" sibTransId="{16C02CEA-9029-464E-BF0C-0B928B964B62}"/>
    <dgm:cxn modelId="{22D22BD2-9731-454E-B5CD-6CEC7B3D2097}" type="presOf" srcId="{F72A0987-A11E-433B-B971-1ABD55096CE4}" destId="{72610BA6-A34F-461C-B3DF-DE5F43030D42}" srcOrd="1" destOrd="0" presId="urn:microsoft.com/office/officeart/2016/7/layout/BasicLinearProcessNumbered"/>
    <dgm:cxn modelId="{BF18DEE6-D7E4-460E-8D9F-E7B53E9C8290}" type="presOf" srcId="{6D7A864A-43F8-4109-966E-74EF947DC8DB}" destId="{A58B4EFD-9C81-4C87-9195-0AC4A3DC26B8}" srcOrd="0" destOrd="0" presId="urn:microsoft.com/office/officeart/2016/7/layout/BasicLinearProcessNumbered"/>
    <dgm:cxn modelId="{FEEF9EF3-735F-4819-A881-812653F9B81D}" srcId="{314844D2-F354-4ECE-8168-22FF26C6907D}" destId="{F72A0987-A11E-433B-B971-1ABD55096CE4}" srcOrd="0" destOrd="0" parTransId="{129EC7A0-51AB-4A75-ABA3-A59284B3D74F}" sibTransId="{547F78F6-A4E5-4D71-BACC-F67DC37F9F1E}"/>
    <dgm:cxn modelId="{9DBA31F7-8B0C-4BB2-B5FE-4C9329F9124E}" type="presOf" srcId="{16C02CEA-9029-464E-BF0C-0B928B964B62}" destId="{60B40702-AA1D-4FF5-91BC-AA75072037EC}" srcOrd="0" destOrd="0" presId="urn:microsoft.com/office/officeart/2016/7/layout/BasicLinearProcessNumbered"/>
    <dgm:cxn modelId="{BFD20D9F-9BE3-49DA-8BDB-08404A3BAE8D}" type="presParOf" srcId="{8719DD47-A2AB-4651-9040-DE5D5DF3DFDA}" destId="{6A3E2C06-CB51-4872-8945-9BF4388C78E0}" srcOrd="0" destOrd="0" presId="urn:microsoft.com/office/officeart/2016/7/layout/BasicLinearProcessNumbered"/>
    <dgm:cxn modelId="{442351C3-245B-4554-9D47-467ADBA70885}" type="presParOf" srcId="{6A3E2C06-CB51-4872-8945-9BF4388C78E0}" destId="{BCE6DDD5-4EB9-4E6D-9A01-CB36FED67409}" srcOrd="0" destOrd="0" presId="urn:microsoft.com/office/officeart/2016/7/layout/BasicLinearProcessNumbered"/>
    <dgm:cxn modelId="{FB7C34CE-B94C-4425-A080-DD25F48157EA}" type="presParOf" srcId="{6A3E2C06-CB51-4872-8945-9BF4388C78E0}" destId="{A194B4F0-27C7-4D8D-ABEB-9314B4ABB7A6}" srcOrd="1" destOrd="0" presId="urn:microsoft.com/office/officeart/2016/7/layout/BasicLinearProcessNumbered"/>
    <dgm:cxn modelId="{F94799AA-404B-4EE3-8DA8-DB49930D94AF}" type="presParOf" srcId="{6A3E2C06-CB51-4872-8945-9BF4388C78E0}" destId="{B2F93FE6-66DB-404D-BBF4-B13A3DCBF871}" srcOrd="2" destOrd="0" presId="urn:microsoft.com/office/officeart/2016/7/layout/BasicLinearProcessNumbered"/>
    <dgm:cxn modelId="{8109A295-EDF4-435A-9877-D8914D56EDE1}" type="presParOf" srcId="{6A3E2C06-CB51-4872-8945-9BF4388C78E0}" destId="{72610BA6-A34F-461C-B3DF-DE5F43030D42}" srcOrd="3" destOrd="0" presId="urn:microsoft.com/office/officeart/2016/7/layout/BasicLinearProcessNumbered"/>
    <dgm:cxn modelId="{FDC4B27A-62B9-4485-BE32-D7DEA7C49021}" type="presParOf" srcId="{8719DD47-A2AB-4651-9040-DE5D5DF3DFDA}" destId="{8EB0DEBE-9C4B-4C51-B7DB-3086EA9D74DD}" srcOrd="1" destOrd="0" presId="urn:microsoft.com/office/officeart/2016/7/layout/BasicLinearProcessNumbered"/>
    <dgm:cxn modelId="{F461DFBE-1153-41C3-82C8-EB203FFAA664}" type="presParOf" srcId="{8719DD47-A2AB-4651-9040-DE5D5DF3DFDA}" destId="{B50DB300-CCCD-4E12-8779-E0BFFB9A2BEF}" srcOrd="2" destOrd="0" presId="urn:microsoft.com/office/officeart/2016/7/layout/BasicLinearProcessNumbered"/>
    <dgm:cxn modelId="{B17E411B-0623-4320-A461-008B89AF69C4}" type="presParOf" srcId="{B50DB300-CCCD-4E12-8779-E0BFFB9A2BEF}" destId="{B921B68C-F85B-43EA-9AD1-93A92287D4D5}" srcOrd="0" destOrd="0" presId="urn:microsoft.com/office/officeart/2016/7/layout/BasicLinearProcessNumbered"/>
    <dgm:cxn modelId="{99E79F90-AC07-42BD-8DE5-7D969DDF6DF5}" type="presParOf" srcId="{B50DB300-CCCD-4E12-8779-E0BFFB9A2BEF}" destId="{60B40702-AA1D-4FF5-91BC-AA75072037EC}" srcOrd="1" destOrd="0" presId="urn:microsoft.com/office/officeart/2016/7/layout/BasicLinearProcessNumbered"/>
    <dgm:cxn modelId="{595D22D1-E519-4AC3-8BA1-A71F90F5555F}" type="presParOf" srcId="{B50DB300-CCCD-4E12-8779-E0BFFB9A2BEF}" destId="{337B30EE-5B7F-4922-AAD7-09038F27AA2A}" srcOrd="2" destOrd="0" presId="urn:microsoft.com/office/officeart/2016/7/layout/BasicLinearProcessNumbered"/>
    <dgm:cxn modelId="{34F7EE23-C1FC-4C92-9284-2B5D2D0ECDDA}" type="presParOf" srcId="{B50DB300-CCCD-4E12-8779-E0BFFB9A2BEF}" destId="{906D5F90-90D0-49A2-9D5A-0DD40FDBD29C}" srcOrd="3" destOrd="0" presId="urn:microsoft.com/office/officeart/2016/7/layout/BasicLinearProcessNumbered"/>
    <dgm:cxn modelId="{8BEA4584-9A8C-470F-81CB-49768DE28835}" type="presParOf" srcId="{8719DD47-A2AB-4651-9040-DE5D5DF3DFDA}" destId="{484CB0F7-E697-49D1-AF0C-CBB989F9D962}" srcOrd="3" destOrd="0" presId="urn:microsoft.com/office/officeart/2016/7/layout/BasicLinearProcessNumbered"/>
    <dgm:cxn modelId="{B5DC4C88-CC6B-447D-8595-47C90DF5B658}" type="presParOf" srcId="{8719DD47-A2AB-4651-9040-DE5D5DF3DFDA}" destId="{A714C9E9-A019-4DBA-8B61-FA51C4EF78CA}" srcOrd="4" destOrd="0" presId="urn:microsoft.com/office/officeart/2016/7/layout/BasicLinearProcessNumbered"/>
    <dgm:cxn modelId="{325323ED-0CF9-4140-B65D-E40BD3E64DAE}" type="presParOf" srcId="{A714C9E9-A019-4DBA-8B61-FA51C4EF78CA}" destId="{BA9174BD-0EC3-4E61-9B5C-606F86EEC332}" srcOrd="0" destOrd="0" presId="urn:microsoft.com/office/officeart/2016/7/layout/BasicLinearProcessNumbered"/>
    <dgm:cxn modelId="{08E5A8AF-535D-49AE-B9CE-F3704BA4D2F0}" type="presParOf" srcId="{A714C9E9-A019-4DBA-8B61-FA51C4EF78CA}" destId="{A58B4EFD-9C81-4C87-9195-0AC4A3DC26B8}" srcOrd="1" destOrd="0" presId="urn:microsoft.com/office/officeart/2016/7/layout/BasicLinearProcessNumbered"/>
    <dgm:cxn modelId="{4C3E5C35-67FE-482D-8246-2B6C8708DC00}" type="presParOf" srcId="{A714C9E9-A019-4DBA-8B61-FA51C4EF78CA}" destId="{2AB35144-8535-47AB-9812-E8261E09A1A4}" srcOrd="2" destOrd="0" presId="urn:microsoft.com/office/officeart/2016/7/layout/BasicLinearProcessNumbered"/>
    <dgm:cxn modelId="{BA9FB788-2923-4411-89EC-88CFEEA2A20E}" type="presParOf" srcId="{A714C9E9-A019-4DBA-8B61-FA51C4EF78CA}" destId="{9F78D9DE-93BC-44A9-896E-5B15127875FF}" srcOrd="3" destOrd="0" presId="urn:microsoft.com/office/officeart/2016/7/layout/BasicLinearProcessNumbered"/>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9A9228-C534-4491-A0BA-4AFD5D091924}"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C8CA6906-E97E-41ED-B05D-482C28B9B634}">
      <dgm:prSet/>
      <dgm:spPr/>
      <dgm:t>
        <a:bodyPr/>
        <a:lstStyle/>
        <a:p>
          <a:pPr>
            <a:defRPr b="1"/>
          </a:pPr>
          <a:r>
            <a:rPr lang="en-US" dirty="0"/>
            <a:t>1999</a:t>
          </a:r>
        </a:p>
      </dgm:t>
    </dgm:pt>
    <dgm:pt modelId="{41440C8B-4E33-4DE0-B709-7B4AC72F66E3}" type="parTrans" cxnId="{034E9327-3E46-4F19-AA32-92558279EC76}">
      <dgm:prSet/>
      <dgm:spPr/>
      <dgm:t>
        <a:bodyPr/>
        <a:lstStyle/>
        <a:p>
          <a:endParaRPr lang="en-US"/>
        </a:p>
      </dgm:t>
    </dgm:pt>
    <dgm:pt modelId="{F5FA5E61-D3CE-46EE-BDD0-BA8C48BF0868}" type="sibTrans" cxnId="{034E9327-3E46-4F19-AA32-92558279EC76}">
      <dgm:prSet/>
      <dgm:spPr/>
      <dgm:t>
        <a:bodyPr/>
        <a:lstStyle/>
        <a:p>
          <a:endParaRPr lang="en-US"/>
        </a:p>
      </dgm:t>
    </dgm:pt>
    <dgm:pt modelId="{35B65A7D-5B06-493D-8658-7C87185EEE44}">
      <dgm:prSet/>
      <dgm:spPr/>
      <dgm:t>
        <a:bodyPr/>
        <a:lstStyle/>
        <a:p>
          <a:r>
            <a:rPr lang="en-US" dirty="0">
              <a:solidFill>
                <a:srgbClr val="FFC000"/>
              </a:solidFill>
            </a:rPr>
            <a:t>.NET Framework Started</a:t>
          </a:r>
        </a:p>
      </dgm:t>
    </dgm:pt>
    <dgm:pt modelId="{5804A14C-C450-4FA6-AB1B-49819B010535}" type="parTrans" cxnId="{ACAF0A88-5C18-4497-B585-93514E7A561E}">
      <dgm:prSet/>
      <dgm:spPr/>
      <dgm:t>
        <a:bodyPr/>
        <a:lstStyle/>
        <a:p>
          <a:endParaRPr lang="en-US"/>
        </a:p>
      </dgm:t>
    </dgm:pt>
    <dgm:pt modelId="{3912E5FA-D286-4F9F-B1A5-70457BC3A8E4}" type="sibTrans" cxnId="{ACAF0A88-5C18-4497-B585-93514E7A561E}">
      <dgm:prSet/>
      <dgm:spPr/>
      <dgm:t>
        <a:bodyPr/>
        <a:lstStyle/>
        <a:p>
          <a:endParaRPr lang="en-US"/>
        </a:p>
      </dgm:t>
    </dgm:pt>
    <dgm:pt modelId="{063F0055-9E62-4C60-9433-6B8ACAE3D9DB}">
      <dgm:prSet/>
      <dgm:spPr/>
      <dgm:t>
        <a:bodyPr/>
        <a:lstStyle/>
        <a:p>
          <a:pPr>
            <a:defRPr b="1"/>
          </a:pPr>
          <a:r>
            <a:rPr lang="en-US" dirty="0"/>
            <a:t>2000</a:t>
          </a:r>
        </a:p>
      </dgm:t>
    </dgm:pt>
    <dgm:pt modelId="{34563D38-6412-4FF5-BB60-BD86C04CFD44}" type="parTrans" cxnId="{E1E8B605-EA19-4AB2-8E01-BDE8830ABD32}">
      <dgm:prSet/>
      <dgm:spPr/>
      <dgm:t>
        <a:bodyPr/>
        <a:lstStyle/>
        <a:p>
          <a:endParaRPr lang="en-US"/>
        </a:p>
      </dgm:t>
    </dgm:pt>
    <dgm:pt modelId="{4506F03E-A756-4D24-BF7D-EA4DD2191810}" type="sibTrans" cxnId="{E1E8B605-EA19-4AB2-8E01-BDE8830ABD32}">
      <dgm:prSet/>
      <dgm:spPr/>
      <dgm:t>
        <a:bodyPr/>
        <a:lstStyle/>
        <a:p>
          <a:endParaRPr lang="en-US"/>
        </a:p>
      </dgm:t>
    </dgm:pt>
    <dgm:pt modelId="{F495A30F-6AA4-49D1-B537-48EF91630A86}">
      <dgm:prSet/>
      <dgm:spPr/>
      <dgm:t>
        <a:bodyPr/>
        <a:lstStyle/>
        <a:p>
          <a:r>
            <a:rPr lang="en-US" dirty="0">
              <a:solidFill>
                <a:srgbClr val="FFC000"/>
              </a:solidFill>
            </a:rPr>
            <a:t>.NET 1.0 beta release</a:t>
          </a:r>
        </a:p>
      </dgm:t>
    </dgm:pt>
    <dgm:pt modelId="{5EAFEE39-D02A-460F-9DE2-0BA34E04B4BB}" type="parTrans" cxnId="{9C63EA5F-7BCF-4EDC-971E-471E71FB7110}">
      <dgm:prSet/>
      <dgm:spPr/>
      <dgm:t>
        <a:bodyPr/>
        <a:lstStyle/>
        <a:p>
          <a:endParaRPr lang="en-US"/>
        </a:p>
      </dgm:t>
    </dgm:pt>
    <dgm:pt modelId="{268905EB-CF09-4D3A-BF5B-17F8B2190B2F}" type="sibTrans" cxnId="{9C63EA5F-7BCF-4EDC-971E-471E71FB7110}">
      <dgm:prSet/>
      <dgm:spPr/>
      <dgm:t>
        <a:bodyPr/>
        <a:lstStyle/>
        <a:p>
          <a:endParaRPr lang="en-US"/>
        </a:p>
      </dgm:t>
    </dgm:pt>
    <dgm:pt modelId="{F92B255D-9FBC-48C7-8A3D-BDCC046330C9}">
      <dgm:prSet/>
      <dgm:spPr/>
      <dgm:t>
        <a:bodyPr/>
        <a:lstStyle/>
        <a:p>
          <a:pPr>
            <a:defRPr b="1"/>
          </a:pPr>
          <a:r>
            <a:rPr lang="en-US" dirty="0"/>
            <a:t>2001</a:t>
          </a:r>
        </a:p>
      </dgm:t>
    </dgm:pt>
    <dgm:pt modelId="{4471805D-6354-4F8C-BA55-F6278DEAFA8E}" type="parTrans" cxnId="{32F4DF3B-B683-4D77-9B52-9A8940C67647}">
      <dgm:prSet/>
      <dgm:spPr/>
      <dgm:t>
        <a:bodyPr/>
        <a:lstStyle/>
        <a:p>
          <a:endParaRPr lang="en-US"/>
        </a:p>
      </dgm:t>
    </dgm:pt>
    <dgm:pt modelId="{26EFC04E-EE33-4536-9349-80A962D42323}" type="sibTrans" cxnId="{32F4DF3B-B683-4D77-9B52-9A8940C67647}">
      <dgm:prSet/>
      <dgm:spPr/>
      <dgm:t>
        <a:bodyPr/>
        <a:lstStyle/>
        <a:p>
          <a:endParaRPr lang="en-US"/>
        </a:p>
      </dgm:t>
    </dgm:pt>
    <dgm:pt modelId="{B6A0F343-768C-4D4B-93A2-A87CCAC8090B}">
      <dgm:prSet/>
      <dgm:spPr/>
      <dgm:t>
        <a:bodyPr/>
        <a:lstStyle/>
        <a:p>
          <a:r>
            <a:rPr lang="en-US" dirty="0"/>
            <a:t>CLI and C#</a:t>
          </a:r>
          <a:r>
            <a:rPr lang="en-US" dirty="0">
              <a:latin typeface="Calibri Light" panose="020F0302020204030204"/>
            </a:rPr>
            <a:t> </a:t>
          </a:r>
          <a:r>
            <a:rPr lang="en-US" dirty="0"/>
            <a:t>ECMA</a:t>
          </a:r>
          <a:r>
            <a:rPr lang="en-US" dirty="0">
              <a:latin typeface="Calibri Light" panose="020F0302020204030204"/>
            </a:rPr>
            <a:t> </a:t>
          </a:r>
          <a:r>
            <a:rPr lang="en-US" dirty="0"/>
            <a:t>verified</a:t>
          </a:r>
        </a:p>
      </dgm:t>
    </dgm:pt>
    <dgm:pt modelId="{B35BA99F-3EAC-45D9-A846-9A6245A3B23E}" type="parTrans" cxnId="{03C5AE1A-A4D2-4DFE-AF10-E297A5DA3B55}">
      <dgm:prSet/>
      <dgm:spPr/>
      <dgm:t>
        <a:bodyPr/>
        <a:lstStyle/>
        <a:p>
          <a:endParaRPr lang="en-US"/>
        </a:p>
      </dgm:t>
    </dgm:pt>
    <dgm:pt modelId="{B7355A5F-CF7D-47B6-A9BA-8CC3FE1143CD}" type="sibTrans" cxnId="{03C5AE1A-A4D2-4DFE-AF10-E297A5DA3B55}">
      <dgm:prSet/>
      <dgm:spPr/>
      <dgm:t>
        <a:bodyPr/>
        <a:lstStyle/>
        <a:p>
          <a:endParaRPr lang="en-US"/>
        </a:p>
      </dgm:t>
    </dgm:pt>
    <dgm:pt modelId="{1EBD0AAA-9760-4F14-87EE-E7767404939C}">
      <dgm:prSet/>
      <dgm:spPr/>
      <dgm:t>
        <a:bodyPr/>
        <a:lstStyle/>
        <a:p>
          <a:pPr>
            <a:defRPr b="1"/>
          </a:pPr>
          <a:r>
            <a:rPr lang="en-US" dirty="0"/>
            <a:t>2004</a:t>
          </a:r>
        </a:p>
      </dgm:t>
    </dgm:pt>
    <dgm:pt modelId="{59486A3A-F17E-45AC-A52E-B3104FBCD873}" type="parTrans" cxnId="{49C89435-94E0-42C3-AFD3-E319E55ACABE}">
      <dgm:prSet/>
      <dgm:spPr/>
      <dgm:t>
        <a:bodyPr/>
        <a:lstStyle/>
        <a:p>
          <a:endParaRPr lang="en-US"/>
        </a:p>
      </dgm:t>
    </dgm:pt>
    <dgm:pt modelId="{92FF400A-26E4-48F7-9BF2-24B308587826}" type="sibTrans" cxnId="{49C89435-94E0-42C3-AFD3-E319E55ACABE}">
      <dgm:prSet/>
      <dgm:spPr/>
      <dgm:t>
        <a:bodyPr/>
        <a:lstStyle/>
        <a:p>
          <a:endParaRPr lang="en-US"/>
        </a:p>
      </dgm:t>
    </dgm:pt>
    <dgm:pt modelId="{0353EB75-D1ED-41A9-989F-2F63629631A8}">
      <dgm:prSet/>
      <dgm:spPr/>
      <dgm:t>
        <a:bodyPr/>
        <a:lstStyle/>
        <a:p>
          <a:r>
            <a:rPr lang="en-US" dirty="0">
              <a:solidFill>
                <a:srgbClr val="92D050"/>
              </a:solidFill>
            </a:rPr>
            <a:t>Mono 1.0</a:t>
          </a:r>
        </a:p>
      </dgm:t>
    </dgm:pt>
    <dgm:pt modelId="{6BE6676E-76C1-4127-94C8-E5D6BC5BDEC7}" type="parTrans" cxnId="{B3765DAF-4AE5-4A1A-B6A2-2911852610C1}">
      <dgm:prSet/>
      <dgm:spPr/>
      <dgm:t>
        <a:bodyPr/>
        <a:lstStyle/>
        <a:p>
          <a:endParaRPr lang="en-US"/>
        </a:p>
      </dgm:t>
    </dgm:pt>
    <dgm:pt modelId="{21EC12F7-5325-457D-878C-E24F07488003}" type="sibTrans" cxnId="{B3765DAF-4AE5-4A1A-B6A2-2911852610C1}">
      <dgm:prSet/>
      <dgm:spPr/>
      <dgm:t>
        <a:bodyPr/>
        <a:lstStyle/>
        <a:p>
          <a:endParaRPr lang="en-US"/>
        </a:p>
      </dgm:t>
    </dgm:pt>
    <dgm:pt modelId="{EAFF7710-AB99-474F-8485-D87AF7392B2A}">
      <dgm:prSet/>
      <dgm:spPr/>
      <dgm:t>
        <a:bodyPr/>
        <a:lstStyle/>
        <a:p>
          <a:pPr>
            <a:defRPr b="1"/>
          </a:pPr>
          <a:r>
            <a:rPr lang="en-US" dirty="0"/>
            <a:t>2007</a:t>
          </a:r>
        </a:p>
      </dgm:t>
    </dgm:pt>
    <dgm:pt modelId="{488E4376-152A-4F01-9FFD-86C82B2CEAFD}" type="parTrans" cxnId="{AA672EA7-0622-4C55-AB90-7A9B8A79CD82}">
      <dgm:prSet/>
      <dgm:spPr/>
      <dgm:t>
        <a:bodyPr/>
        <a:lstStyle/>
        <a:p>
          <a:endParaRPr lang="en-US"/>
        </a:p>
      </dgm:t>
    </dgm:pt>
    <dgm:pt modelId="{17E46DBE-E7C5-4BA2-A899-37883B0F7E4B}" type="sibTrans" cxnId="{AA672EA7-0622-4C55-AB90-7A9B8A79CD82}">
      <dgm:prSet/>
      <dgm:spPr/>
      <dgm:t>
        <a:bodyPr/>
        <a:lstStyle/>
        <a:p>
          <a:endParaRPr lang="en-US"/>
        </a:p>
      </dgm:t>
    </dgm:pt>
    <dgm:pt modelId="{4C4B0FB8-A87E-48A2-AAF7-B2FB97CD83FF}">
      <dgm:prSet/>
      <dgm:spPr/>
      <dgm:t>
        <a:bodyPr/>
        <a:lstStyle/>
        <a:p>
          <a:r>
            <a:rPr lang="en-US" dirty="0">
              <a:solidFill>
                <a:schemeClr val="tx1"/>
              </a:solidFill>
            </a:rPr>
            <a:t>.NET 3.5 under Microsoft Reference Source License.</a:t>
          </a:r>
        </a:p>
      </dgm:t>
    </dgm:pt>
    <dgm:pt modelId="{900DAD65-CC69-4ECE-BE71-01886EF7C111}" type="parTrans" cxnId="{997B3CDD-9E0C-4424-BE94-FC03EAF25290}">
      <dgm:prSet/>
      <dgm:spPr/>
      <dgm:t>
        <a:bodyPr/>
        <a:lstStyle/>
        <a:p>
          <a:endParaRPr lang="en-US"/>
        </a:p>
      </dgm:t>
    </dgm:pt>
    <dgm:pt modelId="{A391CE08-A7B6-4883-9F6C-AF1D33968149}" type="sibTrans" cxnId="{997B3CDD-9E0C-4424-BE94-FC03EAF25290}">
      <dgm:prSet/>
      <dgm:spPr/>
      <dgm:t>
        <a:bodyPr/>
        <a:lstStyle/>
        <a:p>
          <a:endParaRPr lang="en-US"/>
        </a:p>
      </dgm:t>
    </dgm:pt>
    <dgm:pt modelId="{75B1D3FF-56B5-4B37-9CAE-959BFF683DAD}">
      <dgm:prSet/>
      <dgm:spPr/>
      <dgm:t>
        <a:bodyPr/>
        <a:lstStyle/>
        <a:p>
          <a:pPr>
            <a:defRPr b="1"/>
          </a:pPr>
          <a:r>
            <a:rPr lang="en-US" dirty="0"/>
            <a:t>2017</a:t>
          </a:r>
        </a:p>
      </dgm:t>
    </dgm:pt>
    <dgm:pt modelId="{16A8A0F6-6B90-45FC-9C21-F56088F2E569}" type="parTrans" cxnId="{24F03B53-D991-418C-AB9D-CFFC423A3C8E}">
      <dgm:prSet/>
      <dgm:spPr/>
      <dgm:t>
        <a:bodyPr/>
        <a:lstStyle/>
        <a:p>
          <a:endParaRPr lang="en-US"/>
        </a:p>
      </dgm:t>
    </dgm:pt>
    <dgm:pt modelId="{69EC4704-D2BC-4E21-831F-7C649494988B}" type="sibTrans" cxnId="{24F03B53-D991-418C-AB9D-CFFC423A3C8E}">
      <dgm:prSet/>
      <dgm:spPr/>
      <dgm:t>
        <a:bodyPr/>
        <a:lstStyle/>
        <a:p>
          <a:endParaRPr lang="en-US"/>
        </a:p>
      </dgm:t>
    </dgm:pt>
    <dgm:pt modelId="{93A6D0A9-2537-4FB2-96E6-1781C7A1A098}">
      <dgm:prSet/>
      <dgm:spPr/>
      <dgm:t>
        <a:bodyPr/>
        <a:lstStyle/>
        <a:p>
          <a:r>
            <a:rPr lang="en-US" dirty="0">
              <a:solidFill>
                <a:srgbClr val="00B050"/>
              </a:solidFill>
            </a:rPr>
            <a:t>.NET Core 2.0</a:t>
          </a:r>
        </a:p>
      </dgm:t>
    </dgm:pt>
    <dgm:pt modelId="{BD6C1B5C-7013-4091-A88F-32289AB21574}" type="parTrans" cxnId="{C6C43A31-DAC2-4C63-87EB-4F91E826910B}">
      <dgm:prSet/>
      <dgm:spPr/>
      <dgm:t>
        <a:bodyPr/>
        <a:lstStyle/>
        <a:p>
          <a:endParaRPr lang="en-US"/>
        </a:p>
      </dgm:t>
    </dgm:pt>
    <dgm:pt modelId="{41FF2FFF-BE09-451D-A6F1-29A3C4B6D36E}" type="sibTrans" cxnId="{C6C43A31-DAC2-4C63-87EB-4F91E826910B}">
      <dgm:prSet/>
      <dgm:spPr/>
      <dgm:t>
        <a:bodyPr/>
        <a:lstStyle/>
        <a:p>
          <a:endParaRPr lang="en-US"/>
        </a:p>
      </dgm:t>
    </dgm:pt>
    <dgm:pt modelId="{A785C7E3-EC9E-4841-A986-F7CECB6EC50D}">
      <dgm:prSet/>
      <dgm:spPr/>
      <dgm:t>
        <a:bodyPr/>
        <a:lstStyle/>
        <a:p>
          <a:pPr>
            <a:defRPr b="1"/>
          </a:pPr>
          <a:r>
            <a:rPr lang="en-US" dirty="0"/>
            <a:t>2002</a:t>
          </a:r>
        </a:p>
      </dgm:t>
    </dgm:pt>
    <dgm:pt modelId="{EDE72BA0-ECE6-4E09-90F1-E6001D3C6062}" type="parTrans" cxnId="{4972437E-0117-42A6-AB40-7CC403493EDF}">
      <dgm:prSet/>
      <dgm:spPr/>
      <dgm:t>
        <a:bodyPr/>
        <a:lstStyle/>
        <a:p>
          <a:endParaRPr lang="en-US"/>
        </a:p>
      </dgm:t>
    </dgm:pt>
    <dgm:pt modelId="{10A15C8B-A66D-43B3-8DF2-9A71AEE199B9}" type="sibTrans" cxnId="{4972437E-0117-42A6-AB40-7CC403493EDF}">
      <dgm:prSet/>
      <dgm:spPr/>
      <dgm:t>
        <a:bodyPr/>
        <a:lstStyle/>
        <a:p>
          <a:endParaRPr lang="en-US"/>
        </a:p>
      </dgm:t>
    </dgm:pt>
    <dgm:pt modelId="{E7211A30-B6CE-411C-865B-6DB39E145E55}">
      <dgm:prSet/>
      <dgm:spPr/>
      <dgm:t>
        <a:bodyPr/>
        <a:lstStyle/>
        <a:p>
          <a:r>
            <a:rPr lang="en-US" dirty="0"/>
            <a:t>Microsoft and Intel worked to standardize CLI and C#</a:t>
          </a:r>
        </a:p>
      </dgm:t>
    </dgm:pt>
    <dgm:pt modelId="{6D8CFEEC-E8FE-4AC6-A2F8-273C1E4FC9C9}" type="parTrans" cxnId="{675ED5AE-D979-473D-A334-846FD8DD4F5A}">
      <dgm:prSet/>
      <dgm:spPr/>
      <dgm:t>
        <a:bodyPr/>
        <a:lstStyle/>
        <a:p>
          <a:endParaRPr lang="en-US"/>
        </a:p>
      </dgm:t>
    </dgm:pt>
    <dgm:pt modelId="{A7B84064-73AA-4802-9A2B-894E15407E13}" type="sibTrans" cxnId="{675ED5AE-D979-473D-A334-846FD8DD4F5A}">
      <dgm:prSet/>
      <dgm:spPr/>
      <dgm:t>
        <a:bodyPr/>
        <a:lstStyle/>
        <a:p>
          <a:endParaRPr lang="en-US"/>
        </a:p>
      </dgm:t>
    </dgm:pt>
    <dgm:pt modelId="{7C43F865-ECE0-409C-9E21-F05540E36E99}">
      <dgm:prSet/>
      <dgm:spPr/>
      <dgm:t>
        <a:bodyPr/>
        <a:lstStyle/>
        <a:p>
          <a:r>
            <a:rPr lang="en-US" dirty="0">
              <a:solidFill>
                <a:srgbClr val="92D050"/>
              </a:solidFill>
            </a:rPr>
            <a:t>Mono Announced</a:t>
          </a:r>
        </a:p>
      </dgm:t>
    </dgm:pt>
    <dgm:pt modelId="{74CD1763-4527-4AA5-A57F-50DF6C2FA0F1}" type="parTrans" cxnId="{BD4375F1-E25C-461C-A177-C51385003E0C}">
      <dgm:prSet/>
      <dgm:spPr/>
      <dgm:t>
        <a:bodyPr/>
        <a:lstStyle/>
        <a:p>
          <a:endParaRPr lang="en-US"/>
        </a:p>
      </dgm:t>
    </dgm:pt>
    <dgm:pt modelId="{2D454B96-EF4E-48BF-B228-F21AA1A4A5A2}" type="sibTrans" cxnId="{BD4375F1-E25C-461C-A177-C51385003E0C}">
      <dgm:prSet/>
      <dgm:spPr/>
      <dgm:t>
        <a:bodyPr/>
        <a:lstStyle/>
        <a:p>
          <a:endParaRPr lang="en-US"/>
        </a:p>
      </dgm:t>
    </dgm:pt>
    <dgm:pt modelId="{A0D80A74-59FE-4668-A990-64385D78A728}">
      <dgm:prSet/>
      <dgm:spPr/>
      <dgm:t>
        <a:bodyPr/>
        <a:lstStyle/>
        <a:p>
          <a:r>
            <a:rPr lang="en-US" dirty="0">
              <a:solidFill>
                <a:srgbClr val="FFC000"/>
              </a:solidFill>
            </a:rPr>
            <a:t>.NET 1.0</a:t>
          </a:r>
        </a:p>
      </dgm:t>
    </dgm:pt>
    <dgm:pt modelId="{AB96845B-B576-4AEB-9484-DD8795ED373E}" type="parTrans" cxnId="{64885CBC-31AF-4641-97D2-002EFE570B97}">
      <dgm:prSet/>
      <dgm:spPr/>
      <dgm:t>
        <a:bodyPr/>
        <a:lstStyle/>
        <a:p>
          <a:endParaRPr lang="en-US"/>
        </a:p>
      </dgm:t>
    </dgm:pt>
    <dgm:pt modelId="{51673360-B44F-426B-842C-2C5958663079}" type="sibTrans" cxnId="{64885CBC-31AF-4641-97D2-002EFE570B97}">
      <dgm:prSet/>
      <dgm:spPr/>
      <dgm:t>
        <a:bodyPr/>
        <a:lstStyle/>
        <a:p>
          <a:endParaRPr lang="en-US"/>
        </a:p>
      </dgm:t>
    </dgm:pt>
    <dgm:pt modelId="{4CDBD2BC-D19B-4BDC-8697-39F412276BEE}">
      <dgm:prSet/>
      <dgm:spPr/>
      <dgm:t>
        <a:bodyPr/>
        <a:lstStyle/>
        <a:p>
          <a:pPr>
            <a:defRPr b="1"/>
          </a:pPr>
          <a:r>
            <a:rPr lang="en-US" dirty="0"/>
            <a:t>2016</a:t>
          </a:r>
        </a:p>
      </dgm:t>
    </dgm:pt>
    <dgm:pt modelId="{674907D1-684A-4C0D-9F87-CA681B83E5C9}" type="parTrans" cxnId="{8316DEF5-EC2B-4EBD-97F8-4CDE8055C76C}">
      <dgm:prSet/>
      <dgm:spPr/>
      <dgm:t>
        <a:bodyPr/>
        <a:lstStyle/>
        <a:p>
          <a:endParaRPr lang="en-US"/>
        </a:p>
      </dgm:t>
    </dgm:pt>
    <dgm:pt modelId="{27210EDB-3BBF-4801-B5AC-3DC3875E895A}" type="sibTrans" cxnId="{8316DEF5-EC2B-4EBD-97F8-4CDE8055C76C}">
      <dgm:prSet/>
      <dgm:spPr/>
      <dgm:t>
        <a:bodyPr/>
        <a:lstStyle/>
        <a:p>
          <a:endParaRPr lang="en-US"/>
        </a:p>
      </dgm:t>
    </dgm:pt>
    <dgm:pt modelId="{A0BC4902-BDA5-4787-A751-058779948B9C}">
      <dgm:prSet/>
      <dgm:spPr/>
      <dgm:t>
        <a:bodyPr/>
        <a:lstStyle/>
        <a:p>
          <a:r>
            <a:rPr lang="en-US" dirty="0">
              <a:solidFill>
                <a:srgbClr val="00B050"/>
              </a:solidFill>
            </a:rPr>
            <a:t>.NET Core 1.0</a:t>
          </a:r>
        </a:p>
      </dgm:t>
    </dgm:pt>
    <dgm:pt modelId="{A1AA5F1C-5DEC-4564-BD45-94E7A100EB7A}" type="parTrans" cxnId="{2E3C2E4F-DF7A-4B5D-A661-035127695CE1}">
      <dgm:prSet/>
      <dgm:spPr/>
      <dgm:t>
        <a:bodyPr/>
        <a:lstStyle/>
        <a:p>
          <a:endParaRPr lang="en-US"/>
        </a:p>
      </dgm:t>
    </dgm:pt>
    <dgm:pt modelId="{F580BC61-CB80-4002-AFCD-145323969FDC}" type="sibTrans" cxnId="{2E3C2E4F-DF7A-4B5D-A661-035127695CE1}">
      <dgm:prSet/>
      <dgm:spPr/>
      <dgm:t>
        <a:bodyPr/>
        <a:lstStyle/>
        <a:p>
          <a:endParaRPr lang="en-US"/>
        </a:p>
      </dgm:t>
    </dgm:pt>
    <dgm:pt modelId="{3F75F687-FF0E-4C21-AB37-5F381591D5DC}">
      <dgm:prSet/>
      <dgm:spPr/>
      <dgm:t>
        <a:bodyPr/>
        <a:lstStyle/>
        <a:p>
          <a:pPr>
            <a:defRPr b="1"/>
          </a:pPr>
          <a:r>
            <a:rPr lang="en-US" dirty="0"/>
            <a:t>2015</a:t>
          </a:r>
        </a:p>
      </dgm:t>
    </dgm:pt>
    <dgm:pt modelId="{8D6956C4-A32A-48ED-9133-813E37B61EDA}" type="parTrans" cxnId="{A39C5497-8D75-45C1-B995-31DFCB76CD10}">
      <dgm:prSet/>
      <dgm:spPr/>
      <dgm:t>
        <a:bodyPr/>
        <a:lstStyle/>
        <a:p>
          <a:endParaRPr lang="en-US"/>
        </a:p>
      </dgm:t>
    </dgm:pt>
    <dgm:pt modelId="{3A5D5547-C712-492B-8FAC-D820393B9713}" type="sibTrans" cxnId="{A39C5497-8D75-45C1-B995-31DFCB76CD10}">
      <dgm:prSet/>
      <dgm:spPr/>
      <dgm:t>
        <a:bodyPr/>
        <a:lstStyle/>
        <a:p>
          <a:endParaRPr lang="en-US"/>
        </a:p>
      </dgm:t>
    </dgm:pt>
    <dgm:pt modelId="{06D0187C-DF5D-4543-AFE8-BED0CDA87F85}">
      <dgm:prSet/>
      <dgm:spPr/>
      <dgm:t>
        <a:bodyPr/>
        <a:lstStyle/>
        <a:p>
          <a:r>
            <a:rPr lang="en-US" dirty="0" err="1">
              <a:solidFill>
                <a:srgbClr val="00B050"/>
              </a:solidFill>
            </a:rPr>
            <a:t>CoreRT</a:t>
          </a:r>
          <a:endParaRPr lang="en-US" dirty="0">
            <a:solidFill>
              <a:srgbClr val="00B050"/>
            </a:solidFill>
          </a:endParaRPr>
        </a:p>
      </dgm:t>
    </dgm:pt>
    <dgm:pt modelId="{64485063-7ACA-4D89-9B30-93DE7AE4B2B8}" type="parTrans" cxnId="{E3F40C4F-B2FC-496B-81C7-AD54E4FDB2F3}">
      <dgm:prSet/>
      <dgm:spPr/>
      <dgm:t>
        <a:bodyPr/>
        <a:lstStyle/>
        <a:p>
          <a:endParaRPr lang="en-US"/>
        </a:p>
      </dgm:t>
    </dgm:pt>
    <dgm:pt modelId="{59F8D110-EC43-4F99-A194-4CACB5821CD5}" type="sibTrans" cxnId="{E3F40C4F-B2FC-496B-81C7-AD54E4FDB2F3}">
      <dgm:prSet/>
      <dgm:spPr/>
      <dgm:t>
        <a:bodyPr/>
        <a:lstStyle/>
        <a:p>
          <a:endParaRPr lang="en-US"/>
        </a:p>
      </dgm:t>
    </dgm:pt>
    <dgm:pt modelId="{C70829E7-9D33-438F-846A-51139B4E7241}">
      <dgm:prSet/>
      <dgm:spPr/>
      <dgm:t>
        <a:bodyPr/>
        <a:lstStyle/>
        <a:p>
          <a:pPr>
            <a:defRPr b="1"/>
          </a:pPr>
          <a:r>
            <a:rPr lang="en-US" dirty="0"/>
            <a:t>2014</a:t>
          </a:r>
        </a:p>
      </dgm:t>
    </dgm:pt>
    <dgm:pt modelId="{A2E304F7-7630-4040-888A-2A18CA1AA86C}" type="parTrans" cxnId="{19AD768C-E85B-4FAF-8B0E-5240C82DA51A}">
      <dgm:prSet/>
      <dgm:spPr/>
      <dgm:t>
        <a:bodyPr/>
        <a:lstStyle/>
        <a:p>
          <a:endParaRPr lang="en-US"/>
        </a:p>
      </dgm:t>
    </dgm:pt>
    <dgm:pt modelId="{CFDF99C8-712E-4287-8D87-DF6160144BBA}" type="sibTrans" cxnId="{19AD768C-E85B-4FAF-8B0E-5240C82DA51A}">
      <dgm:prSet/>
      <dgm:spPr/>
      <dgm:t>
        <a:bodyPr/>
        <a:lstStyle/>
        <a:p>
          <a:endParaRPr lang="en-US"/>
        </a:p>
      </dgm:t>
    </dgm:pt>
    <dgm:pt modelId="{AD06466E-45EA-4557-83D2-D68832D4D768}">
      <dgm:prSet/>
      <dgm:spPr/>
      <dgm:t>
        <a:bodyPr/>
        <a:lstStyle/>
        <a:p>
          <a:r>
            <a:rPr lang="en-US" dirty="0"/>
            <a:t>.NET Native (UWP)</a:t>
          </a:r>
        </a:p>
        <a:p>
          <a:r>
            <a:rPr lang="en-US" dirty="0">
              <a:solidFill>
                <a:srgbClr val="00B050"/>
              </a:solidFill>
            </a:rPr>
            <a:t>.NET Core announced</a:t>
          </a:r>
        </a:p>
      </dgm:t>
    </dgm:pt>
    <dgm:pt modelId="{7B8AB0A5-C87D-4365-A457-769B65F699CD}" type="parTrans" cxnId="{79594A5A-2BA7-4112-9DDF-BC12BC1F16C0}">
      <dgm:prSet/>
      <dgm:spPr/>
      <dgm:t>
        <a:bodyPr/>
        <a:lstStyle/>
        <a:p>
          <a:endParaRPr lang="en-US"/>
        </a:p>
      </dgm:t>
    </dgm:pt>
    <dgm:pt modelId="{400BCBF7-0890-4A55-B912-4095DFDEA7B1}" type="sibTrans" cxnId="{79594A5A-2BA7-4112-9DDF-BC12BC1F16C0}">
      <dgm:prSet/>
      <dgm:spPr/>
      <dgm:t>
        <a:bodyPr/>
        <a:lstStyle/>
        <a:p>
          <a:endParaRPr lang="en-US"/>
        </a:p>
      </dgm:t>
    </dgm:pt>
    <dgm:pt modelId="{17D34170-FC1C-4246-9E87-F71434D57FA9}">
      <dgm:prSet/>
      <dgm:spPr/>
      <dgm:t>
        <a:bodyPr/>
        <a:lstStyle/>
        <a:p>
          <a:pPr>
            <a:defRPr b="1"/>
          </a:pPr>
          <a:r>
            <a:rPr lang="en-US" dirty="0"/>
            <a:t>2012</a:t>
          </a:r>
        </a:p>
      </dgm:t>
    </dgm:pt>
    <dgm:pt modelId="{4CFA270A-F355-4C5C-99AB-6570B06C7436}" type="parTrans" cxnId="{58E7D930-84DE-4365-875E-1F250E80CC5C}">
      <dgm:prSet/>
      <dgm:spPr/>
      <dgm:t>
        <a:bodyPr/>
        <a:lstStyle/>
        <a:p>
          <a:endParaRPr lang="en-US"/>
        </a:p>
      </dgm:t>
    </dgm:pt>
    <dgm:pt modelId="{1CA06335-54BD-4E46-99F2-B91954C6556B}" type="sibTrans" cxnId="{58E7D930-84DE-4365-875E-1F250E80CC5C}">
      <dgm:prSet/>
      <dgm:spPr/>
      <dgm:t>
        <a:bodyPr/>
        <a:lstStyle/>
        <a:p>
          <a:endParaRPr lang="en-US"/>
        </a:p>
      </dgm:t>
    </dgm:pt>
    <dgm:pt modelId="{3F7DB437-3210-42BC-A2FE-583136E8F530}">
      <dgm:prSet/>
      <dgm:spPr/>
      <dgm:t>
        <a:bodyPr/>
        <a:lstStyle/>
        <a:p>
          <a:r>
            <a:rPr lang="en-US" dirty="0">
              <a:solidFill>
                <a:srgbClr val="FFC000"/>
              </a:solidFill>
            </a:rPr>
            <a:t>.NET 4.5</a:t>
          </a:r>
        </a:p>
      </dgm:t>
    </dgm:pt>
    <dgm:pt modelId="{F6512F4A-EA0D-437B-A5F0-04B075BB6B93}" type="parTrans" cxnId="{0BBF82C5-EF3D-4BEA-A5C7-6FCE9B1D59E9}">
      <dgm:prSet/>
      <dgm:spPr/>
      <dgm:t>
        <a:bodyPr/>
        <a:lstStyle/>
        <a:p>
          <a:endParaRPr lang="en-US"/>
        </a:p>
      </dgm:t>
    </dgm:pt>
    <dgm:pt modelId="{7CC16502-FA62-4C89-B1D3-4FF5F8536E5C}" type="sibTrans" cxnId="{0BBF82C5-EF3D-4BEA-A5C7-6FCE9B1D59E9}">
      <dgm:prSet/>
      <dgm:spPr/>
      <dgm:t>
        <a:bodyPr/>
        <a:lstStyle/>
        <a:p>
          <a:endParaRPr lang="en-US"/>
        </a:p>
      </dgm:t>
    </dgm:pt>
    <dgm:pt modelId="{4892D764-8642-4E7C-9FE7-8A30182616C4}">
      <dgm:prSet/>
      <dgm:spPr/>
      <dgm:t>
        <a:bodyPr/>
        <a:lstStyle/>
        <a:p>
          <a:pPr>
            <a:defRPr b="1"/>
          </a:pPr>
          <a:r>
            <a:rPr lang="en-US" dirty="0"/>
            <a:t>2010</a:t>
          </a:r>
        </a:p>
      </dgm:t>
    </dgm:pt>
    <dgm:pt modelId="{78562005-EA0F-400D-9647-D70725543E3B}" type="parTrans" cxnId="{C2C8955B-CD27-4967-AD96-497D6848970F}">
      <dgm:prSet/>
      <dgm:spPr/>
      <dgm:t>
        <a:bodyPr/>
        <a:lstStyle/>
        <a:p>
          <a:endParaRPr lang="en-US"/>
        </a:p>
      </dgm:t>
    </dgm:pt>
    <dgm:pt modelId="{B7111373-49FB-4D53-A452-E1388784ACE4}" type="sibTrans" cxnId="{C2C8955B-CD27-4967-AD96-497D6848970F}">
      <dgm:prSet/>
      <dgm:spPr/>
      <dgm:t>
        <a:bodyPr/>
        <a:lstStyle/>
        <a:p>
          <a:endParaRPr lang="en-US"/>
        </a:p>
      </dgm:t>
    </dgm:pt>
    <dgm:pt modelId="{E4293CB4-79D6-460F-92A0-7A4559F3640B}">
      <dgm:prSet/>
      <dgm:spPr/>
      <dgm:t>
        <a:bodyPr/>
        <a:lstStyle/>
        <a:p>
          <a:r>
            <a:rPr lang="en-US" dirty="0">
              <a:solidFill>
                <a:srgbClr val="FFC000"/>
              </a:solidFill>
            </a:rPr>
            <a:t>.NET 4.0</a:t>
          </a:r>
        </a:p>
        <a:p>
          <a:r>
            <a:rPr lang="en-US" dirty="0">
              <a:solidFill>
                <a:srgbClr val="92D050"/>
              </a:solidFill>
            </a:rPr>
            <a:t>Unity</a:t>
          </a:r>
        </a:p>
      </dgm:t>
    </dgm:pt>
    <dgm:pt modelId="{33025C98-C36C-4A30-8B88-2A113DF54F32}" type="parTrans" cxnId="{CF5014D9-CEDD-4079-890A-E62DF1DD16A6}">
      <dgm:prSet/>
      <dgm:spPr/>
      <dgm:t>
        <a:bodyPr/>
        <a:lstStyle/>
        <a:p>
          <a:endParaRPr lang="en-US"/>
        </a:p>
      </dgm:t>
    </dgm:pt>
    <dgm:pt modelId="{32C13EEB-FB15-4D24-A774-4DA08428E32A}" type="sibTrans" cxnId="{CF5014D9-CEDD-4079-890A-E62DF1DD16A6}">
      <dgm:prSet/>
      <dgm:spPr/>
      <dgm:t>
        <a:bodyPr/>
        <a:lstStyle/>
        <a:p>
          <a:endParaRPr lang="en-US"/>
        </a:p>
      </dgm:t>
    </dgm:pt>
    <dgm:pt modelId="{FE94EA5E-E9DD-407C-8345-C88C4011FC83}">
      <dgm:prSet/>
      <dgm:spPr/>
      <dgm:t>
        <a:bodyPr/>
        <a:lstStyle/>
        <a:p>
          <a:pPr>
            <a:defRPr b="1"/>
          </a:pPr>
          <a:r>
            <a:rPr lang="en-US" dirty="0"/>
            <a:t>2009</a:t>
          </a:r>
        </a:p>
      </dgm:t>
    </dgm:pt>
    <dgm:pt modelId="{7E417C61-1D00-4F87-9690-AC2A4F0B2AD1}" type="parTrans" cxnId="{75F75F8E-3BE0-4C4A-BC97-466074A863E4}">
      <dgm:prSet/>
      <dgm:spPr/>
      <dgm:t>
        <a:bodyPr/>
        <a:lstStyle/>
        <a:p>
          <a:endParaRPr lang="en-US"/>
        </a:p>
      </dgm:t>
    </dgm:pt>
    <dgm:pt modelId="{96337221-D65B-44CF-8A6C-9BE245D0F8EB}" type="sibTrans" cxnId="{75F75F8E-3BE0-4C4A-BC97-466074A863E4}">
      <dgm:prSet/>
      <dgm:spPr/>
      <dgm:t>
        <a:bodyPr/>
        <a:lstStyle/>
        <a:p>
          <a:endParaRPr lang="en-US"/>
        </a:p>
      </dgm:t>
    </dgm:pt>
    <dgm:pt modelId="{8E8216FE-B0FB-4AFB-95CE-111EC7C9E79C}">
      <dgm:prSet/>
      <dgm:spPr/>
      <dgm:t>
        <a:bodyPr/>
        <a:lstStyle/>
        <a:p>
          <a:r>
            <a:rPr lang="en-US" dirty="0">
              <a:solidFill>
                <a:srgbClr val="92D050"/>
              </a:solidFill>
            </a:rPr>
            <a:t>MonoTouch for iOS 1.0</a:t>
          </a:r>
        </a:p>
      </dgm:t>
    </dgm:pt>
    <dgm:pt modelId="{AB09378E-5BB9-4FD7-B938-EAECC3290165}" type="parTrans" cxnId="{57F86453-36D2-421B-A123-80946A4469C5}">
      <dgm:prSet/>
      <dgm:spPr/>
      <dgm:t>
        <a:bodyPr/>
        <a:lstStyle/>
        <a:p>
          <a:endParaRPr lang="en-US"/>
        </a:p>
      </dgm:t>
    </dgm:pt>
    <dgm:pt modelId="{04618DB3-0423-4B8D-B65C-087ACFD3878E}" type="sibTrans" cxnId="{57F86453-36D2-421B-A123-80946A4469C5}">
      <dgm:prSet/>
      <dgm:spPr/>
      <dgm:t>
        <a:bodyPr/>
        <a:lstStyle/>
        <a:p>
          <a:endParaRPr lang="en-US"/>
        </a:p>
      </dgm:t>
    </dgm:pt>
    <dgm:pt modelId="{B656225E-45E9-4888-B1BC-4744456F8A76}">
      <dgm:prSet/>
      <dgm:spPr/>
      <dgm:t>
        <a:bodyPr/>
        <a:lstStyle/>
        <a:p>
          <a:pPr>
            <a:defRPr b="1"/>
          </a:pPr>
          <a:r>
            <a:rPr lang="en-US" dirty="0"/>
            <a:t>2008</a:t>
          </a:r>
        </a:p>
      </dgm:t>
    </dgm:pt>
    <dgm:pt modelId="{5AAB4698-C381-4E2D-B893-CACFAB121590}" type="parTrans" cxnId="{F6F97D70-3EE6-4A7A-95BC-C2809787D828}">
      <dgm:prSet/>
      <dgm:spPr/>
      <dgm:t>
        <a:bodyPr/>
        <a:lstStyle/>
        <a:p>
          <a:endParaRPr lang="en-US"/>
        </a:p>
      </dgm:t>
    </dgm:pt>
    <dgm:pt modelId="{45FCDA2A-23FA-4121-A89C-BBC4E4AC3CF2}" type="sibTrans" cxnId="{F6F97D70-3EE6-4A7A-95BC-C2809787D828}">
      <dgm:prSet/>
      <dgm:spPr/>
      <dgm:t>
        <a:bodyPr/>
        <a:lstStyle/>
        <a:p>
          <a:endParaRPr lang="en-US"/>
        </a:p>
      </dgm:t>
    </dgm:pt>
    <dgm:pt modelId="{1E884007-1FB7-4AA2-8C8D-047DA61CC9AC}">
      <dgm:prSet/>
      <dgm:spPr/>
      <dgm:t>
        <a:bodyPr/>
        <a:lstStyle/>
        <a:p>
          <a:r>
            <a:rPr lang="en-US" dirty="0">
              <a:solidFill>
                <a:srgbClr val="FFC000"/>
              </a:solidFill>
            </a:rPr>
            <a:t>.NET 3.5</a:t>
          </a:r>
        </a:p>
      </dgm:t>
    </dgm:pt>
    <dgm:pt modelId="{D89F5CEA-9C30-47AB-83E5-9769F5A0A61E}" type="parTrans" cxnId="{CE6BC6E0-F2C9-4622-A4D1-DB38D46B238B}">
      <dgm:prSet/>
      <dgm:spPr/>
      <dgm:t>
        <a:bodyPr/>
        <a:lstStyle/>
        <a:p>
          <a:endParaRPr lang="en-US"/>
        </a:p>
      </dgm:t>
    </dgm:pt>
    <dgm:pt modelId="{95D6E26A-1FC7-471F-99C1-331423DA4C88}" type="sibTrans" cxnId="{CE6BC6E0-F2C9-4622-A4D1-DB38D46B238B}">
      <dgm:prSet/>
      <dgm:spPr/>
      <dgm:t>
        <a:bodyPr/>
        <a:lstStyle/>
        <a:p>
          <a:endParaRPr lang="en-US"/>
        </a:p>
      </dgm:t>
    </dgm:pt>
    <dgm:pt modelId="{7F9D8D1D-064D-4347-A145-3642CCE691BD}">
      <dgm:prSet/>
      <dgm:spPr/>
      <dgm:t>
        <a:bodyPr/>
        <a:lstStyle/>
        <a:p>
          <a:pPr>
            <a:defRPr b="1"/>
          </a:pPr>
          <a:r>
            <a:rPr lang="en-US" dirty="0"/>
            <a:t>2003</a:t>
          </a:r>
        </a:p>
      </dgm:t>
    </dgm:pt>
    <dgm:pt modelId="{3C13E513-AC1F-45C0-97B5-9CB2092728A9}" type="parTrans" cxnId="{01124579-4E1A-4EA5-B2AB-DD6FEBFD2584}">
      <dgm:prSet/>
      <dgm:spPr/>
      <dgm:t>
        <a:bodyPr/>
        <a:lstStyle/>
        <a:p>
          <a:endParaRPr lang="en-US"/>
        </a:p>
      </dgm:t>
    </dgm:pt>
    <dgm:pt modelId="{3693F779-9067-4FA3-8F97-110B9B22DD3F}" type="sibTrans" cxnId="{01124579-4E1A-4EA5-B2AB-DD6FEBFD2584}">
      <dgm:prSet/>
      <dgm:spPr/>
      <dgm:t>
        <a:bodyPr/>
        <a:lstStyle/>
        <a:p>
          <a:endParaRPr lang="en-US"/>
        </a:p>
      </dgm:t>
    </dgm:pt>
    <dgm:pt modelId="{E6611957-C9F8-422A-97C1-0AB5E6CA8131}">
      <dgm:prSet/>
      <dgm:spPr/>
      <dgm:t>
        <a:bodyPr/>
        <a:lstStyle/>
        <a:p>
          <a:r>
            <a:rPr lang="en-US" dirty="0"/>
            <a:t>ISO also Standardize both CLI and C#.</a:t>
          </a:r>
        </a:p>
      </dgm:t>
    </dgm:pt>
    <dgm:pt modelId="{822DFD11-9149-45AB-B779-C0DBFDE34744}" type="parTrans" cxnId="{2D6D2DC3-2C10-47C5-876A-FDCFE9D95189}">
      <dgm:prSet/>
      <dgm:spPr/>
      <dgm:t>
        <a:bodyPr/>
        <a:lstStyle/>
        <a:p>
          <a:endParaRPr lang="en-US"/>
        </a:p>
      </dgm:t>
    </dgm:pt>
    <dgm:pt modelId="{3BBB6963-6061-472F-BDD3-6D0B408CBB4A}" type="sibTrans" cxnId="{2D6D2DC3-2C10-47C5-876A-FDCFE9D95189}">
      <dgm:prSet/>
      <dgm:spPr/>
      <dgm:t>
        <a:bodyPr/>
        <a:lstStyle/>
        <a:p>
          <a:endParaRPr lang="en-US"/>
        </a:p>
      </dgm:t>
    </dgm:pt>
    <dgm:pt modelId="{1E01FCCB-7A1C-4FFD-A1EA-5D46DB626A5C}">
      <dgm:prSet/>
      <dgm:spPr/>
      <dgm:t>
        <a:bodyPr/>
        <a:lstStyle/>
        <a:p>
          <a:r>
            <a:rPr lang="en-US" dirty="0">
              <a:solidFill>
                <a:srgbClr val="FFC000"/>
              </a:solidFill>
            </a:rPr>
            <a:t>.NET Compact Framework 1.0</a:t>
          </a:r>
        </a:p>
      </dgm:t>
    </dgm:pt>
    <dgm:pt modelId="{413A8635-A0D5-4645-B741-3B8A8FEA105A}" type="parTrans" cxnId="{15667096-4ED5-4F09-9FC7-25FF50D920B9}">
      <dgm:prSet/>
      <dgm:spPr/>
      <dgm:t>
        <a:bodyPr/>
        <a:lstStyle/>
        <a:p>
          <a:endParaRPr lang="en-US"/>
        </a:p>
      </dgm:t>
    </dgm:pt>
    <dgm:pt modelId="{9C5D0DFB-6DE2-4992-8448-6F4C91E9B0E7}" type="sibTrans" cxnId="{15667096-4ED5-4F09-9FC7-25FF50D920B9}">
      <dgm:prSet/>
      <dgm:spPr/>
      <dgm:t>
        <a:bodyPr/>
        <a:lstStyle/>
        <a:p>
          <a:endParaRPr lang="en-US"/>
        </a:p>
      </dgm:t>
    </dgm:pt>
    <dgm:pt modelId="{0ACC2F98-6D70-426C-A991-029DFF186BD0}">
      <dgm:prSet/>
      <dgm:spPr/>
      <dgm:t>
        <a:bodyPr/>
        <a:lstStyle/>
        <a:p>
          <a:pPr>
            <a:defRPr b="1"/>
          </a:pPr>
          <a:r>
            <a:rPr lang="en-US" dirty="0"/>
            <a:t>2006</a:t>
          </a:r>
        </a:p>
      </dgm:t>
    </dgm:pt>
    <dgm:pt modelId="{D89FE522-D6DA-4262-8F3B-9F1CEB96CE0E}" type="parTrans" cxnId="{47754104-8596-4084-94D1-3DC35A1AED6B}">
      <dgm:prSet/>
      <dgm:spPr/>
      <dgm:t>
        <a:bodyPr/>
        <a:lstStyle/>
        <a:p>
          <a:endParaRPr lang="en-US"/>
        </a:p>
      </dgm:t>
    </dgm:pt>
    <dgm:pt modelId="{E13AF305-982F-4B1D-BCC2-8659E3492F25}" type="sibTrans" cxnId="{47754104-8596-4084-94D1-3DC35A1AED6B}">
      <dgm:prSet/>
      <dgm:spPr/>
      <dgm:t>
        <a:bodyPr/>
        <a:lstStyle/>
        <a:p>
          <a:endParaRPr lang="en-US"/>
        </a:p>
      </dgm:t>
    </dgm:pt>
    <dgm:pt modelId="{039987F4-3D9E-4B22-BDEF-923E8BFDA36F}">
      <dgm:prSet/>
      <dgm:spPr/>
      <dgm:t>
        <a:bodyPr/>
        <a:lstStyle/>
        <a:p>
          <a:r>
            <a:rPr lang="en-US" dirty="0">
              <a:solidFill>
                <a:srgbClr val="FFC000"/>
              </a:solidFill>
            </a:rPr>
            <a:t>.NET 2.0</a:t>
          </a:r>
        </a:p>
      </dgm:t>
    </dgm:pt>
    <dgm:pt modelId="{695B7AD5-5777-4715-9C12-C0D1D5116192}" type="parTrans" cxnId="{C9C18991-D62F-4179-B795-F5F0F0044CDA}">
      <dgm:prSet/>
      <dgm:spPr/>
      <dgm:t>
        <a:bodyPr/>
        <a:lstStyle/>
        <a:p>
          <a:endParaRPr lang="en-US"/>
        </a:p>
      </dgm:t>
    </dgm:pt>
    <dgm:pt modelId="{F2B0DE8A-F90B-4F5B-9576-7EF71426E2B6}" type="sibTrans" cxnId="{C9C18991-D62F-4179-B795-F5F0F0044CDA}">
      <dgm:prSet/>
      <dgm:spPr/>
      <dgm:t>
        <a:bodyPr/>
        <a:lstStyle/>
        <a:p>
          <a:endParaRPr lang="en-US"/>
        </a:p>
      </dgm:t>
    </dgm:pt>
    <dgm:pt modelId="{0A5D08B2-2A2F-4BCD-ADF2-A6CA033F385A}">
      <dgm:prSet/>
      <dgm:spPr/>
      <dgm:t>
        <a:bodyPr/>
        <a:lstStyle/>
        <a:p>
          <a:r>
            <a:rPr lang="en-US" dirty="0">
              <a:solidFill>
                <a:srgbClr val="92D050"/>
              </a:solidFill>
            </a:rPr>
            <a:t>Mono AOT</a:t>
          </a:r>
        </a:p>
      </dgm:t>
    </dgm:pt>
    <dgm:pt modelId="{7D5EAE7B-6D45-4303-9E30-605342A6F638}" type="parTrans" cxnId="{97F5F893-2CB3-41A6-8922-D96060ECF483}">
      <dgm:prSet/>
      <dgm:spPr/>
      <dgm:t>
        <a:bodyPr/>
        <a:lstStyle/>
        <a:p>
          <a:endParaRPr lang="en-US"/>
        </a:p>
      </dgm:t>
    </dgm:pt>
    <dgm:pt modelId="{CD71E3BC-8C67-458C-8CC8-1570EE4CE1D0}" type="sibTrans" cxnId="{97F5F893-2CB3-41A6-8922-D96060ECF483}">
      <dgm:prSet/>
      <dgm:spPr/>
      <dgm:t>
        <a:bodyPr/>
        <a:lstStyle/>
        <a:p>
          <a:endParaRPr lang="en-US"/>
        </a:p>
      </dgm:t>
    </dgm:pt>
    <dgm:pt modelId="{1383FE84-861E-4751-B283-59D1500C3690}">
      <dgm:prSet/>
      <dgm:spPr/>
      <dgm:t>
        <a:bodyPr/>
        <a:lstStyle/>
        <a:p>
          <a:r>
            <a:rPr lang="en-US" dirty="0">
              <a:solidFill>
                <a:srgbClr val="FFC000"/>
              </a:solidFill>
            </a:rPr>
            <a:t>.NET Micro 1.0</a:t>
          </a:r>
        </a:p>
      </dgm:t>
    </dgm:pt>
    <dgm:pt modelId="{DC8CAEE9-3C35-42D7-81B7-833BF2833A88}" type="parTrans" cxnId="{38C73031-B2B6-415E-93AD-15AF42EE1744}">
      <dgm:prSet/>
      <dgm:spPr/>
      <dgm:t>
        <a:bodyPr/>
        <a:lstStyle/>
        <a:p>
          <a:endParaRPr lang="en-US"/>
        </a:p>
      </dgm:t>
    </dgm:pt>
    <dgm:pt modelId="{EBAF888F-FE2E-411C-9B72-435B232418D1}" type="sibTrans" cxnId="{38C73031-B2B6-415E-93AD-15AF42EE1744}">
      <dgm:prSet/>
      <dgm:spPr/>
      <dgm:t>
        <a:bodyPr/>
        <a:lstStyle/>
        <a:p>
          <a:endParaRPr lang="en-US"/>
        </a:p>
      </dgm:t>
    </dgm:pt>
    <dgm:pt modelId="{F2F63009-3ACD-4236-854E-C5C00BB568A4}">
      <dgm:prSet/>
      <dgm:spPr/>
      <dgm:t>
        <a:bodyPr/>
        <a:lstStyle/>
        <a:p>
          <a:r>
            <a:rPr lang="en-US" dirty="0">
              <a:solidFill>
                <a:srgbClr val="FFC000"/>
              </a:solidFill>
            </a:rPr>
            <a:t>Silverlight 1.0</a:t>
          </a:r>
        </a:p>
      </dgm:t>
    </dgm:pt>
    <dgm:pt modelId="{8A3ECC86-7100-46AD-A9ED-8C4B0957CA57}" type="parTrans" cxnId="{C0969A24-EB16-4500-8115-FA13B8358A0D}">
      <dgm:prSet/>
      <dgm:spPr/>
      <dgm:t>
        <a:bodyPr/>
        <a:lstStyle/>
        <a:p>
          <a:endParaRPr lang="en-US"/>
        </a:p>
      </dgm:t>
    </dgm:pt>
    <dgm:pt modelId="{0DBDF715-2C94-4B22-BCFF-372DCD65E773}" type="sibTrans" cxnId="{C0969A24-EB16-4500-8115-FA13B8358A0D}">
      <dgm:prSet/>
      <dgm:spPr/>
      <dgm:t>
        <a:bodyPr/>
        <a:lstStyle/>
        <a:p>
          <a:endParaRPr lang="en-US"/>
        </a:p>
      </dgm:t>
    </dgm:pt>
    <dgm:pt modelId="{C917B5B0-685A-456B-87B4-131A9F919FDF}">
      <dgm:prSet/>
      <dgm:spPr/>
      <dgm:t>
        <a:bodyPr/>
        <a:lstStyle/>
        <a:p>
          <a:pPr>
            <a:defRPr b="1"/>
          </a:pPr>
          <a:r>
            <a:rPr lang="en-US" dirty="0"/>
            <a:t>2019</a:t>
          </a:r>
        </a:p>
      </dgm:t>
    </dgm:pt>
    <dgm:pt modelId="{754C4C01-5E2A-485F-A77B-E01AE5EEA594}" type="parTrans" cxnId="{6C90365C-EB96-49C5-B114-D0C78106CE5B}">
      <dgm:prSet/>
      <dgm:spPr/>
      <dgm:t>
        <a:bodyPr/>
        <a:lstStyle/>
        <a:p>
          <a:endParaRPr lang="en-US"/>
        </a:p>
      </dgm:t>
    </dgm:pt>
    <dgm:pt modelId="{1E0EE62E-F564-4B7F-B653-492C76872F6B}" type="sibTrans" cxnId="{6C90365C-EB96-49C5-B114-D0C78106CE5B}">
      <dgm:prSet/>
      <dgm:spPr/>
      <dgm:t>
        <a:bodyPr/>
        <a:lstStyle/>
        <a:p>
          <a:endParaRPr lang="en-US"/>
        </a:p>
      </dgm:t>
    </dgm:pt>
    <dgm:pt modelId="{5006C0C0-E86C-4C59-8652-625071FD66FD}">
      <dgm:prSet/>
      <dgm:spPr/>
      <dgm:t>
        <a:bodyPr/>
        <a:lstStyle/>
        <a:p>
          <a:r>
            <a:rPr lang="en-US" dirty="0">
              <a:solidFill>
                <a:srgbClr val="00B050"/>
              </a:solidFill>
            </a:rPr>
            <a:t>.NET Core 3.0</a:t>
          </a:r>
        </a:p>
        <a:p>
          <a:r>
            <a:rPr lang="en-US" dirty="0">
              <a:solidFill>
                <a:srgbClr val="FFC000"/>
              </a:solidFill>
            </a:rPr>
            <a:t>.NET 4.8</a:t>
          </a:r>
        </a:p>
      </dgm:t>
    </dgm:pt>
    <dgm:pt modelId="{C00D41E8-20A4-47F5-9166-25AA3012A3A1}" type="parTrans" cxnId="{92FA88C3-2A96-4D73-B02B-997B169DCCBA}">
      <dgm:prSet/>
      <dgm:spPr/>
      <dgm:t>
        <a:bodyPr/>
        <a:lstStyle/>
        <a:p>
          <a:endParaRPr lang="en-US"/>
        </a:p>
      </dgm:t>
    </dgm:pt>
    <dgm:pt modelId="{D8BFE7D4-21DF-4020-8676-79B1D6ADCA22}" type="sibTrans" cxnId="{92FA88C3-2A96-4D73-B02B-997B169DCCBA}">
      <dgm:prSet/>
      <dgm:spPr/>
      <dgm:t>
        <a:bodyPr/>
        <a:lstStyle/>
        <a:p>
          <a:endParaRPr lang="en-US"/>
        </a:p>
      </dgm:t>
    </dgm:pt>
    <dgm:pt modelId="{7DCB65B1-1DE0-4CD5-815F-B97F86DF31C8}">
      <dgm:prSet/>
      <dgm:spPr/>
      <dgm:t>
        <a:bodyPr/>
        <a:lstStyle/>
        <a:p>
          <a:pPr>
            <a:defRPr b="1"/>
          </a:pPr>
          <a:r>
            <a:rPr lang="en-US" dirty="0"/>
            <a:t>2020</a:t>
          </a:r>
        </a:p>
      </dgm:t>
    </dgm:pt>
    <dgm:pt modelId="{D6BC1810-D89A-4722-876C-A5CBA54DCC70}" type="parTrans" cxnId="{E8A399F9-2016-4FE8-8753-D9BB27B86B55}">
      <dgm:prSet/>
      <dgm:spPr/>
      <dgm:t>
        <a:bodyPr/>
        <a:lstStyle/>
        <a:p>
          <a:endParaRPr lang="en-US"/>
        </a:p>
      </dgm:t>
    </dgm:pt>
    <dgm:pt modelId="{7F28CF10-CA5E-44BB-827F-CC2DBEF4CD81}" type="sibTrans" cxnId="{E8A399F9-2016-4FE8-8753-D9BB27B86B55}">
      <dgm:prSet/>
      <dgm:spPr/>
      <dgm:t>
        <a:bodyPr/>
        <a:lstStyle/>
        <a:p>
          <a:endParaRPr lang="en-US"/>
        </a:p>
      </dgm:t>
    </dgm:pt>
    <dgm:pt modelId="{FD711D48-6388-48E8-99EA-80AD64B8B564}">
      <dgm:prSet/>
      <dgm:spPr/>
      <dgm:t>
        <a:bodyPr/>
        <a:lstStyle/>
        <a:p>
          <a:r>
            <a:rPr lang="en-US" dirty="0">
              <a:solidFill>
                <a:srgbClr val="00B050"/>
              </a:solidFill>
            </a:rPr>
            <a:t>.NET 5</a:t>
          </a:r>
        </a:p>
      </dgm:t>
    </dgm:pt>
    <dgm:pt modelId="{85D6C316-73E7-413B-A10C-7B0A130402B7}" type="parTrans" cxnId="{03398161-B4E0-4E05-9733-724FDEC35E22}">
      <dgm:prSet/>
      <dgm:spPr/>
      <dgm:t>
        <a:bodyPr/>
        <a:lstStyle/>
        <a:p>
          <a:endParaRPr lang="en-US"/>
        </a:p>
      </dgm:t>
    </dgm:pt>
    <dgm:pt modelId="{9C39459B-2EF0-42D4-8610-0F6EEF2A16CC}" type="sibTrans" cxnId="{03398161-B4E0-4E05-9733-724FDEC35E22}">
      <dgm:prSet/>
      <dgm:spPr/>
      <dgm:t>
        <a:bodyPr/>
        <a:lstStyle/>
        <a:p>
          <a:endParaRPr lang="en-US"/>
        </a:p>
      </dgm:t>
    </dgm:pt>
    <dgm:pt modelId="{2CF4DB7E-4875-4B5F-B00E-6A49DEE1272C}">
      <dgm:prSet/>
      <dgm:spPr/>
      <dgm:t>
        <a:bodyPr/>
        <a:lstStyle/>
        <a:p>
          <a:pPr>
            <a:defRPr b="1"/>
          </a:pPr>
          <a:r>
            <a:rPr lang="en-US" dirty="0"/>
            <a:t>2011</a:t>
          </a:r>
        </a:p>
      </dgm:t>
    </dgm:pt>
    <dgm:pt modelId="{5F1CED56-00AC-4004-B78A-B7E60726E929}" type="parTrans" cxnId="{E15EEE42-0006-42C2-BC48-D630FED760BC}">
      <dgm:prSet/>
      <dgm:spPr/>
      <dgm:t>
        <a:bodyPr/>
        <a:lstStyle/>
        <a:p>
          <a:endParaRPr lang="en-US"/>
        </a:p>
      </dgm:t>
    </dgm:pt>
    <dgm:pt modelId="{B92A7C8B-E3F7-493C-AB2D-9A136FE9B5CF}" type="sibTrans" cxnId="{E15EEE42-0006-42C2-BC48-D630FED760BC}">
      <dgm:prSet/>
      <dgm:spPr/>
      <dgm:t>
        <a:bodyPr/>
        <a:lstStyle/>
        <a:p>
          <a:endParaRPr lang="en-US"/>
        </a:p>
      </dgm:t>
    </dgm:pt>
    <dgm:pt modelId="{749E50A3-0251-4607-9BEB-52A0B5F8920C}">
      <dgm:prSet/>
      <dgm:spPr/>
      <dgm:t>
        <a:bodyPr/>
        <a:lstStyle/>
        <a:p>
          <a:r>
            <a:rPr lang="en-US" dirty="0">
              <a:solidFill>
                <a:srgbClr val="92D050"/>
              </a:solidFill>
            </a:rPr>
            <a:t>Mono for Android 1.0</a:t>
          </a:r>
        </a:p>
      </dgm:t>
    </dgm:pt>
    <dgm:pt modelId="{A85B2167-361B-464B-AB5E-631ACDAE70D2}" type="parTrans" cxnId="{52887BDC-BEE1-4EEE-B83C-FC41AD05FAD6}">
      <dgm:prSet/>
      <dgm:spPr/>
      <dgm:t>
        <a:bodyPr/>
        <a:lstStyle/>
        <a:p>
          <a:endParaRPr lang="en-US"/>
        </a:p>
      </dgm:t>
    </dgm:pt>
    <dgm:pt modelId="{5FFFAEDE-9AD4-4F7F-A028-72EE82E161E8}" type="sibTrans" cxnId="{52887BDC-BEE1-4EEE-B83C-FC41AD05FAD6}">
      <dgm:prSet/>
      <dgm:spPr/>
      <dgm:t>
        <a:bodyPr/>
        <a:lstStyle/>
        <a:p>
          <a:endParaRPr lang="en-US"/>
        </a:p>
      </dgm:t>
    </dgm:pt>
    <dgm:pt modelId="{1729BEC4-EC49-40E3-B3B6-0A4CA93E5F10}">
      <dgm:prSet phldr="0"/>
      <dgm:spPr/>
      <dgm:t>
        <a:bodyPr/>
        <a:lstStyle/>
        <a:p>
          <a:r>
            <a:rPr lang="en-US" dirty="0"/>
            <a:t>.</a:t>
          </a:r>
          <a:r>
            <a:rPr lang="en-US" dirty="0">
              <a:solidFill>
                <a:srgbClr val="00B050"/>
              </a:solidFill>
            </a:rPr>
            <a:t>NET </a:t>
          </a:r>
          <a:r>
            <a:rPr lang="en-US" dirty="0">
              <a:solidFill>
                <a:srgbClr val="00B050"/>
              </a:solidFill>
              <a:latin typeface="Calibri Light" panose="020F0302020204030204"/>
            </a:rPr>
            <a:t>6</a:t>
          </a:r>
          <a:endParaRPr lang="en-US" dirty="0">
            <a:solidFill>
              <a:srgbClr val="00B050"/>
            </a:solidFill>
          </a:endParaRPr>
        </a:p>
      </dgm:t>
    </dgm:pt>
    <dgm:pt modelId="{E6AD7814-2F31-4AF0-9228-706A88C46961}" type="parTrans" cxnId="{C6336831-E503-4686-B474-718ADF8C82FB}">
      <dgm:prSet/>
      <dgm:spPr/>
    </dgm:pt>
    <dgm:pt modelId="{59B45B5C-6D3E-4CC6-AEB2-AFBCDE6E34C1}" type="sibTrans" cxnId="{C6336831-E503-4686-B474-718ADF8C82FB}">
      <dgm:prSet/>
      <dgm:spPr/>
    </dgm:pt>
    <dgm:pt modelId="{9CEAA852-1BE6-4469-8F91-2ABFF952E36C}">
      <dgm:prSet phldr="0"/>
      <dgm:spPr/>
      <dgm:t>
        <a:bodyPr/>
        <a:lstStyle/>
        <a:p>
          <a:pPr rtl="0"/>
          <a:r>
            <a:rPr lang="en-US" b="1" dirty="0">
              <a:latin typeface="Calibri Light" panose="020F0302020204030204"/>
            </a:rPr>
            <a:t>2021</a:t>
          </a:r>
          <a:endParaRPr lang="en-US" b="1" dirty="0"/>
        </a:p>
      </dgm:t>
    </dgm:pt>
    <dgm:pt modelId="{88D345D1-668E-4525-88F5-3D7E235D9FFB}" type="parTrans" cxnId="{7B6C8F4C-9D7B-49B8-A057-AB4A4245C6DD}">
      <dgm:prSet/>
      <dgm:spPr/>
    </dgm:pt>
    <dgm:pt modelId="{26DEF9BE-CAAF-4280-A176-9179C9278234}" type="sibTrans" cxnId="{7B6C8F4C-9D7B-49B8-A057-AB4A4245C6DD}">
      <dgm:prSet/>
      <dgm:spPr/>
    </dgm:pt>
    <dgm:pt modelId="{6776496D-EB9B-4C82-BE6B-905872CDF5C3}" type="pres">
      <dgm:prSet presAssocID="{5C9A9228-C534-4491-A0BA-4AFD5D091924}" presName="root" presStyleCnt="0">
        <dgm:presLayoutVars>
          <dgm:chMax/>
          <dgm:chPref/>
          <dgm:animLvl val="lvl"/>
        </dgm:presLayoutVars>
      </dgm:prSet>
      <dgm:spPr/>
    </dgm:pt>
    <dgm:pt modelId="{E3D8E0C5-44C7-4C2E-9290-1F5F34065367}" type="pres">
      <dgm:prSet presAssocID="{5C9A9228-C534-4491-A0BA-4AFD5D091924}"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13364C18-CB7E-4D69-8925-3D8B7A4CD9F1}" type="pres">
      <dgm:prSet presAssocID="{5C9A9228-C534-4491-A0BA-4AFD5D091924}" presName="nodes" presStyleCnt="0">
        <dgm:presLayoutVars>
          <dgm:chMax/>
          <dgm:chPref/>
          <dgm:animLvl val="lvl"/>
        </dgm:presLayoutVars>
      </dgm:prSet>
      <dgm:spPr/>
    </dgm:pt>
    <dgm:pt modelId="{520C79F0-65C3-42E2-BAF8-52EA61971502}" type="pres">
      <dgm:prSet presAssocID="{C8CA6906-E97E-41ED-B05D-482C28B9B634}" presName="composite" presStyleCnt="0"/>
      <dgm:spPr/>
    </dgm:pt>
    <dgm:pt modelId="{F35C7E86-40A5-49A1-A5D2-71CCE810FDBB}" type="pres">
      <dgm:prSet presAssocID="{C8CA6906-E97E-41ED-B05D-482C28B9B634}" presName="L1TextContainer" presStyleLbl="revTx" presStyleIdx="0" presStyleCnt="20">
        <dgm:presLayoutVars>
          <dgm:chMax val="1"/>
          <dgm:chPref val="1"/>
          <dgm:bulletEnabled val="1"/>
        </dgm:presLayoutVars>
      </dgm:prSet>
      <dgm:spPr/>
    </dgm:pt>
    <dgm:pt modelId="{B359BCD5-D4EF-4006-AA81-A255CE347E68}" type="pres">
      <dgm:prSet presAssocID="{C8CA6906-E97E-41ED-B05D-482C28B9B634}" presName="L2TextContainerWrapper" presStyleCnt="0">
        <dgm:presLayoutVars>
          <dgm:chMax val="0"/>
          <dgm:chPref val="0"/>
          <dgm:bulletEnabled val="1"/>
        </dgm:presLayoutVars>
      </dgm:prSet>
      <dgm:spPr/>
    </dgm:pt>
    <dgm:pt modelId="{EC732673-C49B-41AC-AA00-1EB1456BEEF2}" type="pres">
      <dgm:prSet presAssocID="{C8CA6906-E97E-41ED-B05D-482C28B9B634}" presName="L2TextContainer" presStyleLbl="bgAcc1" presStyleIdx="0" presStyleCnt="20"/>
      <dgm:spPr/>
    </dgm:pt>
    <dgm:pt modelId="{EAC0E466-3221-4BCF-B042-4F6204B769AF}" type="pres">
      <dgm:prSet presAssocID="{C8CA6906-E97E-41ED-B05D-482C28B9B634}" presName="FlexibleEmptyPlaceHolder" presStyleCnt="0"/>
      <dgm:spPr/>
    </dgm:pt>
    <dgm:pt modelId="{CF1EBAD7-3B40-41A3-A0CB-95B1957552FE}" type="pres">
      <dgm:prSet presAssocID="{C8CA6906-E97E-41ED-B05D-482C28B9B634}" presName="ConnectLine" presStyleLbl="sibTrans1D1" presStyleIdx="0" presStyleCnt="20"/>
      <dgm:spPr>
        <a:noFill/>
        <a:ln w="6350" cap="flat" cmpd="sng" algn="ctr">
          <a:solidFill>
            <a:schemeClr val="accent1">
              <a:hueOff val="0"/>
              <a:satOff val="0"/>
              <a:lumOff val="0"/>
              <a:alphaOff val="0"/>
            </a:schemeClr>
          </a:solidFill>
          <a:prstDash val="dash"/>
          <a:miter lim="800000"/>
        </a:ln>
        <a:effectLst/>
      </dgm:spPr>
    </dgm:pt>
    <dgm:pt modelId="{E4F17729-4A31-418B-BCB1-E0BD347B8F82}" type="pres">
      <dgm:prSet presAssocID="{C8CA6906-E97E-41ED-B05D-482C28B9B634}" presName="ConnectorPoint" presStyleLbl="alignNode1" presStyleIdx="0" presStyleCnt="20"/>
      <dgm:spPr/>
    </dgm:pt>
    <dgm:pt modelId="{5B823E3A-FE22-46B7-89E0-B7E7B8FFBF27}" type="pres">
      <dgm:prSet presAssocID="{C8CA6906-E97E-41ED-B05D-482C28B9B634}" presName="EmptyPlaceHolder" presStyleCnt="0"/>
      <dgm:spPr/>
    </dgm:pt>
    <dgm:pt modelId="{35FC678B-9CDE-4F6A-B46F-02EDC8188BF0}" type="pres">
      <dgm:prSet presAssocID="{F5FA5E61-D3CE-46EE-BDD0-BA8C48BF0868}" presName="spaceBetweenRectangles" presStyleCnt="0"/>
      <dgm:spPr/>
    </dgm:pt>
    <dgm:pt modelId="{4C32071C-985E-4892-8382-1031073A6ADE}" type="pres">
      <dgm:prSet presAssocID="{063F0055-9E62-4C60-9433-6B8ACAE3D9DB}" presName="composite" presStyleCnt="0"/>
      <dgm:spPr/>
    </dgm:pt>
    <dgm:pt modelId="{D357511A-9D15-40A1-BDF9-B4CBE94B4ACB}" type="pres">
      <dgm:prSet presAssocID="{063F0055-9E62-4C60-9433-6B8ACAE3D9DB}" presName="L1TextContainer" presStyleLbl="revTx" presStyleIdx="1" presStyleCnt="20">
        <dgm:presLayoutVars>
          <dgm:chMax val="1"/>
          <dgm:chPref val="1"/>
          <dgm:bulletEnabled val="1"/>
        </dgm:presLayoutVars>
      </dgm:prSet>
      <dgm:spPr/>
    </dgm:pt>
    <dgm:pt modelId="{73559C77-5765-4F55-84B8-D86DB7000C25}" type="pres">
      <dgm:prSet presAssocID="{063F0055-9E62-4C60-9433-6B8ACAE3D9DB}" presName="L2TextContainerWrapper" presStyleCnt="0">
        <dgm:presLayoutVars>
          <dgm:chMax val="0"/>
          <dgm:chPref val="0"/>
          <dgm:bulletEnabled val="1"/>
        </dgm:presLayoutVars>
      </dgm:prSet>
      <dgm:spPr/>
    </dgm:pt>
    <dgm:pt modelId="{BE4E24B4-7051-495D-BA73-69555D5D81CE}" type="pres">
      <dgm:prSet presAssocID="{063F0055-9E62-4C60-9433-6B8ACAE3D9DB}" presName="L2TextContainer" presStyleLbl="bgAcc1" presStyleIdx="1" presStyleCnt="20"/>
      <dgm:spPr/>
    </dgm:pt>
    <dgm:pt modelId="{B67ED910-0343-4BD4-B236-EAEF2068998D}" type="pres">
      <dgm:prSet presAssocID="{063F0055-9E62-4C60-9433-6B8ACAE3D9DB}" presName="FlexibleEmptyPlaceHolder" presStyleCnt="0"/>
      <dgm:spPr/>
    </dgm:pt>
    <dgm:pt modelId="{D5C869B0-57F7-45EC-9F13-FB0110949A59}" type="pres">
      <dgm:prSet presAssocID="{063F0055-9E62-4C60-9433-6B8ACAE3D9DB}" presName="ConnectLine" presStyleLbl="sibTrans1D1" presStyleIdx="1" presStyleCnt="20"/>
      <dgm:spPr>
        <a:noFill/>
        <a:ln w="6350" cap="flat" cmpd="sng" algn="ctr">
          <a:solidFill>
            <a:schemeClr val="accent1">
              <a:hueOff val="0"/>
              <a:satOff val="0"/>
              <a:lumOff val="0"/>
              <a:alphaOff val="0"/>
            </a:schemeClr>
          </a:solidFill>
          <a:prstDash val="dash"/>
          <a:miter lim="800000"/>
        </a:ln>
        <a:effectLst/>
      </dgm:spPr>
    </dgm:pt>
    <dgm:pt modelId="{7C780C55-958B-4F23-8FA4-4E57450525CA}" type="pres">
      <dgm:prSet presAssocID="{063F0055-9E62-4C60-9433-6B8ACAE3D9DB}" presName="ConnectorPoint" presStyleLbl="alignNode1" presStyleIdx="1" presStyleCnt="20"/>
      <dgm:spPr/>
    </dgm:pt>
    <dgm:pt modelId="{99EDAC46-27E4-4A7E-BD9D-CE124B74535E}" type="pres">
      <dgm:prSet presAssocID="{063F0055-9E62-4C60-9433-6B8ACAE3D9DB}" presName="EmptyPlaceHolder" presStyleCnt="0"/>
      <dgm:spPr/>
    </dgm:pt>
    <dgm:pt modelId="{BAA1A732-032C-4A52-8A89-256DFB28BA45}" type="pres">
      <dgm:prSet presAssocID="{4506F03E-A756-4D24-BF7D-EA4DD2191810}" presName="spaceBetweenRectangles" presStyleCnt="0"/>
      <dgm:spPr/>
    </dgm:pt>
    <dgm:pt modelId="{1F314A30-F349-49F6-8EB5-FC8FEC5C16B4}" type="pres">
      <dgm:prSet presAssocID="{F92B255D-9FBC-48C7-8A3D-BDCC046330C9}" presName="composite" presStyleCnt="0"/>
      <dgm:spPr/>
    </dgm:pt>
    <dgm:pt modelId="{E3443494-8973-4E1B-AAA2-DDA5DDFFF806}" type="pres">
      <dgm:prSet presAssocID="{F92B255D-9FBC-48C7-8A3D-BDCC046330C9}" presName="L1TextContainer" presStyleLbl="revTx" presStyleIdx="2" presStyleCnt="20">
        <dgm:presLayoutVars>
          <dgm:chMax val="1"/>
          <dgm:chPref val="1"/>
          <dgm:bulletEnabled val="1"/>
        </dgm:presLayoutVars>
      </dgm:prSet>
      <dgm:spPr/>
    </dgm:pt>
    <dgm:pt modelId="{2AD5BEF9-355F-4F5C-AF48-5DA177FDDBA2}" type="pres">
      <dgm:prSet presAssocID="{F92B255D-9FBC-48C7-8A3D-BDCC046330C9}" presName="L2TextContainerWrapper" presStyleCnt="0">
        <dgm:presLayoutVars>
          <dgm:chMax val="0"/>
          <dgm:chPref val="0"/>
          <dgm:bulletEnabled val="1"/>
        </dgm:presLayoutVars>
      </dgm:prSet>
      <dgm:spPr/>
    </dgm:pt>
    <dgm:pt modelId="{464F4B45-A59D-4545-916D-1D219FC71E3F}" type="pres">
      <dgm:prSet presAssocID="{F92B255D-9FBC-48C7-8A3D-BDCC046330C9}" presName="L2TextContainer" presStyleLbl="bgAcc1" presStyleIdx="2" presStyleCnt="20"/>
      <dgm:spPr/>
    </dgm:pt>
    <dgm:pt modelId="{4D87FCF9-DED2-4B57-94D4-80B5FF99F498}" type="pres">
      <dgm:prSet presAssocID="{F92B255D-9FBC-48C7-8A3D-BDCC046330C9}" presName="FlexibleEmptyPlaceHolder" presStyleCnt="0"/>
      <dgm:spPr/>
    </dgm:pt>
    <dgm:pt modelId="{A15DE3BE-D091-4051-B1EB-08281E973495}" type="pres">
      <dgm:prSet presAssocID="{F92B255D-9FBC-48C7-8A3D-BDCC046330C9}" presName="ConnectLine" presStyleLbl="sibTrans1D1" presStyleIdx="2" presStyleCnt="20"/>
      <dgm:spPr>
        <a:noFill/>
        <a:ln w="6350" cap="flat" cmpd="sng" algn="ctr">
          <a:solidFill>
            <a:schemeClr val="accent1">
              <a:hueOff val="0"/>
              <a:satOff val="0"/>
              <a:lumOff val="0"/>
              <a:alphaOff val="0"/>
            </a:schemeClr>
          </a:solidFill>
          <a:prstDash val="dash"/>
          <a:miter lim="800000"/>
        </a:ln>
        <a:effectLst/>
      </dgm:spPr>
    </dgm:pt>
    <dgm:pt modelId="{62BA4000-1292-45ED-A77E-1F62C96D2DE0}" type="pres">
      <dgm:prSet presAssocID="{F92B255D-9FBC-48C7-8A3D-BDCC046330C9}" presName="ConnectorPoint" presStyleLbl="alignNode1" presStyleIdx="2" presStyleCnt="20"/>
      <dgm:spPr/>
    </dgm:pt>
    <dgm:pt modelId="{629C1080-CD32-432A-8AD6-30879B14D67A}" type="pres">
      <dgm:prSet presAssocID="{F92B255D-9FBC-48C7-8A3D-BDCC046330C9}" presName="EmptyPlaceHolder" presStyleCnt="0"/>
      <dgm:spPr/>
    </dgm:pt>
    <dgm:pt modelId="{44D09EFB-4A6F-46A5-8F30-72904E3D3712}" type="pres">
      <dgm:prSet presAssocID="{26EFC04E-EE33-4536-9349-80A962D42323}" presName="spaceBetweenRectangles" presStyleCnt="0"/>
      <dgm:spPr/>
    </dgm:pt>
    <dgm:pt modelId="{54DD2B03-13AD-4972-92FB-F0208A2185DA}" type="pres">
      <dgm:prSet presAssocID="{A785C7E3-EC9E-4841-A986-F7CECB6EC50D}" presName="composite" presStyleCnt="0"/>
      <dgm:spPr/>
    </dgm:pt>
    <dgm:pt modelId="{5D867481-C0C4-40A0-AEF7-94C6DC280C0A}" type="pres">
      <dgm:prSet presAssocID="{A785C7E3-EC9E-4841-A986-F7CECB6EC50D}" presName="L1TextContainer" presStyleLbl="revTx" presStyleIdx="3" presStyleCnt="20">
        <dgm:presLayoutVars>
          <dgm:chMax val="1"/>
          <dgm:chPref val="1"/>
          <dgm:bulletEnabled val="1"/>
        </dgm:presLayoutVars>
      </dgm:prSet>
      <dgm:spPr/>
    </dgm:pt>
    <dgm:pt modelId="{D8874AB7-36C3-46D0-9E26-EAD800DF3DEE}" type="pres">
      <dgm:prSet presAssocID="{A785C7E3-EC9E-4841-A986-F7CECB6EC50D}" presName="L2TextContainerWrapper" presStyleCnt="0">
        <dgm:presLayoutVars>
          <dgm:chMax val="0"/>
          <dgm:chPref val="0"/>
          <dgm:bulletEnabled val="1"/>
        </dgm:presLayoutVars>
      </dgm:prSet>
      <dgm:spPr/>
    </dgm:pt>
    <dgm:pt modelId="{D7051ED9-3CF2-48AD-82A3-D1D18B8F5106}" type="pres">
      <dgm:prSet presAssocID="{A785C7E3-EC9E-4841-A986-F7CECB6EC50D}" presName="L2TextContainer" presStyleLbl="bgAcc1" presStyleIdx="3" presStyleCnt="20"/>
      <dgm:spPr/>
    </dgm:pt>
    <dgm:pt modelId="{1BC44ABE-D4AA-40FB-9317-BE24B0368D04}" type="pres">
      <dgm:prSet presAssocID="{A785C7E3-EC9E-4841-A986-F7CECB6EC50D}" presName="FlexibleEmptyPlaceHolder" presStyleCnt="0"/>
      <dgm:spPr/>
    </dgm:pt>
    <dgm:pt modelId="{141E9D9B-E44A-4E20-B7AA-A0A3283364A7}" type="pres">
      <dgm:prSet presAssocID="{A785C7E3-EC9E-4841-A986-F7CECB6EC50D}" presName="ConnectLine" presStyleLbl="sibTrans1D1" presStyleIdx="3" presStyleCnt="20"/>
      <dgm:spPr>
        <a:noFill/>
        <a:ln w="6350" cap="flat" cmpd="sng" algn="ctr">
          <a:solidFill>
            <a:schemeClr val="accent1">
              <a:hueOff val="0"/>
              <a:satOff val="0"/>
              <a:lumOff val="0"/>
              <a:alphaOff val="0"/>
            </a:schemeClr>
          </a:solidFill>
          <a:prstDash val="dash"/>
          <a:miter lim="800000"/>
        </a:ln>
        <a:effectLst/>
      </dgm:spPr>
    </dgm:pt>
    <dgm:pt modelId="{82CA4AD0-133E-4F2E-9233-495CC3060ABC}" type="pres">
      <dgm:prSet presAssocID="{A785C7E3-EC9E-4841-A986-F7CECB6EC50D}" presName="ConnectorPoint" presStyleLbl="alignNode1" presStyleIdx="3" presStyleCnt="20"/>
      <dgm:spPr/>
    </dgm:pt>
    <dgm:pt modelId="{34AEFA20-4DE0-4981-BAFD-3E3BA423643B}" type="pres">
      <dgm:prSet presAssocID="{A785C7E3-EC9E-4841-A986-F7CECB6EC50D}" presName="EmptyPlaceHolder" presStyleCnt="0"/>
      <dgm:spPr/>
    </dgm:pt>
    <dgm:pt modelId="{6E7E00F2-EE98-4057-B491-989B0E096A09}" type="pres">
      <dgm:prSet presAssocID="{10A15C8B-A66D-43B3-8DF2-9A71AEE199B9}" presName="spaceBetweenRectangles" presStyleCnt="0"/>
      <dgm:spPr/>
    </dgm:pt>
    <dgm:pt modelId="{B13D392F-CF5A-4C0A-97C1-DCD3B994E6F4}" type="pres">
      <dgm:prSet presAssocID="{7F9D8D1D-064D-4347-A145-3642CCE691BD}" presName="composite" presStyleCnt="0"/>
      <dgm:spPr/>
    </dgm:pt>
    <dgm:pt modelId="{43D3A5A6-2276-415A-B94E-A409A9FEF192}" type="pres">
      <dgm:prSet presAssocID="{7F9D8D1D-064D-4347-A145-3642CCE691BD}" presName="L1TextContainer" presStyleLbl="revTx" presStyleIdx="4" presStyleCnt="20">
        <dgm:presLayoutVars>
          <dgm:chMax val="1"/>
          <dgm:chPref val="1"/>
          <dgm:bulletEnabled val="1"/>
        </dgm:presLayoutVars>
      </dgm:prSet>
      <dgm:spPr/>
    </dgm:pt>
    <dgm:pt modelId="{FD660D81-447B-4574-952D-2B1156672DC8}" type="pres">
      <dgm:prSet presAssocID="{7F9D8D1D-064D-4347-A145-3642CCE691BD}" presName="L2TextContainerWrapper" presStyleCnt="0">
        <dgm:presLayoutVars>
          <dgm:chMax val="0"/>
          <dgm:chPref val="0"/>
          <dgm:bulletEnabled val="1"/>
        </dgm:presLayoutVars>
      </dgm:prSet>
      <dgm:spPr/>
    </dgm:pt>
    <dgm:pt modelId="{B87D5094-7E36-48B3-9CD3-DF4291ED6FE6}" type="pres">
      <dgm:prSet presAssocID="{7F9D8D1D-064D-4347-A145-3642CCE691BD}" presName="L2TextContainer" presStyleLbl="bgAcc1" presStyleIdx="4" presStyleCnt="20"/>
      <dgm:spPr/>
    </dgm:pt>
    <dgm:pt modelId="{5853028B-A71D-47B0-83CA-1717DC4BB1F0}" type="pres">
      <dgm:prSet presAssocID="{7F9D8D1D-064D-4347-A145-3642CCE691BD}" presName="FlexibleEmptyPlaceHolder" presStyleCnt="0"/>
      <dgm:spPr/>
    </dgm:pt>
    <dgm:pt modelId="{ED138BE7-B4DD-4396-BC5B-F60BA0D04BD6}" type="pres">
      <dgm:prSet presAssocID="{7F9D8D1D-064D-4347-A145-3642CCE691BD}" presName="ConnectLine" presStyleLbl="sibTrans1D1" presStyleIdx="4" presStyleCnt="20"/>
      <dgm:spPr>
        <a:noFill/>
        <a:ln w="6350" cap="flat" cmpd="sng" algn="ctr">
          <a:solidFill>
            <a:schemeClr val="accent1">
              <a:hueOff val="0"/>
              <a:satOff val="0"/>
              <a:lumOff val="0"/>
              <a:alphaOff val="0"/>
            </a:schemeClr>
          </a:solidFill>
          <a:prstDash val="dash"/>
          <a:miter lim="800000"/>
        </a:ln>
        <a:effectLst/>
      </dgm:spPr>
    </dgm:pt>
    <dgm:pt modelId="{E61F736E-91DE-4930-AFFB-EB864F8EEBE4}" type="pres">
      <dgm:prSet presAssocID="{7F9D8D1D-064D-4347-A145-3642CCE691BD}" presName="ConnectorPoint" presStyleLbl="alignNode1" presStyleIdx="4" presStyleCnt="20"/>
      <dgm:spPr/>
    </dgm:pt>
    <dgm:pt modelId="{867DA34D-DA1B-4D09-9DA9-9695683AD9B8}" type="pres">
      <dgm:prSet presAssocID="{7F9D8D1D-064D-4347-A145-3642CCE691BD}" presName="EmptyPlaceHolder" presStyleCnt="0"/>
      <dgm:spPr/>
    </dgm:pt>
    <dgm:pt modelId="{77409B78-8C14-4059-B48D-B292FEC4BCC9}" type="pres">
      <dgm:prSet presAssocID="{3693F779-9067-4FA3-8F97-110B9B22DD3F}" presName="spaceBetweenRectangles" presStyleCnt="0"/>
      <dgm:spPr/>
    </dgm:pt>
    <dgm:pt modelId="{21A33529-892A-4003-BBB6-D0E17EC847A0}" type="pres">
      <dgm:prSet presAssocID="{1EBD0AAA-9760-4F14-87EE-E7767404939C}" presName="composite" presStyleCnt="0"/>
      <dgm:spPr/>
    </dgm:pt>
    <dgm:pt modelId="{FC7D4301-601D-4CDD-9063-98D6D3A4C33F}" type="pres">
      <dgm:prSet presAssocID="{1EBD0AAA-9760-4F14-87EE-E7767404939C}" presName="L1TextContainer" presStyleLbl="revTx" presStyleIdx="5" presStyleCnt="20">
        <dgm:presLayoutVars>
          <dgm:chMax val="1"/>
          <dgm:chPref val="1"/>
          <dgm:bulletEnabled val="1"/>
        </dgm:presLayoutVars>
      </dgm:prSet>
      <dgm:spPr/>
    </dgm:pt>
    <dgm:pt modelId="{12B8449D-C783-4242-A4B3-06C6F4F97914}" type="pres">
      <dgm:prSet presAssocID="{1EBD0AAA-9760-4F14-87EE-E7767404939C}" presName="L2TextContainerWrapper" presStyleCnt="0">
        <dgm:presLayoutVars>
          <dgm:chMax val="0"/>
          <dgm:chPref val="0"/>
          <dgm:bulletEnabled val="1"/>
        </dgm:presLayoutVars>
      </dgm:prSet>
      <dgm:spPr/>
    </dgm:pt>
    <dgm:pt modelId="{576300B1-C7A3-4A5B-A46E-F10023B43ED9}" type="pres">
      <dgm:prSet presAssocID="{1EBD0AAA-9760-4F14-87EE-E7767404939C}" presName="L2TextContainer" presStyleLbl="bgAcc1" presStyleIdx="5" presStyleCnt="20"/>
      <dgm:spPr/>
    </dgm:pt>
    <dgm:pt modelId="{DCF3922F-1144-43D5-A57A-D3CA6174FAB2}" type="pres">
      <dgm:prSet presAssocID="{1EBD0AAA-9760-4F14-87EE-E7767404939C}" presName="FlexibleEmptyPlaceHolder" presStyleCnt="0"/>
      <dgm:spPr/>
    </dgm:pt>
    <dgm:pt modelId="{94E54E7F-175E-4EEE-905E-58FAB92D185E}" type="pres">
      <dgm:prSet presAssocID="{1EBD0AAA-9760-4F14-87EE-E7767404939C}" presName="ConnectLine" presStyleLbl="sibTrans1D1" presStyleIdx="5" presStyleCnt="20"/>
      <dgm:spPr>
        <a:noFill/>
        <a:ln w="6350" cap="flat" cmpd="sng" algn="ctr">
          <a:solidFill>
            <a:schemeClr val="accent1">
              <a:hueOff val="0"/>
              <a:satOff val="0"/>
              <a:lumOff val="0"/>
              <a:alphaOff val="0"/>
            </a:schemeClr>
          </a:solidFill>
          <a:prstDash val="dash"/>
          <a:miter lim="800000"/>
        </a:ln>
        <a:effectLst/>
      </dgm:spPr>
    </dgm:pt>
    <dgm:pt modelId="{88A671CB-DE4F-4E23-9D68-49DECCC54BC3}" type="pres">
      <dgm:prSet presAssocID="{1EBD0AAA-9760-4F14-87EE-E7767404939C}" presName="ConnectorPoint" presStyleLbl="alignNode1" presStyleIdx="5" presStyleCnt="20"/>
      <dgm:spPr/>
    </dgm:pt>
    <dgm:pt modelId="{91C9B9D5-9F51-453A-9331-201EB6D8152B}" type="pres">
      <dgm:prSet presAssocID="{1EBD0AAA-9760-4F14-87EE-E7767404939C}" presName="EmptyPlaceHolder" presStyleCnt="0"/>
      <dgm:spPr/>
    </dgm:pt>
    <dgm:pt modelId="{FE8BD1CD-51E5-435E-BE43-B0A5C4EA4146}" type="pres">
      <dgm:prSet presAssocID="{92FF400A-26E4-48F7-9BF2-24B308587826}" presName="spaceBetweenRectangles" presStyleCnt="0"/>
      <dgm:spPr/>
    </dgm:pt>
    <dgm:pt modelId="{C443C9D8-844A-4DB5-A2EB-6167F725E98B}" type="pres">
      <dgm:prSet presAssocID="{0ACC2F98-6D70-426C-A991-029DFF186BD0}" presName="composite" presStyleCnt="0"/>
      <dgm:spPr/>
    </dgm:pt>
    <dgm:pt modelId="{6CAE0290-6B59-4AC2-B911-75A46804BBD1}" type="pres">
      <dgm:prSet presAssocID="{0ACC2F98-6D70-426C-A991-029DFF186BD0}" presName="L1TextContainer" presStyleLbl="revTx" presStyleIdx="6" presStyleCnt="20">
        <dgm:presLayoutVars>
          <dgm:chMax val="1"/>
          <dgm:chPref val="1"/>
          <dgm:bulletEnabled val="1"/>
        </dgm:presLayoutVars>
      </dgm:prSet>
      <dgm:spPr/>
    </dgm:pt>
    <dgm:pt modelId="{54D4C111-3B93-47AE-8B5C-AA6524FC1957}" type="pres">
      <dgm:prSet presAssocID="{0ACC2F98-6D70-426C-A991-029DFF186BD0}" presName="L2TextContainerWrapper" presStyleCnt="0">
        <dgm:presLayoutVars>
          <dgm:chMax val="0"/>
          <dgm:chPref val="0"/>
          <dgm:bulletEnabled val="1"/>
        </dgm:presLayoutVars>
      </dgm:prSet>
      <dgm:spPr/>
    </dgm:pt>
    <dgm:pt modelId="{FFDFA07E-E58B-45B8-91D0-5B89A9EDC736}" type="pres">
      <dgm:prSet presAssocID="{0ACC2F98-6D70-426C-A991-029DFF186BD0}" presName="L2TextContainer" presStyleLbl="bgAcc1" presStyleIdx="6" presStyleCnt="20"/>
      <dgm:spPr/>
    </dgm:pt>
    <dgm:pt modelId="{432683B7-2007-4E83-91B1-B541B8C3BF99}" type="pres">
      <dgm:prSet presAssocID="{0ACC2F98-6D70-426C-A991-029DFF186BD0}" presName="FlexibleEmptyPlaceHolder" presStyleCnt="0"/>
      <dgm:spPr/>
    </dgm:pt>
    <dgm:pt modelId="{8386530C-0717-4EF6-9916-3537A1A761B5}" type="pres">
      <dgm:prSet presAssocID="{0ACC2F98-6D70-426C-A991-029DFF186BD0}" presName="ConnectLine" presStyleLbl="sibTrans1D1" presStyleIdx="6" presStyleCnt="20"/>
      <dgm:spPr>
        <a:noFill/>
        <a:ln w="6350" cap="flat" cmpd="sng" algn="ctr">
          <a:solidFill>
            <a:schemeClr val="accent1">
              <a:hueOff val="0"/>
              <a:satOff val="0"/>
              <a:lumOff val="0"/>
              <a:alphaOff val="0"/>
            </a:schemeClr>
          </a:solidFill>
          <a:prstDash val="dash"/>
          <a:miter lim="800000"/>
        </a:ln>
        <a:effectLst/>
      </dgm:spPr>
    </dgm:pt>
    <dgm:pt modelId="{6683A422-3260-405F-A846-2EBC22528F97}" type="pres">
      <dgm:prSet presAssocID="{0ACC2F98-6D70-426C-A991-029DFF186BD0}" presName="ConnectorPoint" presStyleLbl="alignNode1" presStyleIdx="6" presStyleCnt="20"/>
      <dgm:spPr/>
    </dgm:pt>
    <dgm:pt modelId="{828C557E-3A72-4491-B45B-7699A63DBB81}" type="pres">
      <dgm:prSet presAssocID="{0ACC2F98-6D70-426C-A991-029DFF186BD0}" presName="EmptyPlaceHolder" presStyleCnt="0"/>
      <dgm:spPr/>
    </dgm:pt>
    <dgm:pt modelId="{812337C4-7698-4117-AF42-648577E3291E}" type="pres">
      <dgm:prSet presAssocID="{E13AF305-982F-4B1D-BCC2-8659E3492F25}" presName="spaceBetweenRectangles" presStyleCnt="0"/>
      <dgm:spPr/>
    </dgm:pt>
    <dgm:pt modelId="{C4920CB4-679C-460D-85DA-4C0D9902F634}" type="pres">
      <dgm:prSet presAssocID="{EAFF7710-AB99-474F-8485-D87AF7392B2A}" presName="composite" presStyleCnt="0"/>
      <dgm:spPr/>
    </dgm:pt>
    <dgm:pt modelId="{C7D2327F-BEC2-4EEA-A317-72A38C681B64}" type="pres">
      <dgm:prSet presAssocID="{EAFF7710-AB99-474F-8485-D87AF7392B2A}" presName="L1TextContainer" presStyleLbl="revTx" presStyleIdx="7" presStyleCnt="20">
        <dgm:presLayoutVars>
          <dgm:chMax val="1"/>
          <dgm:chPref val="1"/>
          <dgm:bulletEnabled val="1"/>
        </dgm:presLayoutVars>
      </dgm:prSet>
      <dgm:spPr/>
    </dgm:pt>
    <dgm:pt modelId="{369B1A2A-0D8E-4345-AC86-52CC1836DE9C}" type="pres">
      <dgm:prSet presAssocID="{EAFF7710-AB99-474F-8485-D87AF7392B2A}" presName="L2TextContainerWrapper" presStyleCnt="0">
        <dgm:presLayoutVars>
          <dgm:chMax val="0"/>
          <dgm:chPref val="0"/>
          <dgm:bulletEnabled val="1"/>
        </dgm:presLayoutVars>
      </dgm:prSet>
      <dgm:spPr/>
    </dgm:pt>
    <dgm:pt modelId="{12A84D91-B895-4EB8-BB1B-81863262ED91}" type="pres">
      <dgm:prSet presAssocID="{EAFF7710-AB99-474F-8485-D87AF7392B2A}" presName="L2TextContainer" presStyleLbl="bgAcc1" presStyleIdx="7" presStyleCnt="20"/>
      <dgm:spPr/>
    </dgm:pt>
    <dgm:pt modelId="{A7C04973-8E97-4ED5-B4C1-B6FDA47F0F59}" type="pres">
      <dgm:prSet presAssocID="{EAFF7710-AB99-474F-8485-D87AF7392B2A}" presName="FlexibleEmptyPlaceHolder" presStyleCnt="0"/>
      <dgm:spPr/>
    </dgm:pt>
    <dgm:pt modelId="{0FAFE155-ED40-44FA-BAAD-E5E9EE13283E}" type="pres">
      <dgm:prSet presAssocID="{EAFF7710-AB99-474F-8485-D87AF7392B2A}" presName="ConnectLine" presStyleLbl="sibTrans1D1" presStyleIdx="7" presStyleCnt="20"/>
      <dgm:spPr>
        <a:noFill/>
        <a:ln w="6350" cap="flat" cmpd="sng" algn="ctr">
          <a:solidFill>
            <a:schemeClr val="accent1">
              <a:hueOff val="0"/>
              <a:satOff val="0"/>
              <a:lumOff val="0"/>
              <a:alphaOff val="0"/>
            </a:schemeClr>
          </a:solidFill>
          <a:prstDash val="dash"/>
          <a:miter lim="800000"/>
        </a:ln>
        <a:effectLst/>
      </dgm:spPr>
    </dgm:pt>
    <dgm:pt modelId="{4F1255BD-B42F-4D89-A223-6E1FE38882DC}" type="pres">
      <dgm:prSet presAssocID="{EAFF7710-AB99-474F-8485-D87AF7392B2A}" presName="ConnectorPoint" presStyleLbl="alignNode1" presStyleIdx="7" presStyleCnt="20"/>
      <dgm:spPr/>
    </dgm:pt>
    <dgm:pt modelId="{0A5F6D89-A351-4D11-BE10-5F5DB479C4EC}" type="pres">
      <dgm:prSet presAssocID="{EAFF7710-AB99-474F-8485-D87AF7392B2A}" presName="EmptyPlaceHolder" presStyleCnt="0"/>
      <dgm:spPr/>
    </dgm:pt>
    <dgm:pt modelId="{DCF00800-9AF4-49CE-8BD0-F9A00526E6BC}" type="pres">
      <dgm:prSet presAssocID="{17E46DBE-E7C5-4BA2-A899-37883B0F7E4B}" presName="spaceBetweenRectangles" presStyleCnt="0"/>
      <dgm:spPr/>
    </dgm:pt>
    <dgm:pt modelId="{FED7A269-D4C5-4A94-98D5-0C66C6DFD86F}" type="pres">
      <dgm:prSet presAssocID="{B656225E-45E9-4888-B1BC-4744456F8A76}" presName="composite" presStyleCnt="0"/>
      <dgm:spPr/>
    </dgm:pt>
    <dgm:pt modelId="{C26A6897-C719-4BF5-9C6F-FBB7E5E95F46}" type="pres">
      <dgm:prSet presAssocID="{B656225E-45E9-4888-B1BC-4744456F8A76}" presName="L1TextContainer" presStyleLbl="revTx" presStyleIdx="8" presStyleCnt="20">
        <dgm:presLayoutVars>
          <dgm:chMax val="1"/>
          <dgm:chPref val="1"/>
          <dgm:bulletEnabled val="1"/>
        </dgm:presLayoutVars>
      </dgm:prSet>
      <dgm:spPr/>
    </dgm:pt>
    <dgm:pt modelId="{148D9E63-D61E-4DED-BA83-78D0C9DAC973}" type="pres">
      <dgm:prSet presAssocID="{B656225E-45E9-4888-B1BC-4744456F8A76}" presName="L2TextContainerWrapper" presStyleCnt="0">
        <dgm:presLayoutVars>
          <dgm:chMax val="0"/>
          <dgm:chPref val="0"/>
          <dgm:bulletEnabled val="1"/>
        </dgm:presLayoutVars>
      </dgm:prSet>
      <dgm:spPr/>
    </dgm:pt>
    <dgm:pt modelId="{4CBF8423-2CE9-463D-A244-F504E3338623}" type="pres">
      <dgm:prSet presAssocID="{B656225E-45E9-4888-B1BC-4744456F8A76}" presName="L2TextContainer" presStyleLbl="bgAcc1" presStyleIdx="8" presStyleCnt="20"/>
      <dgm:spPr/>
    </dgm:pt>
    <dgm:pt modelId="{6A9A5A9C-1101-4FB3-82B9-7D1C9972C3E7}" type="pres">
      <dgm:prSet presAssocID="{B656225E-45E9-4888-B1BC-4744456F8A76}" presName="FlexibleEmptyPlaceHolder" presStyleCnt="0"/>
      <dgm:spPr/>
    </dgm:pt>
    <dgm:pt modelId="{6F426E62-2C2E-4A89-B298-FAC9AB9EB1EE}" type="pres">
      <dgm:prSet presAssocID="{B656225E-45E9-4888-B1BC-4744456F8A76}" presName="ConnectLine" presStyleLbl="sibTrans1D1" presStyleIdx="8" presStyleCnt="20"/>
      <dgm:spPr>
        <a:noFill/>
        <a:ln w="6350" cap="flat" cmpd="sng" algn="ctr">
          <a:solidFill>
            <a:schemeClr val="accent1">
              <a:hueOff val="0"/>
              <a:satOff val="0"/>
              <a:lumOff val="0"/>
              <a:alphaOff val="0"/>
            </a:schemeClr>
          </a:solidFill>
          <a:prstDash val="dash"/>
          <a:miter lim="800000"/>
        </a:ln>
        <a:effectLst/>
      </dgm:spPr>
    </dgm:pt>
    <dgm:pt modelId="{016263E5-2F5E-4E0A-9293-36454E5C5839}" type="pres">
      <dgm:prSet presAssocID="{B656225E-45E9-4888-B1BC-4744456F8A76}" presName="ConnectorPoint" presStyleLbl="alignNode1" presStyleIdx="8" presStyleCnt="20"/>
      <dgm:spPr/>
    </dgm:pt>
    <dgm:pt modelId="{7A1111EE-8FF9-4400-9F80-621BBDE01A99}" type="pres">
      <dgm:prSet presAssocID="{B656225E-45E9-4888-B1BC-4744456F8A76}" presName="EmptyPlaceHolder" presStyleCnt="0"/>
      <dgm:spPr/>
    </dgm:pt>
    <dgm:pt modelId="{1D3D4158-DE81-42E6-87DD-892130469A73}" type="pres">
      <dgm:prSet presAssocID="{45FCDA2A-23FA-4121-A89C-BBC4E4AC3CF2}" presName="spaceBetweenRectangles" presStyleCnt="0"/>
      <dgm:spPr/>
    </dgm:pt>
    <dgm:pt modelId="{322FEACF-EBB6-41FD-8827-75F54B395E30}" type="pres">
      <dgm:prSet presAssocID="{FE94EA5E-E9DD-407C-8345-C88C4011FC83}" presName="composite" presStyleCnt="0"/>
      <dgm:spPr/>
    </dgm:pt>
    <dgm:pt modelId="{3F764F1F-DB0A-4E0C-A0C5-1BB619C8EECD}" type="pres">
      <dgm:prSet presAssocID="{FE94EA5E-E9DD-407C-8345-C88C4011FC83}" presName="L1TextContainer" presStyleLbl="revTx" presStyleIdx="9" presStyleCnt="20">
        <dgm:presLayoutVars>
          <dgm:chMax val="1"/>
          <dgm:chPref val="1"/>
          <dgm:bulletEnabled val="1"/>
        </dgm:presLayoutVars>
      </dgm:prSet>
      <dgm:spPr/>
    </dgm:pt>
    <dgm:pt modelId="{4335A4F1-ADA1-47FE-9089-BD1209A6CBFD}" type="pres">
      <dgm:prSet presAssocID="{FE94EA5E-E9DD-407C-8345-C88C4011FC83}" presName="L2TextContainerWrapper" presStyleCnt="0">
        <dgm:presLayoutVars>
          <dgm:chMax val="0"/>
          <dgm:chPref val="0"/>
          <dgm:bulletEnabled val="1"/>
        </dgm:presLayoutVars>
      </dgm:prSet>
      <dgm:spPr/>
    </dgm:pt>
    <dgm:pt modelId="{8FC5CAF5-3882-460D-A820-2AB40451620A}" type="pres">
      <dgm:prSet presAssocID="{FE94EA5E-E9DD-407C-8345-C88C4011FC83}" presName="L2TextContainer" presStyleLbl="bgAcc1" presStyleIdx="9" presStyleCnt="20"/>
      <dgm:spPr/>
    </dgm:pt>
    <dgm:pt modelId="{AFCB71CF-0021-4AD2-BE1A-465D83CB22AB}" type="pres">
      <dgm:prSet presAssocID="{FE94EA5E-E9DD-407C-8345-C88C4011FC83}" presName="FlexibleEmptyPlaceHolder" presStyleCnt="0"/>
      <dgm:spPr/>
    </dgm:pt>
    <dgm:pt modelId="{B0DDC789-4DBA-412B-8436-B3E5EBF5937E}" type="pres">
      <dgm:prSet presAssocID="{FE94EA5E-E9DD-407C-8345-C88C4011FC83}" presName="ConnectLine" presStyleLbl="sibTrans1D1" presStyleIdx="9" presStyleCnt="20"/>
      <dgm:spPr>
        <a:noFill/>
        <a:ln w="6350" cap="flat" cmpd="sng" algn="ctr">
          <a:solidFill>
            <a:schemeClr val="accent1">
              <a:hueOff val="0"/>
              <a:satOff val="0"/>
              <a:lumOff val="0"/>
              <a:alphaOff val="0"/>
            </a:schemeClr>
          </a:solidFill>
          <a:prstDash val="dash"/>
          <a:miter lim="800000"/>
        </a:ln>
        <a:effectLst/>
      </dgm:spPr>
    </dgm:pt>
    <dgm:pt modelId="{66068B60-007F-4633-8587-4ECC4AC91F65}" type="pres">
      <dgm:prSet presAssocID="{FE94EA5E-E9DD-407C-8345-C88C4011FC83}" presName="ConnectorPoint" presStyleLbl="alignNode1" presStyleIdx="9" presStyleCnt="20"/>
      <dgm:spPr/>
    </dgm:pt>
    <dgm:pt modelId="{E05FB434-B754-4A36-AA39-12DD26485CF7}" type="pres">
      <dgm:prSet presAssocID="{FE94EA5E-E9DD-407C-8345-C88C4011FC83}" presName="EmptyPlaceHolder" presStyleCnt="0"/>
      <dgm:spPr/>
    </dgm:pt>
    <dgm:pt modelId="{1265C980-2F59-4B6E-A9F5-C77EBEB8317E}" type="pres">
      <dgm:prSet presAssocID="{96337221-D65B-44CF-8A6C-9BE245D0F8EB}" presName="spaceBetweenRectangles" presStyleCnt="0"/>
      <dgm:spPr/>
    </dgm:pt>
    <dgm:pt modelId="{D4220C0B-FBE6-445D-B01A-E6E9ECBCD6C2}" type="pres">
      <dgm:prSet presAssocID="{4892D764-8642-4E7C-9FE7-8A30182616C4}" presName="composite" presStyleCnt="0"/>
      <dgm:spPr/>
    </dgm:pt>
    <dgm:pt modelId="{3A75F578-8D56-48F1-9EEF-737409612F97}" type="pres">
      <dgm:prSet presAssocID="{4892D764-8642-4E7C-9FE7-8A30182616C4}" presName="L1TextContainer" presStyleLbl="revTx" presStyleIdx="10" presStyleCnt="20">
        <dgm:presLayoutVars>
          <dgm:chMax val="1"/>
          <dgm:chPref val="1"/>
          <dgm:bulletEnabled val="1"/>
        </dgm:presLayoutVars>
      </dgm:prSet>
      <dgm:spPr/>
    </dgm:pt>
    <dgm:pt modelId="{7EFA534C-196A-49F0-946C-932C591D5444}" type="pres">
      <dgm:prSet presAssocID="{4892D764-8642-4E7C-9FE7-8A30182616C4}" presName="L2TextContainerWrapper" presStyleCnt="0">
        <dgm:presLayoutVars>
          <dgm:chMax val="0"/>
          <dgm:chPref val="0"/>
          <dgm:bulletEnabled val="1"/>
        </dgm:presLayoutVars>
      </dgm:prSet>
      <dgm:spPr/>
    </dgm:pt>
    <dgm:pt modelId="{58194399-9ACF-4732-AB68-AE51416F735B}" type="pres">
      <dgm:prSet presAssocID="{4892D764-8642-4E7C-9FE7-8A30182616C4}" presName="L2TextContainer" presStyleLbl="bgAcc1" presStyleIdx="10" presStyleCnt="20"/>
      <dgm:spPr/>
    </dgm:pt>
    <dgm:pt modelId="{B599EBD0-8A43-4F59-9B2F-869E6DFDDD45}" type="pres">
      <dgm:prSet presAssocID="{4892D764-8642-4E7C-9FE7-8A30182616C4}" presName="FlexibleEmptyPlaceHolder" presStyleCnt="0"/>
      <dgm:spPr/>
    </dgm:pt>
    <dgm:pt modelId="{9C1656D8-ACB5-4797-B4FE-7D838327EF15}" type="pres">
      <dgm:prSet presAssocID="{4892D764-8642-4E7C-9FE7-8A30182616C4}" presName="ConnectLine" presStyleLbl="sibTrans1D1" presStyleIdx="10" presStyleCnt="20"/>
      <dgm:spPr>
        <a:noFill/>
        <a:ln w="6350" cap="flat" cmpd="sng" algn="ctr">
          <a:solidFill>
            <a:schemeClr val="accent1">
              <a:hueOff val="0"/>
              <a:satOff val="0"/>
              <a:lumOff val="0"/>
              <a:alphaOff val="0"/>
            </a:schemeClr>
          </a:solidFill>
          <a:prstDash val="dash"/>
          <a:miter lim="800000"/>
        </a:ln>
        <a:effectLst/>
      </dgm:spPr>
    </dgm:pt>
    <dgm:pt modelId="{A422673F-38A1-4782-9DBF-FC14339657AB}" type="pres">
      <dgm:prSet presAssocID="{4892D764-8642-4E7C-9FE7-8A30182616C4}" presName="ConnectorPoint" presStyleLbl="alignNode1" presStyleIdx="10" presStyleCnt="20"/>
      <dgm:spPr/>
    </dgm:pt>
    <dgm:pt modelId="{A71F1CC0-AEF8-41E9-8D84-CFB1F2F47B40}" type="pres">
      <dgm:prSet presAssocID="{4892D764-8642-4E7C-9FE7-8A30182616C4}" presName="EmptyPlaceHolder" presStyleCnt="0"/>
      <dgm:spPr/>
    </dgm:pt>
    <dgm:pt modelId="{341C3136-CA89-4CFE-8E80-E5D5F61F4D77}" type="pres">
      <dgm:prSet presAssocID="{B7111373-49FB-4D53-A452-E1388784ACE4}" presName="spaceBetweenRectangles" presStyleCnt="0"/>
      <dgm:spPr/>
    </dgm:pt>
    <dgm:pt modelId="{2D73B1B5-29B4-4ADE-BAE8-9E5E514D57D1}" type="pres">
      <dgm:prSet presAssocID="{2CF4DB7E-4875-4B5F-B00E-6A49DEE1272C}" presName="composite" presStyleCnt="0"/>
      <dgm:spPr/>
    </dgm:pt>
    <dgm:pt modelId="{A7FE999B-E7BA-4DB4-81E9-66604C07F7ED}" type="pres">
      <dgm:prSet presAssocID="{2CF4DB7E-4875-4B5F-B00E-6A49DEE1272C}" presName="L1TextContainer" presStyleLbl="revTx" presStyleIdx="11" presStyleCnt="20">
        <dgm:presLayoutVars>
          <dgm:chMax val="1"/>
          <dgm:chPref val="1"/>
          <dgm:bulletEnabled val="1"/>
        </dgm:presLayoutVars>
      </dgm:prSet>
      <dgm:spPr/>
    </dgm:pt>
    <dgm:pt modelId="{D5CEE931-AB2A-4DAB-8F95-85A8F734BCF7}" type="pres">
      <dgm:prSet presAssocID="{2CF4DB7E-4875-4B5F-B00E-6A49DEE1272C}" presName="L2TextContainerWrapper" presStyleCnt="0">
        <dgm:presLayoutVars>
          <dgm:chMax val="0"/>
          <dgm:chPref val="0"/>
          <dgm:bulletEnabled val="1"/>
        </dgm:presLayoutVars>
      </dgm:prSet>
      <dgm:spPr/>
    </dgm:pt>
    <dgm:pt modelId="{19893907-18A6-4956-8E00-5D54B0FA38B5}" type="pres">
      <dgm:prSet presAssocID="{2CF4DB7E-4875-4B5F-B00E-6A49DEE1272C}" presName="L2TextContainer" presStyleLbl="bgAcc1" presStyleIdx="11" presStyleCnt="20"/>
      <dgm:spPr/>
    </dgm:pt>
    <dgm:pt modelId="{F2A247F8-FD09-45B6-B00F-5C50BFA98849}" type="pres">
      <dgm:prSet presAssocID="{2CF4DB7E-4875-4B5F-B00E-6A49DEE1272C}" presName="FlexibleEmptyPlaceHolder" presStyleCnt="0"/>
      <dgm:spPr/>
    </dgm:pt>
    <dgm:pt modelId="{BF161612-FF3C-45C3-80D8-A491BBA5DCE4}" type="pres">
      <dgm:prSet presAssocID="{2CF4DB7E-4875-4B5F-B00E-6A49DEE1272C}" presName="ConnectLine" presStyleLbl="sibTrans1D1" presStyleIdx="11" presStyleCnt="20"/>
      <dgm:spPr>
        <a:noFill/>
        <a:ln w="6350" cap="flat" cmpd="sng" algn="ctr">
          <a:solidFill>
            <a:schemeClr val="accent1">
              <a:hueOff val="0"/>
              <a:satOff val="0"/>
              <a:lumOff val="0"/>
              <a:alphaOff val="0"/>
            </a:schemeClr>
          </a:solidFill>
          <a:prstDash val="dash"/>
          <a:miter lim="800000"/>
        </a:ln>
        <a:effectLst/>
      </dgm:spPr>
    </dgm:pt>
    <dgm:pt modelId="{CFDD8AC9-0B31-4F08-8483-7C2BD7B58E28}" type="pres">
      <dgm:prSet presAssocID="{2CF4DB7E-4875-4B5F-B00E-6A49DEE1272C}" presName="ConnectorPoint" presStyleLbl="alignNode1" presStyleIdx="11" presStyleCnt="20"/>
      <dgm:spPr/>
    </dgm:pt>
    <dgm:pt modelId="{D810995C-48D2-41EC-8310-F65E0037508A}" type="pres">
      <dgm:prSet presAssocID="{2CF4DB7E-4875-4B5F-B00E-6A49DEE1272C}" presName="EmptyPlaceHolder" presStyleCnt="0"/>
      <dgm:spPr/>
    </dgm:pt>
    <dgm:pt modelId="{92E0B03A-CB8B-4F62-8526-F66B4F5AF7E5}" type="pres">
      <dgm:prSet presAssocID="{B92A7C8B-E3F7-493C-AB2D-9A136FE9B5CF}" presName="spaceBetweenRectangles" presStyleCnt="0"/>
      <dgm:spPr/>
    </dgm:pt>
    <dgm:pt modelId="{50F6F133-6ABE-4F37-992F-0F15F57D8249}" type="pres">
      <dgm:prSet presAssocID="{17D34170-FC1C-4246-9E87-F71434D57FA9}" presName="composite" presStyleCnt="0"/>
      <dgm:spPr/>
    </dgm:pt>
    <dgm:pt modelId="{8AE1EC2C-83B6-4F62-B865-E94DBCBCAAF7}" type="pres">
      <dgm:prSet presAssocID="{17D34170-FC1C-4246-9E87-F71434D57FA9}" presName="L1TextContainer" presStyleLbl="revTx" presStyleIdx="12" presStyleCnt="20">
        <dgm:presLayoutVars>
          <dgm:chMax val="1"/>
          <dgm:chPref val="1"/>
          <dgm:bulletEnabled val="1"/>
        </dgm:presLayoutVars>
      </dgm:prSet>
      <dgm:spPr/>
    </dgm:pt>
    <dgm:pt modelId="{5F1ABB53-C5C4-43ED-B29E-BBA972CBBCC2}" type="pres">
      <dgm:prSet presAssocID="{17D34170-FC1C-4246-9E87-F71434D57FA9}" presName="L2TextContainerWrapper" presStyleCnt="0">
        <dgm:presLayoutVars>
          <dgm:chMax val="0"/>
          <dgm:chPref val="0"/>
          <dgm:bulletEnabled val="1"/>
        </dgm:presLayoutVars>
      </dgm:prSet>
      <dgm:spPr/>
    </dgm:pt>
    <dgm:pt modelId="{7552EB17-4753-49FB-8CC8-4671DA345684}" type="pres">
      <dgm:prSet presAssocID="{17D34170-FC1C-4246-9E87-F71434D57FA9}" presName="L2TextContainer" presStyleLbl="bgAcc1" presStyleIdx="12" presStyleCnt="20"/>
      <dgm:spPr/>
    </dgm:pt>
    <dgm:pt modelId="{AD6B85DD-FA4D-4A23-99C1-AD86D6D167D3}" type="pres">
      <dgm:prSet presAssocID="{17D34170-FC1C-4246-9E87-F71434D57FA9}" presName="FlexibleEmptyPlaceHolder" presStyleCnt="0"/>
      <dgm:spPr/>
    </dgm:pt>
    <dgm:pt modelId="{226FC8AE-75AD-4424-AB11-9E3DE1491569}" type="pres">
      <dgm:prSet presAssocID="{17D34170-FC1C-4246-9E87-F71434D57FA9}" presName="ConnectLine" presStyleLbl="sibTrans1D1" presStyleIdx="12" presStyleCnt="20"/>
      <dgm:spPr>
        <a:noFill/>
        <a:ln w="6350" cap="flat" cmpd="sng" algn="ctr">
          <a:solidFill>
            <a:schemeClr val="accent1">
              <a:hueOff val="0"/>
              <a:satOff val="0"/>
              <a:lumOff val="0"/>
              <a:alphaOff val="0"/>
            </a:schemeClr>
          </a:solidFill>
          <a:prstDash val="dash"/>
          <a:miter lim="800000"/>
        </a:ln>
        <a:effectLst/>
      </dgm:spPr>
    </dgm:pt>
    <dgm:pt modelId="{9DF6BAE5-262F-4AC9-8E5F-F21A6E30AB07}" type="pres">
      <dgm:prSet presAssocID="{17D34170-FC1C-4246-9E87-F71434D57FA9}" presName="ConnectorPoint" presStyleLbl="alignNode1" presStyleIdx="12" presStyleCnt="20"/>
      <dgm:spPr/>
    </dgm:pt>
    <dgm:pt modelId="{391E3DA9-3CE4-4C3B-9AF6-1F2994C11C87}" type="pres">
      <dgm:prSet presAssocID="{17D34170-FC1C-4246-9E87-F71434D57FA9}" presName="EmptyPlaceHolder" presStyleCnt="0"/>
      <dgm:spPr/>
    </dgm:pt>
    <dgm:pt modelId="{8407C9D4-EB76-44F6-BB7F-5404BD1A5491}" type="pres">
      <dgm:prSet presAssocID="{1CA06335-54BD-4E46-99F2-B91954C6556B}" presName="spaceBetweenRectangles" presStyleCnt="0"/>
      <dgm:spPr/>
    </dgm:pt>
    <dgm:pt modelId="{43CE6DCC-DE77-4D33-B9D2-B8559C9495C4}" type="pres">
      <dgm:prSet presAssocID="{C70829E7-9D33-438F-846A-51139B4E7241}" presName="composite" presStyleCnt="0"/>
      <dgm:spPr/>
    </dgm:pt>
    <dgm:pt modelId="{0D2BB2C2-A34C-490C-9A60-95A3A17E291A}" type="pres">
      <dgm:prSet presAssocID="{C70829E7-9D33-438F-846A-51139B4E7241}" presName="L1TextContainer" presStyleLbl="revTx" presStyleIdx="13" presStyleCnt="20">
        <dgm:presLayoutVars>
          <dgm:chMax val="1"/>
          <dgm:chPref val="1"/>
          <dgm:bulletEnabled val="1"/>
        </dgm:presLayoutVars>
      </dgm:prSet>
      <dgm:spPr/>
    </dgm:pt>
    <dgm:pt modelId="{99CD14AE-13E4-4A93-83DD-C8A21A3BDFEC}" type="pres">
      <dgm:prSet presAssocID="{C70829E7-9D33-438F-846A-51139B4E7241}" presName="L2TextContainerWrapper" presStyleCnt="0">
        <dgm:presLayoutVars>
          <dgm:chMax val="0"/>
          <dgm:chPref val="0"/>
          <dgm:bulletEnabled val="1"/>
        </dgm:presLayoutVars>
      </dgm:prSet>
      <dgm:spPr/>
    </dgm:pt>
    <dgm:pt modelId="{C77227F5-565B-4E08-A1F4-D7BE70E13F91}" type="pres">
      <dgm:prSet presAssocID="{C70829E7-9D33-438F-846A-51139B4E7241}" presName="L2TextContainer" presStyleLbl="bgAcc1" presStyleIdx="13" presStyleCnt="20"/>
      <dgm:spPr/>
    </dgm:pt>
    <dgm:pt modelId="{35152A65-3B38-4D86-B77B-2D7FB082708A}" type="pres">
      <dgm:prSet presAssocID="{C70829E7-9D33-438F-846A-51139B4E7241}" presName="FlexibleEmptyPlaceHolder" presStyleCnt="0"/>
      <dgm:spPr/>
    </dgm:pt>
    <dgm:pt modelId="{EF6DAD6A-6324-4C01-B9B9-D2C886119B71}" type="pres">
      <dgm:prSet presAssocID="{C70829E7-9D33-438F-846A-51139B4E7241}" presName="ConnectLine" presStyleLbl="sibTrans1D1" presStyleIdx="13" presStyleCnt="20"/>
      <dgm:spPr>
        <a:noFill/>
        <a:ln w="6350" cap="flat" cmpd="sng" algn="ctr">
          <a:solidFill>
            <a:schemeClr val="accent1">
              <a:hueOff val="0"/>
              <a:satOff val="0"/>
              <a:lumOff val="0"/>
              <a:alphaOff val="0"/>
            </a:schemeClr>
          </a:solidFill>
          <a:prstDash val="dash"/>
          <a:miter lim="800000"/>
        </a:ln>
        <a:effectLst/>
      </dgm:spPr>
    </dgm:pt>
    <dgm:pt modelId="{1D0E8DBF-9791-4416-A845-C6A027739018}" type="pres">
      <dgm:prSet presAssocID="{C70829E7-9D33-438F-846A-51139B4E7241}" presName="ConnectorPoint" presStyleLbl="alignNode1" presStyleIdx="13" presStyleCnt="20"/>
      <dgm:spPr/>
    </dgm:pt>
    <dgm:pt modelId="{FB177A6A-B7C8-4E86-A9D9-99C11B7BB464}" type="pres">
      <dgm:prSet presAssocID="{C70829E7-9D33-438F-846A-51139B4E7241}" presName="EmptyPlaceHolder" presStyleCnt="0"/>
      <dgm:spPr/>
    </dgm:pt>
    <dgm:pt modelId="{5752A6AE-067E-4AE8-ACF8-8EBD72B93B9F}" type="pres">
      <dgm:prSet presAssocID="{CFDF99C8-712E-4287-8D87-DF6160144BBA}" presName="spaceBetweenRectangles" presStyleCnt="0"/>
      <dgm:spPr/>
    </dgm:pt>
    <dgm:pt modelId="{5E8CA14E-A6A5-4C06-B3E7-7CA284F8FE89}" type="pres">
      <dgm:prSet presAssocID="{3F75F687-FF0E-4C21-AB37-5F381591D5DC}" presName="composite" presStyleCnt="0"/>
      <dgm:spPr/>
    </dgm:pt>
    <dgm:pt modelId="{DCC4FEBD-5111-480F-BB90-9A97BD51EC75}" type="pres">
      <dgm:prSet presAssocID="{3F75F687-FF0E-4C21-AB37-5F381591D5DC}" presName="L1TextContainer" presStyleLbl="revTx" presStyleIdx="14" presStyleCnt="20">
        <dgm:presLayoutVars>
          <dgm:chMax val="1"/>
          <dgm:chPref val="1"/>
          <dgm:bulletEnabled val="1"/>
        </dgm:presLayoutVars>
      </dgm:prSet>
      <dgm:spPr/>
    </dgm:pt>
    <dgm:pt modelId="{920397DE-A751-4963-9DFD-41667FC80F4B}" type="pres">
      <dgm:prSet presAssocID="{3F75F687-FF0E-4C21-AB37-5F381591D5DC}" presName="L2TextContainerWrapper" presStyleCnt="0">
        <dgm:presLayoutVars>
          <dgm:chMax val="0"/>
          <dgm:chPref val="0"/>
          <dgm:bulletEnabled val="1"/>
        </dgm:presLayoutVars>
      </dgm:prSet>
      <dgm:spPr/>
    </dgm:pt>
    <dgm:pt modelId="{8E15A1F4-6FF6-4287-B9E8-B04EC49DAE30}" type="pres">
      <dgm:prSet presAssocID="{3F75F687-FF0E-4C21-AB37-5F381591D5DC}" presName="L2TextContainer" presStyleLbl="bgAcc1" presStyleIdx="14" presStyleCnt="20"/>
      <dgm:spPr/>
    </dgm:pt>
    <dgm:pt modelId="{E654C8EC-0ED0-4049-9554-15AF5EDDF79D}" type="pres">
      <dgm:prSet presAssocID="{3F75F687-FF0E-4C21-AB37-5F381591D5DC}" presName="FlexibleEmptyPlaceHolder" presStyleCnt="0"/>
      <dgm:spPr/>
    </dgm:pt>
    <dgm:pt modelId="{5125F0DB-D5F0-47D7-81F6-4ABBE525544D}" type="pres">
      <dgm:prSet presAssocID="{3F75F687-FF0E-4C21-AB37-5F381591D5DC}" presName="ConnectLine" presStyleLbl="sibTrans1D1" presStyleIdx="14" presStyleCnt="20"/>
      <dgm:spPr>
        <a:noFill/>
        <a:ln w="6350" cap="flat" cmpd="sng" algn="ctr">
          <a:solidFill>
            <a:schemeClr val="accent1">
              <a:hueOff val="0"/>
              <a:satOff val="0"/>
              <a:lumOff val="0"/>
              <a:alphaOff val="0"/>
            </a:schemeClr>
          </a:solidFill>
          <a:prstDash val="dash"/>
          <a:miter lim="800000"/>
        </a:ln>
        <a:effectLst/>
      </dgm:spPr>
    </dgm:pt>
    <dgm:pt modelId="{B64A7727-008B-4E01-8B6D-83B3B5B4F25F}" type="pres">
      <dgm:prSet presAssocID="{3F75F687-FF0E-4C21-AB37-5F381591D5DC}" presName="ConnectorPoint" presStyleLbl="alignNode1" presStyleIdx="14" presStyleCnt="20"/>
      <dgm:spPr/>
    </dgm:pt>
    <dgm:pt modelId="{E4409C3F-8EA2-4962-9928-D17AF6F08CF6}" type="pres">
      <dgm:prSet presAssocID="{3F75F687-FF0E-4C21-AB37-5F381591D5DC}" presName="EmptyPlaceHolder" presStyleCnt="0"/>
      <dgm:spPr/>
    </dgm:pt>
    <dgm:pt modelId="{37E8DE78-FF32-44DC-AB64-85221D34F58F}" type="pres">
      <dgm:prSet presAssocID="{3A5D5547-C712-492B-8FAC-D820393B9713}" presName="spaceBetweenRectangles" presStyleCnt="0"/>
      <dgm:spPr/>
    </dgm:pt>
    <dgm:pt modelId="{0AA6D88F-45FB-4A46-B379-5F69CC43F5C2}" type="pres">
      <dgm:prSet presAssocID="{4CDBD2BC-D19B-4BDC-8697-39F412276BEE}" presName="composite" presStyleCnt="0"/>
      <dgm:spPr/>
    </dgm:pt>
    <dgm:pt modelId="{BC29F59A-B4F7-4797-A0F1-80846283B6BC}" type="pres">
      <dgm:prSet presAssocID="{4CDBD2BC-D19B-4BDC-8697-39F412276BEE}" presName="L1TextContainer" presStyleLbl="revTx" presStyleIdx="15" presStyleCnt="20">
        <dgm:presLayoutVars>
          <dgm:chMax val="1"/>
          <dgm:chPref val="1"/>
          <dgm:bulletEnabled val="1"/>
        </dgm:presLayoutVars>
      </dgm:prSet>
      <dgm:spPr/>
    </dgm:pt>
    <dgm:pt modelId="{1A245CE8-0A4A-48B2-9236-DA3B45212066}" type="pres">
      <dgm:prSet presAssocID="{4CDBD2BC-D19B-4BDC-8697-39F412276BEE}" presName="L2TextContainerWrapper" presStyleCnt="0">
        <dgm:presLayoutVars>
          <dgm:chMax val="0"/>
          <dgm:chPref val="0"/>
          <dgm:bulletEnabled val="1"/>
        </dgm:presLayoutVars>
      </dgm:prSet>
      <dgm:spPr/>
    </dgm:pt>
    <dgm:pt modelId="{A5B9EED7-84B0-43AB-9924-3162A002451F}" type="pres">
      <dgm:prSet presAssocID="{4CDBD2BC-D19B-4BDC-8697-39F412276BEE}" presName="L2TextContainer" presStyleLbl="bgAcc1" presStyleIdx="15" presStyleCnt="20"/>
      <dgm:spPr/>
    </dgm:pt>
    <dgm:pt modelId="{19EB7A57-D83F-47B6-813E-9A3242426086}" type="pres">
      <dgm:prSet presAssocID="{4CDBD2BC-D19B-4BDC-8697-39F412276BEE}" presName="FlexibleEmptyPlaceHolder" presStyleCnt="0"/>
      <dgm:spPr/>
    </dgm:pt>
    <dgm:pt modelId="{A7B1A735-EB90-4077-8CC2-2841ACBDF624}" type="pres">
      <dgm:prSet presAssocID="{4CDBD2BC-D19B-4BDC-8697-39F412276BEE}" presName="ConnectLine" presStyleLbl="sibTrans1D1" presStyleIdx="15" presStyleCnt="20"/>
      <dgm:spPr>
        <a:noFill/>
        <a:ln w="6350" cap="flat" cmpd="sng" algn="ctr">
          <a:solidFill>
            <a:schemeClr val="accent1">
              <a:hueOff val="0"/>
              <a:satOff val="0"/>
              <a:lumOff val="0"/>
              <a:alphaOff val="0"/>
            </a:schemeClr>
          </a:solidFill>
          <a:prstDash val="dash"/>
          <a:miter lim="800000"/>
        </a:ln>
        <a:effectLst/>
      </dgm:spPr>
    </dgm:pt>
    <dgm:pt modelId="{56C1B98E-3F16-4B20-AE67-C123FE630C17}" type="pres">
      <dgm:prSet presAssocID="{4CDBD2BC-D19B-4BDC-8697-39F412276BEE}" presName="ConnectorPoint" presStyleLbl="alignNode1" presStyleIdx="15" presStyleCnt="20"/>
      <dgm:spPr/>
    </dgm:pt>
    <dgm:pt modelId="{9A7423B5-E4A1-442C-BA46-E0530A2FAE8D}" type="pres">
      <dgm:prSet presAssocID="{4CDBD2BC-D19B-4BDC-8697-39F412276BEE}" presName="EmptyPlaceHolder" presStyleCnt="0"/>
      <dgm:spPr/>
    </dgm:pt>
    <dgm:pt modelId="{19FDA74D-C5C7-40E6-B556-DA309E7FFCF4}" type="pres">
      <dgm:prSet presAssocID="{27210EDB-3BBF-4801-B5AC-3DC3875E895A}" presName="spaceBetweenRectangles" presStyleCnt="0"/>
      <dgm:spPr/>
    </dgm:pt>
    <dgm:pt modelId="{FA008CE3-34E7-4A53-8A4F-B95D93FD65FF}" type="pres">
      <dgm:prSet presAssocID="{75B1D3FF-56B5-4B37-9CAE-959BFF683DAD}" presName="composite" presStyleCnt="0"/>
      <dgm:spPr/>
    </dgm:pt>
    <dgm:pt modelId="{76C80123-EAAF-4385-9E01-145568FBF834}" type="pres">
      <dgm:prSet presAssocID="{75B1D3FF-56B5-4B37-9CAE-959BFF683DAD}" presName="L1TextContainer" presStyleLbl="revTx" presStyleIdx="16" presStyleCnt="20">
        <dgm:presLayoutVars>
          <dgm:chMax val="1"/>
          <dgm:chPref val="1"/>
          <dgm:bulletEnabled val="1"/>
        </dgm:presLayoutVars>
      </dgm:prSet>
      <dgm:spPr/>
    </dgm:pt>
    <dgm:pt modelId="{ECE65B32-573D-44C7-AFB4-1EFF12C1BFED}" type="pres">
      <dgm:prSet presAssocID="{75B1D3FF-56B5-4B37-9CAE-959BFF683DAD}" presName="L2TextContainerWrapper" presStyleCnt="0">
        <dgm:presLayoutVars>
          <dgm:chMax val="0"/>
          <dgm:chPref val="0"/>
          <dgm:bulletEnabled val="1"/>
        </dgm:presLayoutVars>
      </dgm:prSet>
      <dgm:spPr/>
    </dgm:pt>
    <dgm:pt modelId="{CAF7821B-B7BD-427A-A019-97126BEBEE23}" type="pres">
      <dgm:prSet presAssocID="{75B1D3FF-56B5-4B37-9CAE-959BFF683DAD}" presName="L2TextContainer" presStyleLbl="bgAcc1" presStyleIdx="16" presStyleCnt="20"/>
      <dgm:spPr/>
    </dgm:pt>
    <dgm:pt modelId="{35A6D1F3-610A-4A89-985B-2E2F0328CC4D}" type="pres">
      <dgm:prSet presAssocID="{75B1D3FF-56B5-4B37-9CAE-959BFF683DAD}" presName="FlexibleEmptyPlaceHolder" presStyleCnt="0"/>
      <dgm:spPr/>
    </dgm:pt>
    <dgm:pt modelId="{767A750B-937C-4B77-B5E7-FB2D40B2BBD5}" type="pres">
      <dgm:prSet presAssocID="{75B1D3FF-56B5-4B37-9CAE-959BFF683DAD}" presName="ConnectLine" presStyleLbl="sibTrans1D1" presStyleIdx="16" presStyleCnt="20"/>
      <dgm:spPr>
        <a:noFill/>
        <a:ln w="6350" cap="flat" cmpd="sng" algn="ctr">
          <a:solidFill>
            <a:schemeClr val="accent1">
              <a:hueOff val="0"/>
              <a:satOff val="0"/>
              <a:lumOff val="0"/>
              <a:alphaOff val="0"/>
            </a:schemeClr>
          </a:solidFill>
          <a:prstDash val="dash"/>
          <a:miter lim="800000"/>
        </a:ln>
        <a:effectLst/>
      </dgm:spPr>
    </dgm:pt>
    <dgm:pt modelId="{E0D4DB9A-5838-45D1-BBF2-6818EDE8F01A}" type="pres">
      <dgm:prSet presAssocID="{75B1D3FF-56B5-4B37-9CAE-959BFF683DAD}" presName="ConnectorPoint" presStyleLbl="alignNode1" presStyleIdx="16" presStyleCnt="20"/>
      <dgm:spPr/>
    </dgm:pt>
    <dgm:pt modelId="{6EDB99EF-D8B0-439F-B370-9850841D773E}" type="pres">
      <dgm:prSet presAssocID="{75B1D3FF-56B5-4B37-9CAE-959BFF683DAD}" presName="EmptyPlaceHolder" presStyleCnt="0"/>
      <dgm:spPr/>
    </dgm:pt>
    <dgm:pt modelId="{1A64CCA0-036E-435A-B97C-A2CCB36D7A51}" type="pres">
      <dgm:prSet presAssocID="{69EC4704-D2BC-4E21-831F-7C649494988B}" presName="spaceBetweenRectangles" presStyleCnt="0"/>
      <dgm:spPr/>
    </dgm:pt>
    <dgm:pt modelId="{745FB50F-ED73-4B4A-AC26-1CB41D14E0C6}" type="pres">
      <dgm:prSet presAssocID="{C917B5B0-685A-456B-87B4-131A9F919FDF}" presName="composite" presStyleCnt="0"/>
      <dgm:spPr/>
    </dgm:pt>
    <dgm:pt modelId="{F9F356FA-C9C1-49C6-B0A3-FC2E1FE73C8A}" type="pres">
      <dgm:prSet presAssocID="{C917B5B0-685A-456B-87B4-131A9F919FDF}" presName="L1TextContainer" presStyleLbl="revTx" presStyleIdx="17" presStyleCnt="20">
        <dgm:presLayoutVars>
          <dgm:chMax val="1"/>
          <dgm:chPref val="1"/>
          <dgm:bulletEnabled val="1"/>
        </dgm:presLayoutVars>
      </dgm:prSet>
      <dgm:spPr/>
    </dgm:pt>
    <dgm:pt modelId="{64C4145C-A94B-4979-8E60-1FCF0CF1CDDE}" type="pres">
      <dgm:prSet presAssocID="{C917B5B0-685A-456B-87B4-131A9F919FDF}" presName="L2TextContainerWrapper" presStyleCnt="0">
        <dgm:presLayoutVars>
          <dgm:chMax val="0"/>
          <dgm:chPref val="0"/>
          <dgm:bulletEnabled val="1"/>
        </dgm:presLayoutVars>
      </dgm:prSet>
      <dgm:spPr/>
    </dgm:pt>
    <dgm:pt modelId="{7ACECCBB-5147-48C0-9569-F764156DC93F}" type="pres">
      <dgm:prSet presAssocID="{C917B5B0-685A-456B-87B4-131A9F919FDF}" presName="L2TextContainer" presStyleLbl="bgAcc1" presStyleIdx="17" presStyleCnt="20"/>
      <dgm:spPr/>
    </dgm:pt>
    <dgm:pt modelId="{0D476DEA-D325-46B2-9A24-9DD18AD9909B}" type="pres">
      <dgm:prSet presAssocID="{C917B5B0-685A-456B-87B4-131A9F919FDF}" presName="FlexibleEmptyPlaceHolder" presStyleCnt="0"/>
      <dgm:spPr/>
    </dgm:pt>
    <dgm:pt modelId="{E598D3CF-0579-4B50-B101-BB85BEDD3547}" type="pres">
      <dgm:prSet presAssocID="{C917B5B0-685A-456B-87B4-131A9F919FDF}" presName="ConnectLine" presStyleLbl="sibTrans1D1" presStyleIdx="17" presStyleCnt="20"/>
      <dgm:spPr>
        <a:noFill/>
        <a:ln w="6350" cap="flat" cmpd="sng" algn="ctr">
          <a:solidFill>
            <a:schemeClr val="accent1">
              <a:hueOff val="0"/>
              <a:satOff val="0"/>
              <a:lumOff val="0"/>
              <a:alphaOff val="0"/>
            </a:schemeClr>
          </a:solidFill>
          <a:prstDash val="dash"/>
          <a:miter lim="800000"/>
        </a:ln>
        <a:effectLst/>
      </dgm:spPr>
    </dgm:pt>
    <dgm:pt modelId="{93F6456D-9486-4423-985F-C37B74C287ED}" type="pres">
      <dgm:prSet presAssocID="{C917B5B0-685A-456B-87B4-131A9F919FDF}" presName="ConnectorPoint" presStyleLbl="alignNode1" presStyleIdx="17" presStyleCnt="20"/>
      <dgm:spPr/>
    </dgm:pt>
    <dgm:pt modelId="{FFB5C704-D70A-4CC0-8469-1E7ED248EF5E}" type="pres">
      <dgm:prSet presAssocID="{C917B5B0-685A-456B-87B4-131A9F919FDF}" presName="EmptyPlaceHolder" presStyleCnt="0"/>
      <dgm:spPr/>
    </dgm:pt>
    <dgm:pt modelId="{4DF8F7AD-1962-4B67-979B-3FF84C91C668}" type="pres">
      <dgm:prSet presAssocID="{1E0EE62E-F564-4B7F-B653-492C76872F6B}" presName="spaceBetweenRectangles" presStyleCnt="0"/>
      <dgm:spPr/>
    </dgm:pt>
    <dgm:pt modelId="{2F3B9810-8EEF-4DC5-860E-38F301302FC3}" type="pres">
      <dgm:prSet presAssocID="{7DCB65B1-1DE0-4CD5-815F-B97F86DF31C8}" presName="composite" presStyleCnt="0"/>
      <dgm:spPr/>
    </dgm:pt>
    <dgm:pt modelId="{64A578B8-2F1F-41B0-9157-0F4A2ED5D9D1}" type="pres">
      <dgm:prSet presAssocID="{7DCB65B1-1DE0-4CD5-815F-B97F86DF31C8}" presName="L1TextContainer" presStyleLbl="revTx" presStyleIdx="18" presStyleCnt="20">
        <dgm:presLayoutVars>
          <dgm:chMax val="1"/>
          <dgm:chPref val="1"/>
          <dgm:bulletEnabled val="1"/>
        </dgm:presLayoutVars>
      </dgm:prSet>
      <dgm:spPr/>
    </dgm:pt>
    <dgm:pt modelId="{CE4B30F0-FBBF-4DB7-87FF-BABED5536320}" type="pres">
      <dgm:prSet presAssocID="{7DCB65B1-1DE0-4CD5-815F-B97F86DF31C8}" presName="L2TextContainerWrapper" presStyleCnt="0">
        <dgm:presLayoutVars>
          <dgm:chMax val="0"/>
          <dgm:chPref val="0"/>
          <dgm:bulletEnabled val="1"/>
        </dgm:presLayoutVars>
      </dgm:prSet>
      <dgm:spPr/>
    </dgm:pt>
    <dgm:pt modelId="{BEA94CB3-1E20-4024-992B-BFC2EDA57D61}" type="pres">
      <dgm:prSet presAssocID="{7DCB65B1-1DE0-4CD5-815F-B97F86DF31C8}" presName="L2TextContainer" presStyleLbl="bgAcc1" presStyleIdx="18" presStyleCnt="20"/>
      <dgm:spPr/>
    </dgm:pt>
    <dgm:pt modelId="{42F5BC9D-705C-44AF-84C0-D12C8FABBC30}" type="pres">
      <dgm:prSet presAssocID="{7DCB65B1-1DE0-4CD5-815F-B97F86DF31C8}" presName="FlexibleEmptyPlaceHolder" presStyleCnt="0"/>
      <dgm:spPr/>
    </dgm:pt>
    <dgm:pt modelId="{AD170BE8-D046-402A-98F5-24E4D44AC6CE}" type="pres">
      <dgm:prSet presAssocID="{7DCB65B1-1DE0-4CD5-815F-B97F86DF31C8}" presName="ConnectLine" presStyleLbl="sibTrans1D1" presStyleIdx="18" presStyleCnt="20"/>
      <dgm:spPr>
        <a:noFill/>
        <a:ln w="6350" cap="flat" cmpd="sng" algn="ctr">
          <a:solidFill>
            <a:schemeClr val="accent1">
              <a:hueOff val="0"/>
              <a:satOff val="0"/>
              <a:lumOff val="0"/>
              <a:alphaOff val="0"/>
            </a:schemeClr>
          </a:solidFill>
          <a:prstDash val="dash"/>
          <a:miter lim="800000"/>
        </a:ln>
        <a:effectLst/>
      </dgm:spPr>
    </dgm:pt>
    <dgm:pt modelId="{61FB9EC2-1204-402B-92B0-0B59966B4660}" type="pres">
      <dgm:prSet presAssocID="{7DCB65B1-1DE0-4CD5-815F-B97F86DF31C8}" presName="ConnectorPoint" presStyleLbl="alignNode1" presStyleIdx="18" presStyleCnt="20"/>
      <dgm:spPr/>
    </dgm:pt>
    <dgm:pt modelId="{279A7CAF-BD16-43B4-923E-725473CC997D}" type="pres">
      <dgm:prSet presAssocID="{7DCB65B1-1DE0-4CD5-815F-B97F86DF31C8}" presName="EmptyPlaceHolder" presStyleCnt="0"/>
      <dgm:spPr/>
    </dgm:pt>
    <dgm:pt modelId="{DBCAA9A1-1754-4751-8FE6-6BE97C1CB513}" type="pres">
      <dgm:prSet presAssocID="{7F28CF10-CA5E-44BB-827F-CC2DBEF4CD81}" presName="spaceBetweenRectangles" presStyleCnt="0"/>
      <dgm:spPr/>
    </dgm:pt>
    <dgm:pt modelId="{156C4183-203F-42F5-B10A-4B1506DA26B7}" type="pres">
      <dgm:prSet presAssocID="{9CEAA852-1BE6-4469-8F91-2ABFF952E36C}" presName="composite" presStyleCnt="0"/>
      <dgm:spPr/>
    </dgm:pt>
    <dgm:pt modelId="{8EA7A1B0-DCDE-461A-B026-F9A7DD37F267}" type="pres">
      <dgm:prSet presAssocID="{9CEAA852-1BE6-4469-8F91-2ABFF952E36C}" presName="L1TextContainer" presStyleLbl="revTx" presStyleIdx="19" presStyleCnt="20">
        <dgm:presLayoutVars>
          <dgm:chMax val="1"/>
          <dgm:chPref val="1"/>
          <dgm:bulletEnabled val="1"/>
        </dgm:presLayoutVars>
      </dgm:prSet>
      <dgm:spPr/>
    </dgm:pt>
    <dgm:pt modelId="{88F2919D-0EFC-4B77-8C62-2E2110789CCF}" type="pres">
      <dgm:prSet presAssocID="{9CEAA852-1BE6-4469-8F91-2ABFF952E36C}" presName="L2TextContainerWrapper" presStyleCnt="0">
        <dgm:presLayoutVars>
          <dgm:chMax val="0"/>
          <dgm:chPref val="0"/>
          <dgm:bulletEnabled val="1"/>
        </dgm:presLayoutVars>
      </dgm:prSet>
      <dgm:spPr/>
    </dgm:pt>
    <dgm:pt modelId="{25AB0F7A-7367-404B-9E8A-B736F55714B8}" type="pres">
      <dgm:prSet presAssocID="{9CEAA852-1BE6-4469-8F91-2ABFF952E36C}" presName="L2TextContainer" presStyleLbl="bgAcc1" presStyleIdx="19" presStyleCnt="20"/>
      <dgm:spPr/>
    </dgm:pt>
    <dgm:pt modelId="{2A87E5DF-F21D-4FD7-B78F-D2F0F9E4CF6E}" type="pres">
      <dgm:prSet presAssocID="{9CEAA852-1BE6-4469-8F91-2ABFF952E36C}" presName="FlexibleEmptyPlaceHolder" presStyleCnt="0"/>
      <dgm:spPr/>
    </dgm:pt>
    <dgm:pt modelId="{687823C9-8A5C-4C41-952B-336A8891B524}" type="pres">
      <dgm:prSet presAssocID="{9CEAA852-1BE6-4469-8F91-2ABFF952E36C}" presName="ConnectLine" presStyleLbl="sibTrans1D1" presStyleIdx="19" presStyleCnt="20"/>
      <dgm:spPr>
        <a:noFill/>
        <a:ln w="6350" cap="flat" cmpd="sng" algn="ctr">
          <a:solidFill>
            <a:schemeClr val="accent1">
              <a:hueOff val="0"/>
              <a:satOff val="0"/>
              <a:lumOff val="0"/>
              <a:alphaOff val="0"/>
            </a:schemeClr>
          </a:solidFill>
          <a:prstDash val="dash"/>
          <a:miter lim="800000"/>
        </a:ln>
        <a:effectLst/>
      </dgm:spPr>
    </dgm:pt>
    <dgm:pt modelId="{56F739A4-A440-45AC-BC82-3DB3462F6401}" type="pres">
      <dgm:prSet presAssocID="{9CEAA852-1BE6-4469-8F91-2ABFF952E36C}" presName="ConnectorPoint" presStyleLbl="alignNode1" presStyleIdx="19" presStyleCnt="20"/>
      <dgm:spPr/>
    </dgm:pt>
    <dgm:pt modelId="{203F94A1-F63F-4D83-AF1F-0A9CCF630DC7}" type="pres">
      <dgm:prSet presAssocID="{9CEAA852-1BE6-4469-8F91-2ABFF952E36C}" presName="EmptyPlaceHolder" presStyleCnt="0"/>
      <dgm:spPr/>
    </dgm:pt>
  </dgm:ptLst>
  <dgm:cxnLst>
    <dgm:cxn modelId="{47754104-8596-4084-94D1-3DC35A1AED6B}" srcId="{5C9A9228-C534-4491-A0BA-4AFD5D091924}" destId="{0ACC2F98-6D70-426C-A991-029DFF186BD0}" srcOrd="6" destOrd="0" parTransId="{D89FE522-D6DA-4262-8F3B-9F1CEB96CE0E}" sibTransId="{E13AF305-982F-4B1D-BCC2-8659E3492F25}"/>
    <dgm:cxn modelId="{F3834F04-D1A4-4C65-A4DA-582307369A53}" type="presOf" srcId="{E6611957-C9F8-422A-97C1-0AB5E6CA8131}" destId="{B87D5094-7E36-48B3-9CD3-DF4291ED6FE6}" srcOrd="0" destOrd="1" presId="urn:microsoft.com/office/officeart/2016/7/layout/BasicTimeline"/>
    <dgm:cxn modelId="{50E69904-0915-46F2-994F-B9063727D58C}" type="presOf" srcId="{1E884007-1FB7-4AA2-8C8D-047DA61CC9AC}" destId="{4CBF8423-2CE9-463D-A244-F504E3338623}" srcOrd="0" destOrd="0" presId="urn:microsoft.com/office/officeart/2016/7/layout/BasicTimeline"/>
    <dgm:cxn modelId="{E1E8B605-EA19-4AB2-8E01-BDE8830ABD32}" srcId="{5C9A9228-C534-4491-A0BA-4AFD5D091924}" destId="{063F0055-9E62-4C60-9433-6B8ACAE3D9DB}" srcOrd="1" destOrd="0" parTransId="{34563D38-6412-4FF5-BB60-BD86C04CFD44}" sibTransId="{4506F03E-A756-4D24-BF7D-EA4DD2191810}"/>
    <dgm:cxn modelId="{851E2A12-D353-4C6A-861F-4E6F9E3BBE40}" type="presOf" srcId="{5C9A9228-C534-4491-A0BA-4AFD5D091924}" destId="{6776496D-EB9B-4C82-BE6B-905872CDF5C3}" srcOrd="0" destOrd="0" presId="urn:microsoft.com/office/officeart/2016/7/layout/BasicTimeline"/>
    <dgm:cxn modelId="{D0B5CB15-82F2-40C4-9A7C-946A78CD8ED0}" type="presOf" srcId="{1729BEC4-EC49-40E3-B3B6-0A4CA93E5F10}" destId="{25AB0F7A-7367-404B-9E8A-B736F55714B8}" srcOrd="0" destOrd="0" presId="urn:microsoft.com/office/officeart/2016/7/layout/BasicTimeline"/>
    <dgm:cxn modelId="{11C97918-51DA-4308-8723-2BE5F2620CFE}" type="presOf" srcId="{7F9D8D1D-064D-4347-A145-3642CCE691BD}" destId="{43D3A5A6-2276-415A-B94E-A409A9FEF192}" srcOrd="0" destOrd="0" presId="urn:microsoft.com/office/officeart/2016/7/layout/BasicTimeline"/>
    <dgm:cxn modelId="{96C68C19-79BE-4970-AE91-B3F1A2522E1E}" type="presOf" srcId="{749E50A3-0251-4607-9BEB-52A0B5F8920C}" destId="{19893907-18A6-4956-8E00-5D54B0FA38B5}" srcOrd="0" destOrd="0" presId="urn:microsoft.com/office/officeart/2016/7/layout/BasicTimeline"/>
    <dgm:cxn modelId="{03C5AE1A-A4D2-4DFE-AF10-E297A5DA3B55}" srcId="{F92B255D-9FBC-48C7-8A3D-BDCC046330C9}" destId="{B6A0F343-768C-4D4B-93A2-A87CCAC8090B}" srcOrd="0" destOrd="0" parTransId="{B35BA99F-3EAC-45D9-A846-9A6245A3B23E}" sibTransId="{B7355A5F-CF7D-47B6-A9BA-8CC3FE1143CD}"/>
    <dgm:cxn modelId="{60F81A1E-2CBB-4863-84E4-622DC20C03DF}" type="presOf" srcId="{FE94EA5E-E9DD-407C-8345-C88C4011FC83}" destId="{3F764F1F-DB0A-4E0C-A0C5-1BB619C8EECD}" srcOrd="0" destOrd="0" presId="urn:microsoft.com/office/officeart/2016/7/layout/BasicTimeline"/>
    <dgm:cxn modelId="{1A48F71E-D5C2-4EB6-8709-C5B80FFB6BC9}" type="presOf" srcId="{E7211A30-B6CE-411C-865B-6DB39E145E55}" destId="{BE4E24B4-7051-495D-BA73-69555D5D81CE}" srcOrd="0" destOrd="1" presId="urn:microsoft.com/office/officeart/2016/7/layout/BasicTimeline"/>
    <dgm:cxn modelId="{C0969A24-EB16-4500-8115-FA13B8358A0D}" srcId="{EAFF7710-AB99-474F-8485-D87AF7392B2A}" destId="{F2F63009-3ACD-4236-854E-C5C00BB568A4}" srcOrd="1" destOrd="0" parTransId="{8A3ECC86-7100-46AD-A9ED-8C4B0957CA57}" sibTransId="{0DBDF715-2C94-4B22-BCFF-372DCD65E773}"/>
    <dgm:cxn modelId="{DF2E7427-A2A6-4689-8E1D-8BDF6B5FE673}" type="presOf" srcId="{C8CA6906-E97E-41ED-B05D-482C28B9B634}" destId="{F35C7E86-40A5-49A1-A5D2-71CCE810FDBB}" srcOrd="0" destOrd="0" presId="urn:microsoft.com/office/officeart/2016/7/layout/BasicTimeline"/>
    <dgm:cxn modelId="{034E9327-3E46-4F19-AA32-92558279EC76}" srcId="{5C9A9228-C534-4491-A0BA-4AFD5D091924}" destId="{C8CA6906-E97E-41ED-B05D-482C28B9B634}" srcOrd="0" destOrd="0" parTransId="{41440C8B-4E33-4DE0-B709-7B4AC72F66E3}" sibTransId="{F5FA5E61-D3CE-46EE-BDD0-BA8C48BF0868}"/>
    <dgm:cxn modelId="{2A2B3D2C-8EC4-40A8-A87F-A0B5D31E3F43}" type="presOf" srcId="{0353EB75-D1ED-41A9-989F-2F63629631A8}" destId="{576300B1-C7A3-4A5B-A46E-F10023B43ED9}" srcOrd="0" destOrd="0" presId="urn:microsoft.com/office/officeart/2016/7/layout/BasicTimeline"/>
    <dgm:cxn modelId="{58E7D930-84DE-4365-875E-1F250E80CC5C}" srcId="{5C9A9228-C534-4491-A0BA-4AFD5D091924}" destId="{17D34170-FC1C-4246-9E87-F71434D57FA9}" srcOrd="12" destOrd="0" parTransId="{4CFA270A-F355-4C5C-99AB-6570B06C7436}" sibTransId="{1CA06335-54BD-4E46-99F2-B91954C6556B}"/>
    <dgm:cxn modelId="{38C73031-B2B6-415E-93AD-15AF42EE1744}" srcId="{EAFF7710-AB99-474F-8485-D87AF7392B2A}" destId="{1383FE84-861E-4751-B283-59D1500C3690}" srcOrd="0" destOrd="0" parTransId="{DC8CAEE9-3C35-42D7-81B7-833BF2833A88}" sibTransId="{EBAF888F-FE2E-411C-9B72-435B232418D1}"/>
    <dgm:cxn modelId="{C6C43A31-DAC2-4C63-87EB-4F91E826910B}" srcId="{75B1D3FF-56B5-4B37-9CAE-959BFF683DAD}" destId="{93A6D0A9-2537-4FB2-96E6-1781C7A1A098}" srcOrd="0" destOrd="0" parTransId="{BD6C1B5C-7013-4091-A88F-32289AB21574}" sibTransId="{41FF2FFF-BE09-451D-A6F1-29A3C4B6D36E}"/>
    <dgm:cxn modelId="{C6336831-E503-4686-B474-718ADF8C82FB}" srcId="{9CEAA852-1BE6-4469-8F91-2ABFF952E36C}" destId="{1729BEC4-EC49-40E3-B3B6-0A4CA93E5F10}" srcOrd="0" destOrd="0" parTransId="{E6AD7814-2F31-4AF0-9228-706A88C46961}" sibTransId="{59B45B5C-6D3E-4CC6-AEB2-AFBCDE6E34C1}"/>
    <dgm:cxn modelId="{7288A532-7E5B-42A4-A41D-9FFC95FE1B8E}" type="presOf" srcId="{0ACC2F98-6D70-426C-A991-029DFF186BD0}" destId="{6CAE0290-6B59-4AC2-B911-75A46804BBD1}" srcOrd="0" destOrd="0" presId="urn:microsoft.com/office/officeart/2016/7/layout/BasicTimeline"/>
    <dgm:cxn modelId="{49C89435-94E0-42C3-AFD3-E319E55ACABE}" srcId="{5C9A9228-C534-4491-A0BA-4AFD5D091924}" destId="{1EBD0AAA-9760-4F14-87EE-E7767404939C}" srcOrd="5" destOrd="0" parTransId="{59486A3A-F17E-45AC-A52E-B3104FBCD873}" sibTransId="{92FF400A-26E4-48F7-9BF2-24B308587826}"/>
    <dgm:cxn modelId="{32F4DF3B-B683-4D77-9B52-9A8940C67647}" srcId="{5C9A9228-C534-4491-A0BA-4AFD5D091924}" destId="{F92B255D-9FBC-48C7-8A3D-BDCC046330C9}" srcOrd="2" destOrd="0" parTransId="{4471805D-6354-4F8C-BA55-F6278DEAFA8E}" sibTransId="{26EFC04E-EE33-4536-9349-80A962D42323}"/>
    <dgm:cxn modelId="{C2C8955B-CD27-4967-AD96-497D6848970F}" srcId="{5C9A9228-C534-4491-A0BA-4AFD5D091924}" destId="{4892D764-8642-4E7C-9FE7-8A30182616C4}" srcOrd="10" destOrd="0" parTransId="{78562005-EA0F-400D-9647-D70725543E3B}" sibTransId="{B7111373-49FB-4D53-A452-E1388784ACE4}"/>
    <dgm:cxn modelId="{6C90365C-EB96-49C5-B114-D0C78106CE5B}" srcId="{5C9A9228-C534-4491-A0BA-4AFD5D091924}" destId="{C917B5B0-685A-456B-87B4-131A9F919FDF}" srcOrd="17" destOrd="0" parTransId="{754C4C01-5E2A-485F-A77B-E01AE5EEA594}" sibTransId="{1E0EE62E-F564-4B7F-B653-492C76872F6B}"/>
    <dgm:cxn modelId="{9C63EA5F-7BCF-4EDC-971E-471E71FB7110}" srcId="{063F0055-9E62-4C60-9433-6B8ACAE3D9DB}" destId="{F495A30F-6AA4-49D1-B537-48EF91630A86}" srcOrd="0" destOrd="0" parTransId="{5EAFEE39-D02A-460F-9DE2-0BA34E04B4BB}" sibTransId="{268905EB-CF09-4D3A-BF5B-17F8B2190B2F}"/>
    <dgm:cxn modelId="{EC55A260-7A4A-4286-B691-C4D5702F77EF}" type="presOf" srcId="{1EBD0AAA-9760-4F14-87EE-E7767404939C}" destId="{FC7D4301-601D-4CDD-9063-98D6D3A4C33F}" srcOrd="0" destOrd="0" presId="urn:microsoft.com/office/officeart/2016/7/layout/BasicTimeline"/>
    <dgm:cxn modelId="{F3321C41-3A93-484D-AB90-F47CD790B7B4}" type="presOf" srcId="{2CF4DB7E-4875-4B5F-B00E-6A49DEE1272C}" destId="{A7FE999B-E7BA-4DB4-81E9-66604C07F7ED}" srcOrd="0" destOrd="0" presId="urn:microsoft.com/office/officeart/2016/7/layout/BasicTimeline"/>
    <dgm:cxn modelId="{03398161-B4E0-4E05-9733-724FDEC35E22}" srcId="{7DCB65B1-1DE0-4CD5-815F-B97F86DF31C8}" destId="{FD711D48-6388-48E8-99EA-80AD64B8B564}" srcOrd="0" destOrd="0" parTransId="{85D6C316-73E7-413B-A10C-7B0A130402B7}" sibTransId="{9C39459B-2EF0-42D4-8610-0F6EEF2A16CC}"/>
    <dgm:cxn modelId="{E15EEE42-0006-42C2-BC48-D630FED760BC}" srcId="{5C9A9228-C534-4491-A0BA-4AFD5D091924}" destId="{2CF4DB7E-4875-4B5F-B00E-6A49DEE1272C}" srcOrd="11" destOrd="0" parTransId="{5F1CED56-00AC-4004-B78A-B7E60726E929}" sibTransId="{B92A7C8B-E3F7-493C-AB2D-9A136FE9B5CF}"/>
    <dgm:cxn modelId="{AABD8F44-491C-4F42-ABCC-69FC383D61A0}" type="presOf" srcId="{E4293CB4-79D6-460F-92A0-7A4559F3640B}" destId="{58194399-9ACF-4732-AB68-AE51416F735B}" srcOrd="0" destOrd="0" presId="urn:microsoft.com/office/officeart/2016/7/layout/BasicTimeline"/>
    <dgm:cxn modelId="{B3A78968-E606-41CD-8772-75DD0A82C164}" type="presOf" srcId="{FD711D48-6388-48E8-99EA-80AD64B8B564}" destId="{BEA94CB3-1E20-4024-992B-BFC2EDA57D61}" srcOrd="0" destOrd="0" presId="urn:microsoft.com/office/officeart/2016/7/layout/BasicTimeline"/>
    <dgm:cxn modelId="{407D084A-EBAF-4479-AC14-B4751548A9D3}" type="presOf" srcId="{06D0187C-DF5D-4543-AFE8-BED0CDA87F85}" destId="{8E15A1F4-6FF6-4287-B9E8-B04EC49DAE30}" srcOrd="0" destOrd="0" presId="urn:microsoft.com/office/officeart/2016/7/layout/BasicTimeline"/>
    <dgm:cxn modelId="{2753794A-A494-46FC-8225-6C772F10306A}" type="presOf" srcId="{5006C0C0-E86C-4C59-8652-625071FD66FD}" destId="{7ACECCBB-5147-48C0-9569-F764156DC93F}" srcOrd="0" destOrd="0" presId="urn:microsoft.com/office/officeart/2016/7/layout/BasicTimeline"/>
    <dgm:cxn modelId="{7B6C8F4C-9D7B-49B8-A057-AB4A4245C6DD}" srcId="{5C9A9228-C534-4491-A0BA-4AFD5D091924}" destId="{9CEAA852-1BE6-4469-8F91-2ABFF952E36C}" srcOrd="19" destOrd="0" parTransId="{88D345D1-668E-4525-88F5-3D7E235D9FFB}" sibTransId="{26DEF9BE-CAAF-4280-A176-9179C9278234}"/>
    <dgm:cxn modelId="{8777666D-E957-4604-A621-B84CDAB1E445}" type="presOf" srcId="{7C43F865-ECE0-409C-9E21-F05540E36E99}" destId="{464F4B45-A59D-4545-916D-1D219FC71E3F}" srcOrd="0" destOrd="1" presId="urn:microsoft.com/office/officeart/2016/7/layout/BasicTimeline"/>
    <dgm:cxn modelId="{E3F40C4F-B2FC-496B-81C7-AD54E4FDB2F3}" srcId="{3F75F687-FF0E-4C21-AB37-5F381591D5DC}" destId="{06D0187C-DF5D-4543-AFE8-BED0CDA87F85}" srcOrd="0" destOrd="0" parTransId="{64485063-7ACA-4D89-9B30-93DE7AE4B2B8}" sibTransId="{59F8D110-EC43-4F99-A194-4CACB5821CD5}"/>
    <dgm:cxn modelId="{2E3C2E4F-DF7A-4B5D-A661-035127695CE1}" srcId="{4CDBD2BC-D19B-4BDC-8697-39F412276BEE}" destId="{A0BC4902-BDA5-4787-A751-058779948B9C}" srcOrd="0" destOrd="0" parTransId="{A1AA5F1C-5DEC-4564-BD45-94E7A100EB7A}" sibTransId="{F580BC61-CB80-4002-AFCD-145323969FDC}"/>
    <dgm:cxn modelId="{6F2E4250-AD28-4B36-9621-80653BDC257E}" type="presOf" srcId="{A0BC4902-BDA5-4787-A751-058779948B9C}" destId="{A5B9EED7-84B0-43AB-9924-3162A002451F}" srcOrd="0" destOrd="0" presId="urn:microsoft.com/office/officeart/2016/7/layout/BasicTimeline"/>
    <dgm:cxn modelId="{F6F97D70-3EE6-4A7A-95BC-C2809787D828}" srcId="{5C9A9228-C534-4491-A0BA-4AFD5D091924}" destId="{B656225E-45E9-4888-B1BC-4744456F8A76}" srcOrd="8" destOrd="0" parTransId="{5AAB4698-C381-4E2D-B893-CACFAB121590}" sibTransId="{45FCDA2A-23FA-4121-A89C-BBC4E4AC3CF2}"/>
    <dgm:cxn modelId="{4E2B2751-1DE8-4E70-A5B9-2A0DD3DD099C}" type="presOf" srcId="{9CEAA852-1BE6-4469-8F91-2ABFF952E36C}" destId="{8EA7A1B0-DCDE-461A-B026-F9A7DD37F267}" srcOrd="0" destOrd="0" presId="urn:microsoft.com/office/officeart/2016/7/layout/BasicTimeline"/>
    <dgm:cxn modelId="{24F03B53-D991-418C-AB9D-CFFC423A3C8E}" srcId="{5C9A9228-C534-4491-A0BA-4AFD5D091924}" destId="{75B1D3FF-56B5-4B37-9CAE-959BFF683DAD}" srcOrd="16" destOrd="0" parTransId="{16A8A0F6-6B90-45FC-9C21-F56088F2E569}" sibTransId="{69EC4704-D2BC-4E21-831F-7C649494988B}"/>
    <dgm:cxn modelId="{57F86453-36D2-421B-A123-80946A4469C5}" srcId="{FE94EA5E-E9DD-407C-8345-C88C4011FC83}" destId="{8E8216FE-B0FB-4AFB-95CE-111EC7C9E79C}" srcOrd="0" destOrd="0" parTransId="{AB09378E-5BB9-4FD7-B938-EAECC3290165}" sibTransId="{04618DB3-0423-4B8D-B65C-087ACFD3878E}"/>
    <dgm:cxn modelId="{2F4D0F77-871B-4FDD-94B0-F84ACA1B951D}" type="presOf" srcId="{1383FE84-861E-4751-B283-59D1500C3690}" destId="{12A84D91-B895-4EB8-BB1B-81863262ED91}" srcOrd="0" destOrd="0" presId="urn:microsoft.com/office/officeart/2016/7/layout/BasicTimeline"/>
    <dgm:cxn modelId="{01124579-4E1A-4EA5-B2AB-DD6FEBFD2584}" srcId="{5C9A9228-C534-4491-A0BA-4AFD5D091924}" destId="{7F9D8D1D-064D-4347-A145-3642CCE691BD}" srcOrd="4" destOrd="0" parTransId="{3C13E513-AC1F-45C0-97B5-9CB2092728A9}" sibTransId="{3693F779-9067-4FA3-8F97-110B9B22DD3F}"/>
    <dgm:cxn modelId="{F2B10A5A-86DB-48BD-96B6-CD880BEF94BA}" type="presOf" srcId="{35B65A7D-5B06-493D-8658-7C87185EEE44}" destId="{EC732673-C49B-41AC-AA00-1EB1456BEEF2}" srcOrd="0" destOrd="0" presId="urn:microsoft.com/office/officeart/2016/7/layout/BasicTimeline"/>
    <dgm:cxn modelId="{79594A5A-2BA7-4112-9DDF-BC12BC1F16C0}" srcId="{C70829E7-9D33-438F-846A-51139B4E7241}" destId="{AD06466E-45EA-4557-83D2-D68832D4D768}" srcOrd="0" destOrd="0" parTransId="{7B8AB0A5-C87D-4365-A457-769B65F699CD}" sibTransId="{400BCBF7-0890-4A55-B912-4095DFDEA7B1}"/>
    <dgm:cxn modelId="{4972437E-0117-42A6-AB40-7CC403493EDF}" srcId="{5C9A9228-C534-4491-A0BA-4AFD5D091924}" destId="{A785C7E3-EC9E-4841-A986-F7CECB6EC50D}" srcOrd="3" destOrd="0" parTransId="{EDE72BA0-ECE6-4E09-90F1-E6001D3C6062}" sibTransId="{10A15C8B-A66D-43B3-8DF2-9A71AEE199B9}"/>
    <dgm:cxn modelId="{11826D81-8A9D-48E9-93E3-CE4F399AC15B}" type="presOf" srcId="{C917B5B0-685A-456B-87B4-131A9F919FDF}" destId="{F9F356FA-C9C1-49C6-B0A3-FC2E1FE73C8A}" srcOrd="0" destOrd="0" presId="urn:microsoft.com/office/officeart/2016/7/layout/BasicTimeline"/>
    <dgm:cxn modelId="{74CFB883-3662-43E5-A7B3-63C7F488D4B8}" type="presOf" srcId="{4C4B0FB8-A87E-48A2-AAF7-B2FB97CD83FF}" destId="{12A84D91-B895-4EB8-BB1B-81863262ED91}" srcOrd="0" destOrd="2" presId="urn:microsoft.com/office/officeart/2016/7/layout/BasicTimeline"/>
    <dgm:cxn modelId="{C59C0884-C819-4432-BC7C-B772ADAE2998}" type="presOf" srcId="{4892D764-8642-4E7C-9FE7-8A30182616C4}" destId="{3A75F578-8D56-48F1-9EEF-737409612F97}" srcOrd="0" destOrd="0" presId="urn:microsoft.com/office/officeart/2016/7/layout/BasicTimeline"/>
    <dgm:cxn modelId="{ACAF0A88-5C18-4497-B585-93514E7A561E}" srcId="{C8CA6906-E97E-41ED-B05D-482C28B9B634}" destId="{35B65A7D-5B06-493D-8658-7C87185EEE44}" srcOrd="0" destOrd="0" parTransId="{5804A14C-C450-4FA6-AB1B-49819B010535}" sibTransId="{3912E5FA-D286-4F9F-B1A5-70457BC3A8E4}"/>
    <dgm:cxn modelId="{19AD768C-E85B-4FAF-8B0E-5240C82DA51A}" srcId="{5C9A9228-C534-4491-A0BA-4AFD5D091924}" destId="{C70829E7-9D33-438F-846A-51139B4E7241}" srcOrd="13" destOrd="0" parTransId="{A2E304F7-7630-4040-888A-2A18CA1AA86C}" sibTransId="{CFDF99C8-712E-4287-8D87-DF6160144BBA}"/>
    <dgm:cxn modelId="{7D9F0E8D-E91F-431A-A07E-487D211DB0BC}" type="presOf" srcId="{B656225E-45E9-4888-B1BC-4744456F8A76}" destId="{C26A6897-C719-4BF5-9C6F-FBB7E5E95F46}" srcOrd="0" destOrd="0" presId="urn:microsoft.com/office/officeart/2016/7/layout/BasicTimeline"/>
    <dgm:cxn modelId="{75F75F8E-3BE0-4C4A-BC97-466074A863E4}" srcId="{5C9A9228-C534-4491-A0BA-4AFD5D091924}" destId="{FE94EA5E-E9DD-407C-8345-C88C4011FC83}" srcOrd="9" destOrd="0" parTransId="{7E417C61-1D00-4F87-9690-AC2A4F0B2AD1}" sibTransId="{96337221-D65B-44CF-8A6C-9BE245D0F8EB}"/>
    <dgm:cxn modelId="{45527D8E-3F51-449A-8D2C-6BBC3A9F39D8}" type="presOf" srcId="{4CDBD2BC-D19B-4BDC-8697-39F412276BEE}" destId="{BC29F59A-B4F7-4797-A0F1-80846283B6BC}" srcOrd="0" destOrd="0" presId="urn:microsoft.com/office/officeart/2016/7/layout/BasicTimeline"/>
    <dgm:cxn modelId="{C9C18991-D62F-4179-B795-F5F0F0044CDA}" srcId="{0ACC2F98-6D70-426C-A991-029DFF186BD0}" destId="{039987F4-3D9E-4B22-BDEF-923E8BFDA36F}" srcOrd="0" destOrd="0" parTransId="{695B7AD5-5777-4715-9C12-C0D1D5116192}" sibTransId="{F2B0DE8A-F90B-4F5B-9576-7EF71426E2B6}"/>
    <dgm:cxn modelId="{18756D92-7FF2-4BE7-88E0-13E1E1076529}" type="presOf" srcId="{039987F4-3D9E-4B22-BDEF-923E8BFDA36F}" destId="{FFDFA07E-E58B-45B8-91D0-5B89A9EDC736}" srcOrd="0" destOrd="0" presId="urn:microsoft.com/office/officeart/2016/7/layout/BasicTimeline"/>
    <dgm:cxn modelId="{97F5F893-2CB3-41A6-8922-D96060ECF483}" srcId="{0ACC2F98-6D70-426C-A991-029DFF186BD0}" destId="{0A5D08B2-2A2F-4BCD-ADF2-A6CA033F385A}" srcOrd="1" destOrd="0" parTransId="{7D5EAE7B-6D45-4303-9E30-605342A6F638}" sibTransId="{CD71E3BC-8C67-458C-8CC8-1570EE4CE1D0}"/>
    <dgm:cxn modelId="{AEBAA394-A2E4-4E63-A7DE-E68EBD0559C2}" type="presOf" srcId="{C70829E7-9D33-438F-846A-51139B4E7241}" destId="{0D2BB2C2-A34C-490C-9A60-95A3A17E291A}" srcOrd="0" destOrd="0" presId="urn:microsoft.com/office/officeart/2016/7/layout/BasicTimeline"/>
    <dgm:cxn modelId="{4B9B6195-55B6-42A2-B356-0CBF77A356C5}" type="presOf" srcId="{A785C7E3-EC9E-4841-A986-F7CECB6EC50D}" destId="{5D867481-C0C4-40A0-AEF7-94C6DC280C0A}" srcOrd="0" destOrd="0" presId="urn:microsoft.com/office/officeart/2016/7/layout/BasicTimeline"/>
    <dgm:cxn modelId="{15667096-4ED5-4F09-9FC7-25FF50D920B9}" srcId="{7F9D8D1D-064D-4347-A145-3642CCE691BD}" destId="{1E01FCCB-7A1C-4FFD-A1EA-5D46DB626A5C}" srcOrd="0" destOrd="0" parTransId="{413A8635-A0D5-4645-B741-3B8A8FEA105A}" sibTransId="{9C5D0DFB-6DE2-4992-8448-6F4C91E9B0E7}"/>
    <dgm:cxn modelId="{A39C5497-8D75-45C1-B995-31DFCB76CD10}" srcId="{5C9A9228-C534-4491-A0BA-4AFD5D091924}" destId="{3F75F687-FF0E-4C21-AB37-5F381591D5DC}" srcOrd="14" destOrd="0" parTransId="{8D6956C4-A32A-48ED-9133-813E37B61EDA}" sibTransId="{3A5D5547-C712-492B-8FAC-D820393B9713}"/>
    <dgm:cxn modelId="{00B9CD9E-2D71-478E-87DA-756D3C8EA69A}" type="presOf" srcId="{F92B255D-9FBC-48C7-8A3D-BDCC046330C9}" destId="{E3443494-8973-4E1B-AAA2-DDA5DDFFF806}" srcOrd="0" destOrd="0" presId="urn:microsoft.com/office/officeart/2016/7/layout/BasicTimeline"/>
    <dgm:cxn modelId="{AA672EA7-0622-4C55-AB90-7A9B8A79CD82}" srcId="{5C9A9228-C534-4491-A0BA-4AFD5D091924}" destId="{EAFF7710-AB99-474F-8485-D87AF7392B2A}" srcOrd="7" destOrd="0" parTransId="{488E4376-152A-4F01-9FFD-86C82B2CEAFD}" sibTransId="{17E46DBE-E7C5-4BA2-A899-37883B0F7E4B}"/>
    <dgm:cxn modelId="{675ED5AE-D979-473D-A334-846FD8DD4F5A}" srcId="{063F0055-9E62-4C60-9433-6B8ACAE3D9DB}" destId="{E7211A30-B6CE-411C-865B-6DB39E145E55}" srcOrd="1" destOrd="0" parTransId="{6D8CFEEC-E8FE-4AC6-A2F8-273C1E4FC9C9}" sibTransId="{A7B84064-73AA-4802-9A2B-894E15407E13}"/>
    <dgm:cxn modelId="{B3765DAF-4AE5-4A1A-B6A2-2911852610C1}" srcId="{1EBD0AAA-9760-4F14-87EE-E7767404939C}" destId="{0353EB75-D1ED-41A9-989F-2F63629631A8}" srcOrd="0" destOrd="0" parTransId="{6BE6676E-76C1-4127-94C8-E5D6BC5BDEC7}" sibTransId="{21EC12F7-5325-457D-878C-E24F07488003}"/>
    <dgm:cxn modelId="{08CC3FB8-475A-4470-B46E-AEBC54C2663E}" type="presOf" srcId="{F2F63009-3ACD-4236-854E-C5C00BB568A4}" destId="{12A84D91-B895-4EB8-BB1B-81863262ED91}" srcOrd="0" destOrd="1" presId="urn:microsoft.com/office/officeart/2016/7/layout/BasicTimeline"/>
    <dgm:cxn modelId="{74CC3FBB-BB50-43EC-8AE9-275F035607E2}" type="presOf" srcId="{A0D80A74-59FE-4668-A990-64385D78A728}" destId="{D7051ED9-3CF2-48AD-82A3-D1D18B8F5106}" srcOrd="0" destOrd="0" presId="urn:microsoft.com/office/officeart/2016/7/layout/BasicTimeline"/>
    <dgm:cxn modelId="{325D9CBB-B0B2-4E27-A298-DF9E8A51DA66}" type="presOf" srcId="{F495A30F-6AA4-49D1-B537-48EF91630A86}" destId="{BE4E24B4-7051-495D-BA73-69555D5D81CE}" srcOrd="0" destOrd="0" presId="urn:microsoft.com/office/officeart/2016/7/layout/BasicTimeline"/>
    <dgm:cxn modelId="{64885CBC-31AF-4641-97D2-002EFE570B97}" srcId="{A785C7E3-EC9E-4841-A986-F7CECB6EC50D}" destId="{A0D80A74-59FE-4668-A990-64385D78A728}" srcOrd="0" destOrd="0" parTransId="{AB96845B-B576-4AEB-9484-DD8795ED373E}" sibTransId="{51673360-B44F-426B-842C-2C5958663079}"/>
    <dgm:cxn modelId="{C6BFC5C2-4FAA-425E-8ADD-0CEDACE1DA29}" type="presOf" srcId="{7DCB65B1-1DE0-4CD5-815F-B97F86DF31C8}" destId="{64A578B8-2F1F-41B0-9157-0F4A2ED5D9D1}" srcOrd="0" destOrd="0" presId="urn:microsoft.com/office/officeart/2016/7/layout/BasicTimeline"/>
    <dgm:cxn modelId="{2D6D2DC3-2C10-47C5-876A-FDCFE9D95189}" srcId="{7F9D8D1D-064D-4347-A145-3642CCE691BD}" destId="{E6611957-C9F8-422A-97C1-0AB5E6CA8131}" srcOrd="1" destOrd="0" parTransId="{822DFD11-9149-45AB-B779-C0DBFDE34744}" sibTransId="{3BBB6963-6061-472F-BDD3-6D0B408CBB4A}"/>
    <dgm:cxn modelId="{92FA88C3-2A96-4D73-B02B-997B169DCCBA}" srcId="{C917B5B0-685A-456B-87B4-131A9F919FDF}" destId="{5006C0C0-E86C-4C59-8652-625071FD66FD}" srcOrd="0" destOrd="0" parTransId="{C00D41E8-20A4-47F5-9166-25AA3012A3A1}" sibTransId="{D8BFE7D4-21DF-4020-8676-79B1D6ADCA22}"/>
    <dgm:cxn modelId="{0BBF82C5-EF3D-4BEA-A5C7-6FCE9B1D59E9}" srcId="{17D34170-FC1C-4246-9E87-F71434D57FA9}" destId="{3F7DB437-3210-42BC-A2FE-583136E8F530}" srcOrd="0" destOrd="0" parTransId="{F6512F4A-EA0D-437B-A5F0-04B075BB6B93}" sibTransId="{7CC16502-FA62-4C89-B1D3-4FF5F8536E5C}"/>
    <dgm:cxn modelId="{2E5010D8-0397-45A2-A265-7E8A6D0142DA}" type="presOf" srcId="{063F0055-9E62-4C60-9433-6B8ACAE3D9DB}" destId="{D357511A-9D15-40A1-BDF9-B4CBE94B4ACB}" srcOrd="0" destOrd="0" presId="urn:microsoft.com/office/officeart/2016/7/layout/BasicTimeline"/>
    <dgm:cxn modelId="{CF5014D9-CEDD-4079-890A-E62DF1DD16A6}" srcId="{4892D764-8642-4E7C-9FE7-8A30182616C4}" destId="{E4293CB4-79D6-460F-92A0-7A4559F3640B}" srcOrd="0" destOrd="0" parTransId="{33025C98-C36C-4A30-8B88-2A113DF54F32}" sibTransId="{32C13EEB-FB15-4D24-A774-4DA08428E32A}"/>
    <dgm:cxn modelId="{52887BDC-BEE1-4EEE-B83C-FC41AD05FAD6}" srcId="{2CF4DB7E-4875-4B5F-B00E-6A49DEE1272C}" destId="{749E50A3-0251-4607-9BEB-52A0B5F8920C}" srcOrd="0" destOrd="0" parTransId="{A85B2167-361B-464B-AB5E-631ACDAE70D2}" sibTransId="{5FFFAEDE-9AD4-4F7F-A028-72EE82E161E8}"/>
    <dgm:cxn modelId="{997B3CDD-9E0C-4424-BE94-FC03EAF25290}" srcId="{EAFF7710-AB99-474F-8485-D87AF7392B2A}" destId="{4C4B0FB8-A87E-48A2-AAF7-B2FB97CD83FF}" srcOrd="2" destOrd="0" parTransId="{900DAD65-CC69-4ECE-BE71-01886EF7C111}" sibTransId="{A391CE08-A7B6-4883-9F6C-AF1D33968149}"/>
    <dgm:cxn modelId="{3203E4DE-395E-4877-82CF-55D05F3A7F7B}" type="presOf" srcId="{75B1D3FF-56B5-4B37-9CAE-959BFF683DAD}" destId="{76C80123-EAAF-4385-9E01-145568FBF834}" srcOrd="0" destOrd="0" presId="urn:microsoft.com/office/officeart/2016/7/layout/BasicTimeline"/>
    <dgm:cxn modelId="{98C334E0-2102-43C9-A234-C5C5BC60BC94}" type="presOf" srcId="{B6A0F343-768C-4D4B-93A2-A87CCAC8090B}" destId="{464F4B45-A59D-4545-916D-1D219FC71E3F}" srcOrd="0" destOrd="0" presId="urn:microsoft.com/office/officeart/2016/7/layout/BasicTimeline"/>
    <dgm:cxn modelId="{CE6BC6E0-F2C9-4622-A4D1-DB38D46B238B}" srcId="{B656225E-45E9-4888-B1BC-4744456F8A76}" destId="{1E884007-1FB7-4AA2-8C8D-047DA61CC9AC}" srcOrd="0" destOrd="0" parTransId="{D89F5CEA-9C30-47AB-83E5-9769F5A0A61E}" sibTransId="{95D6E26A-1FC7-471F-99C1-331423DA4C88}"/>
    <dgm:cxn modelId="{B0D9E0E0-2DC2-4B1A-A52E-ABF1F6D266CA}" type="presOf" srcId="{0A5D08B2-2A2F-4BCD-ADF2-A6CA033F385A}" destId="{FFDFA07E-E58B-45B8-91D0-5B89A9EDC736}" srcOrd="0" destOrd="1" presId="urn:microsoft.com/office/officeart/2016/7/layout/BasicTimeline"/>
    <dgm:cxn modelId="{89B0E3E0-65EF-4760-BF60-672BC1D2A660}" type="presOf" srcId="{3F75F687-FF0E-4C21-AB37-5F381591D5DC}" destId="{DCC4FEBD-5111-480F-BB90-9A97BD51EC75}" srcOrd="0" destOrd="0" presId="urn:microsoft.com/office/officeart/2016/7/layout/BasicTimeline"/>
    <dgm:cxn modelId="{D8C75CE5-FD42-4FE4-8697-B1FCDF006A76}" type="presOf" srcId="{8E8216FE-B0FB-4AFB-95CE-111EC7C9E79C}" destId="{8FC5CAF5-3882-460D-A820-2AB40451620A}" srcOrd="0" destOrd="0" presId="urn:microsoft.com/office/officeart/2016/7/layout/BasicTimeline"/>
    <dgm:cxn modelId="{66F7AAE5-3754-4F1D-91DB-9CFFBF763D70}" type="presOf" srcId="{1E01FCCB-7A1C-4FFD-A1EA-5D46DB626A5C}" destId="{B87D5094-7E36-48B3-9CD3-DF4291ED6FE6}" srcOrd="0" destOrd="0" presId="urn:microsoft.com/office/officeart/2016/7/layout/BasicTimeline"/>
    <dgm:cxn modelId="{E43211E7-22FA-4E40-874F-F174CF83C27C}" type="presOf" srcId="{93A6D0A9-2537-4FB2-96E6-1781C7A1A098}" destId="{CAF7821B-B7BD-427A-A019-97126BEBEE23}" srcOrd="0" destOrd="0" presId="urn:microsoft.com/office/officeart/2016/7/layout/BasicTimeline"/>
    <dgm:cxn modelId="{C0FB4AE7-E441-469C-ACFF-107D933911D6}" type="presOf" srcId="{3F7DB437-3210-42BC-A2FE-583136E8F530}" destId="{7552EB17-4753-49FB-8CC8-4671DA345684}" srcOrd="0" destOrd="0" presId="urn:microsoft.com/office/officeart/2016/7/layout/BasicTimeline"/>
    <dgm:cxn modelId="{10BE08EA-F77E-44B0-9C1F-F14C0827B16B}" type="presOf" srcId="{EAFF7710-AB99-474F-8485-D87AF7392B2A}" destId="{C7D2327F-BEC2-4EEA-A317-72A38C681B64}" srcOrd="0" destOrd="0" presId="urn:microsoft.com/office/officeart/2016/7/layout/BasicTimeline"/>
    <dgm:cxn modelId="{BD4375F1-E25C-461C-A177-C51385003E0C}" srcId="{F92B255D-9FBC-48C7-8A3D-BDCC046330C9}" destId="{7C43F865-ECE0-409C-9E21-F05540E36E99}" srcOrd="1" destOrd="0" parTransId="{74CD1763-4527-4AA5-A57F-50DF6C2FA0F1}" sibTransId="{2D454B96-EF4E-48BF-B228-F21AA1A4A5A2}"/>
    <dgm:cxn modelId="{D4E711F2-9CFA-480F-899A-BF7BE3D34F9D}" type="presOf" srcId="{17D34170-FC1C-4246-9E87-F71434D57FA9}" destId="{8AE1EC2C-83B6-4F62-B865-E94DBCBCAAF7}" srcOrd="0" destOrd="0" presId="urn:microsoft.com/office/officeart/2016/7/layout/BasicTimeline"/>
    <dgm:cxn modelId="{8316DEF5-EC2B-4EBD-97F8-4CDE8055C76C}" srcId="{5C9A9228-C534-4491-A0BA-4AFD5D091924}" destId="{4CDBD2BC-D19B-4BDC-8697-39F412276BEE}" srcOrd="15" destOrd="0" parTransId="{674907D1-684A-4C0D-9F87-CA681B83E5C9}" sibTransId="{27210EDB-3BBF-4801-B5AC-3DC3875E895A}"/>
    <dgm:cxn modelId="{CD48B8F6-82DA-41C0-9123-B6091DBB7F2A}" type="presOf" srcId="{AD06466E-45EA-4557-83D2-D68832D4D768}" destId="{C77227F5-565B-4E08-A1F4-D7BE70E13F91}" srcOrd="0" destOrd="0" presId="urn:microsoft.com/office/officeart/2016/7/layout/BasicTimeline"/>
    <dgm:cxn modelId="{E8A399F9-2016-4FE8-8753-D9BB27B86B55}" srcId="{5C9A9228-C534-4491-A0BA-4AFD5D091924}" destId="{7DCB65B1-1DE0-4CD5-815F-B97F86DF31C8}" srcOrd="18" destOrd="0" parTransId="{D6BC1810-D89A-4722-876C-A5CBA54DCC70}" sibTransId="{7F28CF10-CA5E-44BB-827F-CC2DBEF4CD81}"/>
    <dgm:cxn modelId="{ED325EDF-5479-4308-AB5C-0463B66A233A}" type="presParOf" srcId="{6776496D-EB9B-4C82-BE6B-905872CDF5C3}" destId="{E3D8E0C5-44C7-4C2E-9290-1F5F34065367}" srcOrd="0" destOrd="0" presId="urn:microsoft.com/office/officeart/2016/7/layout/BasicTimeline"/>
    <dgm:cxn modelId="{6CE07F36-85A2-4C82-BFE3-D92EA42E572F}" type="presParOf" srcId="{6776496D-EB9B-4C82-BE6B-905872CDF5C3}" destId="{13364C18-CB7E-4D69-8925-3D8B7A4CD9F1}" srcOrd="1" destOrd="0" presId="urn:microsoft.com/office/officeart/2016/7/layout/BasicTimeline"/>
    <dgm:cxn modelId="{3840C54D-5CA3-4F06-A3DE-C3F21C383E8B}" type="presParOf" srcId="{13364C18-CB7E-4D69-8925-3D8B7A4CD9F1}" destId="{520C79F0-65C3-42E2-BAF8-52EA61971502}" srcOrd="0" destOrd="0" presId="urn:microsoft.com/office/officeart/2016/7/layout/BasicTimeline"/>
    <dgm:cxn modelId="{EFF85AFF-198F-416B-B934-7642C2068E11}" type="presParOf" srcId="{520C79F0-65C3-42E2-BAF8-52EA61971502}" destId="{F35C7E86-40A5-49A1-A5D2-71CCE810FDBB}" srcOrd="0" destOrd="0" presId="urn:microsoft.com/office/officeart/2016/7/layout/BasicTimeline"/>
    <dgm:cxn modelId="{DFF2F50F-E0B9-4B57-9C37-5E08FDE8F962}" type="presParOf" srcId="{520C79F0-65C3-42E2-BAF8-52EA61971502}" destId="{B359BCD5-D4EF-4006-AA81-A255CE347E68}" srcOrd="1" destOrd="0" presId="urn:microsoft.com/office/officeart/2016/7/layout/BasicTimeline"/>
    <dgm:cxn modelId="{883D2A07-4AC5-4DC4-8341-E28A92FDF684}" type="presParOf" srcId="{B359BCD5-D4EF-4006-AA81-A255CE347E68}" destId="{EC732673-C49B-41AC-AA00-1EB1456BEEF2}" srcOrd="0" destOrd="0" presId="urn:microsoft.com/office/officeart/2016/7/layout/BasicTimeline"/>
    <dgm:cxn modelId="{636207C5-4901-461C-B44B-EB096EF7EE82}" type="presParOf" srcId="{B359BCD5-D4EF-4006-AA81-A255CE347E68}" destId="{EAC0E466-3221-4BCF-B042-4F6204B769AF}" srcOrd="1" destOrd="0" presId="urn:microsoft.com/office/officeart/2016/7/layout/BasicTimeline"/>
    <dgm:cxn modelId="{A9528745-A68D-4B36-8EF5-2A00A8D6547D}" type="presParOf" srcId="{520C79F0-65C3-42E2-BAF8-52EA61971502}" destId="{CF1EBAD7-3B40-41A3-A0CB-95B1957552FE}" srcOrd="2" destOrd="0" presId="urn:microsoft.com/office/officeart/2016/7/layout/BasicTimeline"/>
    <dgm:cxn modelId="{6038C148-8CE8-4F44-AECB-0B9A4406B3C5}" type="presParOf" srcId="{520C79F0-65C3-42E2-BAF8-52EA61971502}" destId="{E4F17729-4A31-418B-BCB1-E0BD347B8F82}" srcOrd="3" destOrd="0" presId="urn:microsoft.com/office/officeart/2016/7/layout/BasicTimeline"/>
    <dgm:cxn modelId="{5B4D9D3D-3F39-414B-A327-60B61CF6BA9C}" type="presParOf" srcId="{520C79F0-65C3-42E2-BAF8-52EA61971502}" destId="{5B823E3A-FE22-46B7-89E0-B7E7B8FFBF27}" srcOrd="4" destOrd="0" presId="urn:microsoft.com/office/officeart/2016/7/layout/BasicTimeline"/>
    <dgm:cxn modelId="{AB89B575-E529-4009-8495-A086B272108B}" type="presParOf" srcId="{13364C18-CB7E-4D69-8925-3D8B7A4CD9F1}" destId="{35FC678B-9CDE-4F6A-B46F-02EDC8188BF0}" srcOrd="1" destOrd="0" presId="urn:microsoft.com/office/officeart/2016/7/layout/BasicTimeline"/>
    <dgm:cxn modelId="{2968FFD9-03CC-4218-A337-155E22CE9DB4}" type="presParOf" srcId="{13364C18-CB7E-4D69-8925-3D8B7A4CD9F1}" destId="{4C32071C-985E-4892-8382-1031073A6ADE}" srcOrd="2" destOrd="0" presId="urn:microsoft.com/office/officeart/2016/7/layout/BasicTimeline"/>
    <dgm:cxn modelId="{7A474A47-FA8B-4B0C-87D6-C09FC09814AB}" type="presParOf" srcId="{4C32071C-985E-4892-8382-1031073A6ADE}" destId="{D357511A-9D15-40A1-BDF9-B4CBE94B4ACB}" srcOrd="0" destOrd="0" presId="urn:microsoft.com/office/officeart/2016/7/layout/BasicTimeline"/>
    <dgm:cxn modelId="{BE9227BE-CFCA-49D4-9453-824ECA230386}" type="presParOf" srcId="{4C32071C-985E-4892-8382-1031073A6ADE}" destId="{73559C77-5765-4F55-84B8-D86DB7000C25}" srcOrd="1" destOrd="0" presId="urn:microsoft.com/office/officeart/2016/7/layout/BasicTimeline"/>
    <dgm:cxn modelId="{CE69918B-3769-41A0-A464-514C7E8951CB}" type="presParOf" srcId="{73559C77-5765-4F55-84B8-D86DB7000C25}" destId="{BE4E24B4-7051-495D-BA73-69555D5D81CE}" srcOrd="0" destOrd="0" presId="urn:microsoft.com/office/officeart/2016/7/layout/BasicTimeline"/>
    <dgm:cxn modelId="{AE17E3D6-503F-4CD8-8749-FE9F332A05B7}" type="presParOf" srcId="{73559C77-5765-4F55-84B8-D86DB7000C25}" destId="{B67ED910-0343-4BD4-B236-EAEF2068998D}" srcOrd="1" destOrd="0" presId="urn:microsoft.com/office/officeart/2016/7/layout/BasicTimeline"/>
    <dgm:cxn modelId="{99EDBAC9-58FF-43B4-AD24-10F982B8182E}" type="presParOf" srcId="{4C32071C-985E-4892-8382-1031073A6ADE}" destId="{D5C869B0-57F7-45EC-9F13-FB0110949A59}" srcOrd="2" destOrd="0" presId="urn:microsoft.com/office/officeart/2016/7/layout/BasicTimeline"/>
    <dgm:cxn modelId="{04C88AC3-ADF3-4909-8A11-7A43B83B19EA}" type="presParOf" srcId="{4C32071C-985E-4892-8382-1031073A6ADE}" destId="{7C780C55-958B-4F23-8FA4-4E57450525CA}" srcOrd="3" destOrd="0" presId="urn:microsoft.com/office/officeart/2016/7/layout/BasicTimeline"/>
    <dgm:cxn modelId="{86932791-C305-49A0-8D73-2DE4C1C73F3A}" type="presParOf" srcId="{4C32071C-985E-4892-8382-1031073A6ADE}" destId="{99EDAC46-27E4-4A7E-BD9D-CE124B74535E}" srcOrd="4" destOrd="0" presId="urn:microsoft.com/office/officeart/2016/7/layout/BasicTimeline"/>
    <dgm:cxn modelId="{B502808C-560A-4463-8CB5-337FB7AE5709}" type="presParOf" srcId="{13364C18-CB7E-4D69-8925-3D8B7A4CD9F1}" destId="{BAA1A732-032C-4A52-8A89-256DFB28BA45}" srcOrd="3" destOrd="0" presId="urn:microsoft.com/office/officeart/2016/7/layout/BasicTimeline"/>
    <dgm:cxn modelId="{8DE43C71-9322-4482-B74C-E2DC566001E3}" type="presParOf" srcId="{13364C18-CB7E-4D69-8925-3D8B7A4CD9F1}" destId="{1F314A30-F349-49F6-8EB5-FC8FEC5C16B4}" srcOrd="4" destOrd="0" presId="urn:microsoft.com/office/officeart/2016/7/layout/BasicTimeline"/>
    <dgm:cxn modelId="{4A610A89-0D5B-4E78-B8C9-EAA42D3D7492}" type="presParOf" srcId="{1F314A30-F349-49F6-8EB5-FC8FEC5C16B4}" destId="{E3443494-8973-4E1B-AAA2-DDA5DDFFF806}" srcOrd="0" destOrd="0" presId="urn:microsoft.com/office/officeart/2016/7/layout/BasicTimeline"/>
    <dgm:cxn modelId="{016C7022-B39B-432D-AB05-C0E27E95924F}" type="presParOf" srcId="{1F314A30-F349-49F6-8EB5-FC8FEC5C16B4}" destId="{2AD5BEF9-355F-4F5C-AF48-5DA177FDDBA2}" srcOrd="1" destOrd="0" presId="urn:microsoft.com/office/officeart/2016/7/layout/BasicTimeline"/>
    <dgm:cxn modelId="{431990B4-C53F-4CCF-8FF2-BB38A1E93240}" type="presParOf" srcId="{2AD5BEF9-355F-4F5C-AF48-5DA177FDDBA2}" destId="{464F4B45-A59D-4545-916D-1D219FC71E3F}" srcOrd="0" destOrd="0" presId="urn:microsoft.com/office/officeart/2016/7/layout/BasicTimeline"/>
    <dgm:cxn modelId="{42828BBC-750C-481A-90D9-27A42621272A}" type="presParOf" srcId="{2AD5BEF9-355F-4F5C-AF48-5DA177FDDBA2}" destId="{4D87FCF9-DED2-4B57-94D4-80B5FF99F498}" srcOrd="1" destOrd="0" presId="urn:microsoft.com/office/officeart/2016/7/layout/BasicTimeline"/>
    <dgm:cxn modelId="{BC13FE80-B7F9-4350-B073-588CE7690ED3}" type="presParOf" srcId="{1F314A30-F349-49F6-8EB5-FC8FEC5C16B4}" destId="{A15DE3BE-D091-4051-B1EB-08281E973495}" srcOrd="2" destOrd="0" presId="urn:microsoft.com/office/officeart/2016/7/layout/BasicTimeline"/>
    <dgm:cxn modelId="{AA77FE6F-01CD-4524-83D4-2C984381F827}" type="presParOf" srcId="{1F314A30-F349-49F6-8EB5-FC8FEC5C16B4}" destId="{62BA4000-1292-45ED-A77E-1F62C96D2DE0}" srcOrd="3" destOrd="0" presId="urn:microsoft.com/office/officeart/2016/7/layout/BasicTimeline"/>
    <dgm:cxn modelId="{09F1F0A5-0082-4BFC-8A8F-7E28273A627E}" type="presParOf" srcId="{1F314A30-F349-49F6-8EB5-FC8FEC5C16B4}" destId="{629C1080-CD32-432A-8AD6-30879B14D67A}" srcOrd="4" destOrd="0" presId="urn:microsoft.com/office/officeart/2016/7/layout/BasicTimeline"/>
    <dgm:cxn modelId="{E14A3280-A01A-4BDB-A90C-68773B16A408}" type="presParOf" srcId="{13364C18-CB7E-4D69-8925-3D8B7A4CD9F1}" destId="{44D09EFB-4A6F-46A5-8F30-72904E3D3712}" srcOrd="5" destOrd="0" presId="urn:microsoft.com/office/officeart/2016/7/layout/BasicTimeline"/>
    <dgm:cxn modelId="{9D65B930-7EE1-4A86-8B9F-3BB6599D113B}" type="presParOf" srcId="{13364C18-CB7E-4D69-8925-3D8B7A4CD9F1}" destId="{54DD2B03-13AD-4972-92FB-F0208A2185DA}" srcOrd="6" destOrd="0" presId="urn:microsoft.com/office/officeart/2016/7/layout/BasicTimeline"/>
    <dgm:cxn modelId="{CC802D87-43DC-4212-9399-59B4EE42D977}" type="presParOf" srcId="{54DD2B03-13AD-4972-92FB-F0208A2185DA}" destId="{5D867481-C0C4-40A0-AEF7-94C6DC280C0A}" srcOrd="0" destOrd="0" presId="urn:microsoft.com/office/officeart/2016/7/layout/BasicTimeline"/>
    <dgm:cxn modelId="{BEBBDE78-E826-4509-9D29-E92B6C70D515}" type="presParOf" srcId="{54DD2B03-13AD-4972-92FB-F0208A2185DA}" destId="{D8874AB7-36C3-46D0-9E26-EAD800DF3DEE}" srcOrd="1" destOrd="0" presId="urn:microsoft.com/office/officeart/2016/7/layout/BasicTimeline"/>
    <dgm:cxn modelId="{8E514C8A-E357-4C29-A351-2A952423E691}" type="presParOf" srcId="{D8874AB7-36C3-46D0-9E26-EAD800DF3DEE}" destId="{D7051ED9-3CF2-48AD-82A3-D1D18B8F5106}" srcOrd="0" destOrd="0" presId="urn:microsoft.com/office/officeart/2016/7/layout/BasicTimeline"/>
    <dgm:cxn modelId="{B5731B2D-1C1C-40FF-B0EA-F807F010D8CF}" type="presParOf" srcId="{D8874AB7-36C3-46D0-9E26-EAD800DF3DEE}" destId="{1BC44ABE-D4AA-40FB-9317-BE24B0368D04}" srcOrd="1" destOrd="0" presId="urn:microsoft.com/office/officeart/2016/7/layout/BasicTimeline"/>
    <dgm:cxn modelId="{DBBDA3B1-3949-4A41-88C6-6AE2B9E5043A}" type="presParOf" srcId="{54DD2B03-13AD-4972-92FB-F0208A2185DA}" destId="{141E9D9B-E44A-4E20-B7AA-A0A3283364A7}" srcOrd="2" destOrd="0" presId="urn:microsoft.com/office/officeart/2016/7/layout/BasicTimeline"/>
    <dgm:cxn modelId="{773FC34D-84DE-49E1-8D8C-C92915E17AE3}" type="presParOf" srcId="{54DD2B03-13AD-4972-92FB-F0208A2185DA}" destId="{82CA4AD0-133E-4F2E-9233-495CC3060ABC}" srcOrd="3" destOrd="0" presId="urn:microsoft.com/office/officeart/2016/7/layout/BasicTimeline"/>
    <dgm:cxn modelId="{0521D96A-289E-4008-B924-5494E57EA598}" type="presParOf" srcId="{54DD2B03-13AD-4972-92FB-F0208A2185DA}" destId="{34AEFA20-4DE0-4981-BAFD-3E3BA423643B}" srcOrd="4" destOrd="0" presId="urn:microsoft.com/office/officeart/2016/7/layout/BasicTimeline"/>
    <dgm:cxn modelId="{198C44B1-72A9-4712-8DDE-E89CFD53B284}" type="presParOf" srcId="{13364C18-CB7E-4D69-8925-3D8B7A4CD9F1}" destId="{6E7E00F2-EE98-4057-B491-989B0E096A09}" srcOrd="7" destOrd="0" presId="urn:microsoft.com/office/officeart/2016/7/layout/BasicTimeline"/>
    <dgm:cxn modelId="{D9662CEE-BA60-4328-914C-D3C98AC59CFC}" type="presParOf" srcId="{13364C18-CB7E-4D69-8925-3D8B7A4CD9F1}" destId="{B13D392F-CF5A-4C0A-97C1-DCD3B994E6F4}" srcOrd="8" destOrd="0" presId="urn:microsoft.com/office/officeart/2016/7/layout/BasicTimeline"/>
    <dgm:cxn modelId="{131C2438-9419-47C7-A09F-39CB0646EB96}" type="presParOf" srcId="{B13D392F-CF5A-4C0A-97C1-DCD3B994E6F4}" destId="{43D3A5A6-2276-415A-B94E-A409A9FEF192}" srcOrd="0" destOrd="0" presId="urn:microsoft.com/office/officeart/2016/7/layout/BasicTimeline"/>
    <dgm:cxn modelId="{C3885C32-8A27-40CC-A67D-D5E051C73DAC}" type="presParOf" srcId="{B13D392F-CF5A-4C0A-97C1-DCD3B994E6F4}" destId="{FD660D81-447B-4574-952D-2B1156672DC8}" srcOrd="1" destOrd="0" presId="urn:microsoft.com/office/officeart/2016/7/layout/BasicTimeline"/>
    <dgm:cxn modelId="{CEF292AB-036E-4A9F-8CBB-7D37F832301C}" type="presParOf" srcId="{FD660D81-447B-4574-952D-2B1156672DC8}" destId="{B87D5094-7E36-48B3-9CD3-DF4291ED6FE6}" srcOrd="0" destOrd="0" presId="urn:microsoft.com/office/officeart/2016/7/layout/BasicTimeline"/>
    <dgm:cxn modelId="{84E5FB3E-A0DB-4928-A1A7-B278CF753293}" type="presParOf" srcId="{FD660D81-447B-4574-952D-2B1156672DC8}" destId="{5853028B-A71D-47B0-83CA-1717DC4BB1F0}" srcOrd="1" destOrd="0" presId="urn:microsoft.com/office/officeart/2016/7/layout/BasicTimeline"/>
    <dgm:cxn modelId="{C33B6C6F-59AC-443C-A088-F97667EEE2CC}" type="presParOf" srcId="{B13D392F-CF5A-4C0A-97C1-DCD3B994E6F4}" destId="{ED138BE7-B4DD-4396-BC5B-F60BA0D04BD6}" srcOrd="2" destOrd="0" presId="urn:microsoft.com/office/officeart/2016/7/layout/BasicTimeline"/>
    <dgm:cxn modelId="{D96E31B4-65EB-4747-A577-2EFD0811A300}" type="presParOf" srcId="{B13D392F-CF5A-4C0A-97C1-DCD3B994E6F4}" destId="{E61F736E-91DE-4930-AFFB-EB864F8EEBE4}" srcOrd="3" destOrd="0" presId="urn:microsoft.com/office/officeart/2016/7/layout/BasicTimeline"/>
    <dgm:cxn modelId="{F8992FE2-064B-4186-8D84-5F1513BE75C5}" type="presParOf" srcId="{B13D392F-CF5A-4C0A-97C1-DCD3B994E6F4}" destId="{867DA34D-DA1B-4D09-9DA9-9695683AD9B8}" srcOrd="4" destOrd="0" presId="urn:microsoft.com/office/officeart/2016/7/layout/BasicTimeline"/>
    <dgm:cxn modelId="{115FF150-EE5D-46D3-BA31-E0529109F87F}" type="presParOf" srcId="{13364C18-CB7E-4D69-8925-3D8B7A4CD9F1}" destId="{77409B78-8C14-4059-B48D-B292FEC4BCC9}" srcOrd="9" destOrd="0" presId="urn:microsoft.com/office/officeart/2016/7/layout/BasicTimeline"/>
    <dgm:cxn modelId="{3966BED7-0B58-431D-B93B-0272102F3496}" type="presParOf" srcId="{13364C18-CB7E-4D69-8925-3D8B7A4CD9F1}" destId="{21A33529-892A-4003-BBB6-D0E17EC847A0}" srcOrd="10" destOrd="0" presId="urn:microsoft.com/office/officeart/2016/7/layout/BasicTimeline"/>
    <dgm:cxn modelId="{D7715D39-310F-4082-A833-D16BA16E39E1}" type="presParOf" srcId="{21A33529-892A-4003-BBB6-D0E17EC847A0}" destId="{FC7D4301-601D-4CDD-9063-98D6D3A4C33F}" srcOrd="0" destOrd="0" presId="urn:microsoft.com/office/officeart/2016/7/layout/BasicTimeline"/>
    <dgm:cxn modelId="{590DEA7E-A7BE-464D-8CF4-C60AA137283C}" type="presParOf" srcId="{21A33529-892A-4003-BBB6-D0E17EC847A0}" destId="{12B8449D-C783-4242-A4B3-06C6F4F97914}" srcOrd="1" destOrd="0" presId="urn:microsoft.com/office/officeart/2016/7/layout/BasicTimeline"/>
    <dgm:cxn modelId="{4A35C5D7-9D9A-4049-AEB1-592EBA26BE1F}" type="presParOf" srcId="{12B8449D-C783-4242-A4B3-06C6F4F97914}" destId="{576300B1-C7A3-4A5B-A46E-F10023B43ED9}" srcOrd="0" destOrd="0" presId="urn:microsoft.com/office/officeart/2016/7/layout/BasicTimeline"/>
    <dgm:cxn modelId="{8649058B-EF23-4BC9-B549-B3AE3013A34D}" type="presParOf" srcId="{12B8449D-C783-4242-A4B3-06C6F4F97914}" destId="{DCF3922F-1144-43D5-A57A-D3CA6174FAB2}" srcOrd="1" destOrd="0" presId="urn:microsoft.com/office/officeart/2016/7/layout/BasicTimeline"/>
    <dgm:cxn modelId="{39BF8C16-6339-47E8-9B0E-B64893A94D57}" type="presParOf" srcId="{21A33529-892A-4003-BBB6-D0E17EC847A0}" destId="{94E54E7F-175E-4EEE-905E-58FAB92D185E}" srcOrd="2" destOrd="0" presId="urn:microsoft.com/office/officeart/2016/7/layout/BasicTimeline"/>
    <dgm:cxn modelId="{70AD104B-265A-4F44-A401-814801BAF6A9}" type="presParOf" srcId="{21A33529-892A-4003-BBB6-D0E17EC847A0}" destId="{88A671CB-DE4F-4E23-9D68-49DECCC54BC3}" srcOrd="3" destOrd="0" presId="urn:microsoft.com/office/officeart/2016/7/layout/BasicTimeline"/>
    <dgm:cxn modelId="{FC641C2B-E5BE-469C-A533-ACB00ACE0EE1}" type="presParOf" srcId="{21A33529-892A-4003-BBB6-D0E17EC847A0}" destId="{91C9B9D5-9F51-453A-9331-201EB6D8152B}" srcOrd="4" destOrd="0" presId="urn:microsoft.com/office/officeart/2016/7/layout/BasicTimeline"/>
    <dgm:cxn modelId="{27D9FDFD-7B4B-405F-996E-889C7B1B1283}" type="presParOf" srcId="{13364C18-CB7E-4D69-8925-3D8B7A4CD9F1}" destId="{FE8BD1CD-51E5-435E-BE43-B0A5C4EA4146}" srcOrd="11" destOrd="0" presId="urn:microsoft.com/office/officeart/2016/7/layout/BasicTimeline"/>
    <dgm:cxn modelId="{A84AF6FE-3948-4AD5-AF72-A2278B4D5940}" type="presParOf" srcId="{13364C18-CB7E-4D69-8925-3D8B7A4CD9F1}" destId="{C443C9D8-844A-4DB5-A2EB-6167F725E98B}" srcOrd="12" destOrd="0" presId="urn:microsoft.com/office/officeart/2016/7/layout/BasicTimeline"/>
    <dgm:cxn modelId="{4A19AFCC-34CB-4EB1-8135-88E38588CA60}" type="presParOf" srcId="{C443C9D8-844A-4DB5-A2EB-6167F725E98B}" destId="{6CAE0290-6B59-4AC2-B911-75A46804BBD1}" srcOrd="0" destOrd="0" presId="urn:microsoft.com/office/officeart/2016/7/layout/BasicTimeline"/>
    <dgm:cxn modelId="{CD42B91D-FBD2-4561-ACA6-992869949251}" type="presParOf" srcId="{C443C9D8-844A-4DB5-A2EB-6167F725E98B}" destId="{54D4C111-3B93-47AE-8B5C-AA6524FC1957}" srcOrd="1" destOrd="0" presId="urn:microsoft.com/office/officeart/2016/7/layout/BasicTimeline"/>
    <dgm:cxn modelId="{E7480491-3C74-44D6-A408-4CF7E961E7C3}" type="presParOf" srcId="{54D4C111-3B93-47AE-8B5C-AA6524FC1957}" destId="{FFDFA07E-E58B-45B8-91D0-5B89A9EDC736}" srcOrd="0" destOrd="0" presId="urn:microsoft.com/office/officeart/2016/7/layout/BasicTimeline"/>
    <dgm:cxn modelId="{E3C95264-1E5C-4E37-976B-63EF35966CBF}" type="presParOf" srcId="{54D4C111-3B93-47AE-8B5C-AA6524FC1957}" destId="{432683B7-2007-4E83-91B1-B541B8C3BF99}" srcOrd="1" destOrd="0" presId="urn:microsoft.com/office/officeart/2016/7/layout/BasicTimeline"/>
    <dgm:cxn modelId="{5822AB9D-BEFF-4AED-9AFF-74FEBC039BD6}" type="presParOf" srcId="{C443C9D8-844A-4DB5-A2EB-6167F725E98B}" destId="{8386530C-0717-4EF6-9916-3537A1A761B5}" srcOrd="2" destOrd="0" presId="urn:microsoft.com/office/officeart/2016/7/layout/BasicTimeline"/>
    <dgm:cxn modelId="{917F0ADF-F0B0-4F5D-8BC0-A649E673E483}" type="presParOf" srcId="{C443C9D8-844A-4DB5-A2EB-6167F725E98B}" destId="{6683A422-3260-405F-A846-2EBC22528F97}" srcOrd="3" destOrd="0" presId="urn:microsoft.com/office/officeart/2016/7/layout/BasicTimeline"/>
    <dgm:cxn modelId="{A3F62157-8F91-4208-AD69-1F17D145E61F}" type="presParOf" srcId="{C443C9D8-844A-4DB5-A2EB-6167F725E98B}" destId="{828C557E-3A72-4491-B45B-7699A63DBB81}" srcOrd="4" destOrd="0" presId="urn:microsoft.com/office/officeart/2016/7/layout/BasicTimeline"/>
    <dgm:cxn modelId="{6E2028B2-6D65-4418-944E-991748EB7289}" type="presParOf" srcId="{13364C18-CB7E-4D69-8925-3D8B7A4CD9F1}" destId="{812337C4-7698-4117-AF42-648577E3291E}" srcOrd="13" destOrd="0" presId="urn:microsoft.com/office/officeart/2016/7/layout/BasicTimeline"/>
    <dgm:cxn modelId="{B27BB788-8C51-485D-A127-990A7D25939D}" type="presParOf" srcId="{13364C18-CB7E-4D69-8925-3D8B7A4CD9F1}" destId="{C4920CB4-679C-460D-85DA-4C0D9902F634}" srcOrd="14" destOrd="0" presId="urn:microsoft.com/office/officeart/2016/7/layout/BasicTimeline"/>
    <dgm:cxn modelId="{2914F53A-0427-49A3-8C4A-21DA206E2521}" type="presParOf" srcId="{C4920CB4-679C-460D-85DA-4C0D9902F634}" destId="{C7D2327F-BEC2-4EEA-A317-72A38C681B64}" srcOrd="0" destOrd="0" presId="urn:microsoft.com/office/officeart/2016/7/layout/BasicTimeline"/>
    <dgm:cxn modelId="{E3F47AF3-5330-4549-A034-B72B5E1523E9}" type="presParOf" srcId="{C4920CB4-679C-460D-85DA-4C0D9902F634}" destId="{369B1A2A-0D8E-4345-AC86-52CC1836DE9C}" srcOrd="1" destOrd="0" presId="urn:microsoft.com/office/officeart/2016/7/layout/BasicTimeline"/>
    <dgm:cxn modelId="{BD8174F6-66D6-4B4F-9A2F-A9ED6218E63D}" type="presParOf" srcId="{369B1A2A-0D8E-4345-AC86-52CC1836DE9C}" destId="{12A84D91-B895-4EB8-BB1B-81863262ED91}" srcOrd="0" destOrd="0" presId="urn:microsoft.com/office/officeart/2016/7/layout/BasicTimeline"/>
    <dgm:cxn modelId="{C8F3A09F-C9C5-4461-B0BA-C9599DFA465C}" type="presParOf" srcId="{369B1A2A-0D8E-4345-AC86-52CC1836DE9C}" destId="{A7C04973-8E97-4ED5-B4C1-B6FDA47F0F59}" srcOrd="1" destOrd="0" presId="urn:microsoft.com/office/officeart/2016/7/layout/BasicTimeline"/>
    <dgm:cxn modelId="{533D23DF-FE4F-48E3-A9E9-15DD7C5F7D09}" type="presParOf" srcId="{C4920CB4-679C-460D-85DA-4C0D9902F634}" destId="{0FAFE155-ED40-44FA-BAAD-E5E9EE13283E}" srcOrd="2" destOrd="0" presId="urn:microsoft.com/office/officeart/2016/7/layout/BasicTimeline"/>
    <dgm:cxn modelId="{4A9F4E2A-F8D1-4206-8FDD-F019879BFE84}" type="presParOf" srcId="{C4920CB4-679C-460D-85DA-4C0D9902F634}" destId="{4F1255BD-B42F-4D89-A223-6E1FE38882DC}" srcOrd="3" destOrd="0" presId="urn:microsoft.com/office/officeart/2016/7/layout/BasicTimeline"/>
    <dgm:cxn modelId="{301437DA-51FA-4E3B-8250-5B335F8DEBC0}" type="presParOf" srcId="{C4920CB4-679C-460D-85DA-4C0D9902F634}" destId="{0A5F6D89-A351-4D11-BE10-5F5DB479C4EC}" srcOrd="4" destOrd="0" presId="urn:microsoft.com/office/officeart/2016/7/layout/BasicTimeline"/>
    <dgm:cxn modelId="{E72F58B6-5C18-46FF-A654-96D1847DBBFF}" type="presParOf" srcId="{13364C18-CB7E-4D69-8925-3D8B7A4CD9F1}" destId="{DCF00800-9AF4-49CE-8BD0-F9A00526E6BC}" srcOrd="15" destOrd="0" presId="urn:microsoft.com/office/officeart/2016/7/layout/BasicTimeline"/>
    <dgm:cxn modelId="{C63C4F66-98B4-43A6-86A7-D6FC4CA32D39}" type="presParOf" srcId="{13364C18-CB7E-4D69-8925-3D8B7A4CD9F1}" destId="{FED7A269-D4C5-4A94-98D5-0C66C6DFD86F}" srcOrd="16" destOrd="0" presId="urn:microsoft.com/office/officeart/2016/7/layout/BasicTimeline"/>
    <dgm:cxn modelId="{B92446CD-CEB7-44B3-AEF2-36B6CA983222}" type="presParOf" srcId="{FED7A269-D4C5-4A94-98D5-0C66C6DFD86F}" destId="{C26A6897-C719-4BF5-9C6F-FBB7E5E95F46}" srcOrd="0" destOrd="0" presId="urn:microsoft.com/office/officeart/2016/7/layout/BasicTimeline"/>
    <dgm:cxn modelId="{6DB43CD7-B3E1-4643-8CB8-602E90251AB0}" type="presParOf" srcId="{FED7A269-D4C5-4A94-98D5-0C66C6DFD86F}" destId="{148D9E63-D61E-4DED-BA83-78D0C9DAC973}" srcOrd="1" destOrd="0" presId="urn:microsoft.com/office/officeart/2016/7/layout/BasicTimeline"/>
    <dgm:cxn modelId="{53224BAB-6868-4FD8-9270-043728F314B2}" type="presParOf" srcId="{148D9E63-D61E-4DED-BA83-78D0C9DAC973}" destId="{4CBF8423-2CE9-463D-A244-F504E3338623}" srcOrd="0" destOrd="0" presId="urn:microsoft.com/office/officeart/2016/7/layout/BasicTimeline"/>
    <dgm:cxn modelId="{FB6266F8-BD25-4472-9D1C-0AFA624DB9B7}" type="presParOf" srcId="{148D9E63-D61E-4DED-BA83-78D0C9DAC973}" destId="{6A9A5A9C-1101-4FB3-82B9-7D1C9972C3E7}" srcOrd="1" destOrd="0" presId="urn:microsoft.com/office/officeart/2016/7/layout/BasicTimeline"/>
    <dgm:cxn modelId="{2A3D47EF-172E-4BBE-9197-C84917F5E811}" type="presParOf" srcId="{FED7A269-D4C5-4A94-98D5-0C66C6DFD86F}" destId="{6F426E62-2C2E-4A89-B298-FAC9AB9EB1EE}" srcOrd="2" destOrd="0" presId="urn:microsoft.com/office/officeart/2016/7/layout/BasicTimeline"/>
    <dgm:cxn modelId="{2956332C-6B6E-41B3-B9FE-85297781B461}" type="presParOf" srcId="{FED7A269-D4C5-4A94-98D5-0C66C6DFD86F}" destId="{016263E5-2F5E-4E0A-9293-36454E5C5839}" srcOrd="3" destOrd="0" presId="urn:microsoft.com/office/officeart/2016/7/layout/BasicTimeline"/>
    <dgm:cxn modelId="{B42A76CF-70BC-4642-9829-E537131EBE29}" type="presParOf" srcId="{FED7A269-D4C5-4A94-98D5-0C66C6DFD86F}" destId="{7A1111EE-8FF9-4400-9F80-621BBDE01A99}" srcOrd="4" destOrd="0" presId="urn:microsoft.com/office/officeart/2016/7/layout/BasicTimeline"/>
    <dgm:cxn modelId="{8C5134E2-83A9-47C1-BB81-B5C013536BC8}" type="presParOf" srcId="{13364C18-CB7E-4D69-8925-3D8B7A4CD9F1}" destId="{1D3D4158-DE81-42E6-87DD-892130469A73}" srcOrd="17" destOrd="0" presId="urn:microsoft.com/office/officeart/2016/7/layout/BasicTimeline"/>
    <dgm:cxn modelId="{D39E3203-27DF-4572-92C7-6713DE110F40}" type="presParOf" srcId="{13364C18-CB7E-4D69-8925-3D8B7A4CD9F1}" destId="{322FEACF-EBB6-41FD-8827-75F54B395E30}" srcOrd="18" destOrd="0" presId="urn:microsoft.com/office/officeart/2016/7/layout/BasicTimeline"/>
    <dgm:cxn modelId="{D6D63DF6-D00A-4CB7-A6E6-58E7FCABD4BE}" type="presParOf" srcId="{322FEACF-EBB6-41FD-8827-75F54B395E30}" destId="{3F764F1F-DB0A-4E0C-A0C5-1BB619C8EECD}" srcOrd="0" destOrd="0" presId="urn:microsoft.com/office/officeart/2016/7/layout/BasicTimeline"/>
    <dgm:cxn modelId="{EA77DFFC-99AC-469B-9F53-12D9BF03C233}" type="presParOf" srcId="{322FEACF-EBB6-41FD-8827-75F54B395E30}" destId="{4335A4F1-ADA1-47FE-9089-BD1209A6CBFD}" srcOrd="1" destOrd="0" presId="urn:microsoft.com/office/officeart/2016/7/layout/BasicTimeline"/>
    <dgm:cxn modelId="{2DE7519C-E9C4-48C6-9426-006F070347AC}" type="presParOf" srcId="{4335A4F1-ADA1-47FE-9089-BD1209A6CBFD}" destId="{8FC5CAF5-3882-460D-A820-2AB40451620A}" srcOrd="0" destOrd="0" presId="urn:microsoft.com/office/officeart/2016/7/layout/BasicTimeline"/>
    <dgm:cxn modelId="{A9DCB54A-6C8D-407F-B108-BD63672A6E2D}" type="presParOf" srcId="{4335A4F1-ADA1-47FE-9089-BD1209A6CBFD}" destId="{AFCB71CF-0021-4AD2-BE1A-465D83CB22AB}" srcOrd="1" destOrd="0" presId="urn:microsoft.com/office/officeart/2016/7/layout/BasicTimeline"/>
    <dgm:cxn modelId="{15C086BC-3554-4E2C-8F13-A7E02A47CA13}" type="presParOf" srcId="{322FEACF-EBB6-41FD-8827-75F54B395E30}" destId="{B0DDC789-4DBA-412B-8436-B3E5EBF5937E}" srcOrd="2" destOrd="0" presId="urn:microsoft.com/office/officeart/2016/7/layout/BasicTimeline"/>
    <dgm:cxn modelId="{F4D51EC9-84BD-4345-B0A7-581E41E595DA}" type="presParOf" srcId="{322FEACF-EBB6-41FD-8827-75F54B395E30}" destId="{66068B60-007F-4633-8587-4ECC4AC91F65}" srcOrd="3" destOrd="0" presId="urn:microsoft.com/office/officeart/2016/7/layout/BasicTimeline"/>
    <dgm:cxn modelId="{09F8CE9D-FC9F-4CF4-9996-D4EB8DE5F3D0}" type="presParOf" srcId="{322FEACF-EBB6-41FD-8827-75F54B395E30}" destId="{E05FB434-B754-4A36-AA39-12DD26485CF7}" srcOrd="4" destOrd="0" presId="urn:microsoft.com/office/officeart/2016/7/layout/BasicTimeline"/>
    <dgm:cxn modelId="{2E155F9A-9322-4008-B818-F2F39F2EEA9C}" type="presParOf" srcId="{13364C18-CB7E-4D69-8925-3D8B7A4CD9F1}" destId="{1265C980-2F59-4B6E-A9F5-C77EBEB8317E}" srcOrd="19" destOrd="0" presId="urn:microsoft.com/office/officeart/2016/7/layout/BasicTimeline"/>
    <dgm:cxn modelId="{9E525209-252B-46C3-8332-8BEB96CADEAA}" type="presParOf" srcId="{13364C18-CB7E-4D69-8925-3D8B7A4CD9F1}" destId="{D4220C0B-FBE6-445D-B01A-E6E9ECBCD6C2}" srcOrd="20" destOrd="0" presId="urn:microsoft.com/office/officeart/2016/7/layout/BasicTimeline"/>
    <dgm:cxn modelId="{CB4B247B-FF26-434B-A845-F5CB04D3D431}" type="presParOf" srcId="{D4220C0B-FBE6-445D-B01A-E6E9ECBCD6C2}" destId="{3A75F578-8D56-48F1-9EEF-737409612F97}" srcOrd="0" destOrd="0" presId="urn:microsoft.com/office/officeart/2016/7/layout/BasicTimeline"/>
    <dgm:cxn modelId="{E105CC0B-50C4-47E0-8FE6-7261CE0BDFE8}" type="presParOf" srcId="{D4220C0B-FBE6-445D-B01A-E6E9ECBCD6C2}" destId="{7EFA534C-196A-49F0-946C-932C591D5444}" srcOrd="1" destOrd="0" presId="urn:microsoft.com/office/officeart/2016/7/layout/BasicTimeline"/>
    <dgm:cxn modelId="{20AE04A2-CBC5-43E0-A1DF-31CE0B21FF88}" type="presParOf" srcId="{7EFA534C-196A-49F0-946C-932C591D5444}" destId="{58194399-9ACF-4732-AB68-AE51416F735B}" srcOrd="0" destOrd="0" presId="urn:microsoft.com/office/officeart/2016/7/layout/BasicTimeline"/>
    <dgm:cxn modelId="{D8EF026A-E84D-4B35-A545-026C11FC85B1}" type="presParOf" srcId="{7EFA534C-196A-49F0-946C-932C591D5444}" destId="{B599EBD0-8A43-4F59-9B2F-869E6DFDDD45}" srcOrd="1" destOrd="0" presId="urn:microsoft.com/office/officeart/2016/7/layout/BasicTimeline"/>
    <dgm:cxn modelId="{5646105A-7770-45A4-A1A4-8DA7D0616A76}" type="presParOf" srcId="{D4220C0B-FBE6-445D-B01A-E6E9ECBCD6C2}" destId="{9C1656D8-ACB5-4797-B4FE-7D838327EF15}" srcOrd="2" destOrd="0" presId="urn:microsoft.com/office/officeart/2016/7/layout/BasicTimeline"/>
    <dgm:cxn modelId="{F63251E2-EAA7-46E9-92A2-4384A845820D}" type="presParOf" srcId="{D4220C0B-FBE6-445D-B01A-E6E9ECBCD6C2}" destId="{A422673F-38A1-4782-9DBF-FC14339657AB}" srcOrd="3" destOrd="0" presId="urn:microsoft.com/office/officeart/2016/7/layout/BasicTimeline"/>
    <dgm:cxn modelId="{C09324D5-3F95-4C50-BEF6-92D64D7CE7CB}" type="presParOf" srcId="{D4220C0B-FBE6-445D-B01A-E6E9ECBCD6C2}" destId="{A71F1CC0-AEF8-41E9-8D84-CFB1F2F47B40}" srcOrd="4" destOrd="0" presId="urn:microsoft.com/office/officeart/2016/7/layout/BasicTimeline"/>
    <dgm:cxn modelId="{0236D3BA-E639-41E5-B422-029A4335106E}" type="presParOf" srcId="{13364C18-CB7E-4D69-8925-3D8B7A4CD9F1}" destId="{341C3136-CA89-4CFE-8E80-E5D5F61F4D77}" srcOrd="21" destOrd="0" presId="urn:microsoft.com/office/officeart/2016/7/layout/BasicTimeline"/>
    <dgm:cxn modelId="{3E0502D6-D77E-4B79-BD6E-617585C20A40}" type="presParOf" srcId="{13364C18-CB7E-4D69-8925-3D8B7A4CD9F1}" destId="{2D73B1B5-29B4-4ADE-BAE8-9E5E514D57D1}" srcOrd="22" destOrd="0" presId="urn:microsoft.com/office/officeart/2016/7/layout/BasicTimeline"/>
    <dgm:cxn modelId="{EE9EDE7D-505D-4910-A7C0-50E8B7252F0C}" type="presParOf" srcId="{2D73B1B5-29B4-4ADE-BAE8-9E5E514D57D1}" destId="{A7FE999B-E7BA-4DB4-81E9-66604C07F7ED}" srcOrd="0" destOrd="0" presId="urn:microsoft.com/office/officeart/2016/7/layout/BasicTimeline"/>
    <dgm:cxn modelId="{F3B2B08F-DF42-4304-BD1A-0BAB344627E4}" type="presParOf" srcId="{2D73B1B5-29B4-4ADE-BAE8-9E5E514D57D1}" destId="{D5CEE931-AB2A-4DAB-8F95-85A8F734BCF7}" srcOrd="1" destOrd="0" presId="urn:microsoft.com/office/officeart/2016/7/layout/BasicTimeline"/>
    <dgm:cxn modelId="{D6C99F1D-6293-4A71-9B9D-10E0ED0CFA96}" type="presParOf" srcId="{D5CEE931-AB2A-4DAB-8F95-85A8F734BCF7}" destId="{19893907-18A6-4956-8E00-5D54B0FA38B5}" srcOrd="0" destOrd="0" presId="urn:microsoft.com/office/officeart/2016/7/layout/BasicTimeline"/>
    <dgm:cxn modelId="{8E6575B8-35BE-44F2-9CC5-4D816147D002}" type="presParOf" srcId="{D5CEE931-AB2A-4DAB-8F95-85A8F734BCF7}" destId="{F2A247F8-FD09-45B6-B00F-5C50BFA98849}" srcOrd="1" destOrd="0" presId="urn:microsoft.com/office/officeart/2016/7/layout/BasicTimeline"/>
    <dgm:cxn modelId="{5A31E53C-080A-4B7C-97FA-1E4EB415D900}" type="presParOf" srcId="{2D73B1B5-29B4-4ADE-BAE8-9E5E514D57D1}" destId="{BF161612-FF3C-45C3-80D8-A491BBA5DCE4}" srcOrd="2" destOrd="0" presId="urn:microsoft.com/office/officeart/2016/7/layout/BasicTimeline"/>
    <dgm:cxn modelId="{4226EF7A-9671-4712-8FC3-E9F2B834D3A4}" type="presParOf" srcId="{2D73B1B5-29B4-4ADE-BAE8-9E5E514D57D1}" destId="{CFDD8AC9-0B31-4F08-8483-7C2BD7B58E28}" srcOrd="3" destOrd="0" presId="urn:microsoft.com/office/officeart/2016/7/layout/BasicTimeline"/>
    <dgm:cxn modelId="{646B1AF1-23E9-4837-89C2-87035A4D4EC6}" type="presParOf" srcId="{2D73B1B5-29B4-4ADE-BAE8-9E5E514D57D1}" destId="{D810995C-48D2-41EC-8310-F65E0037508A}" srcOrd="4" destOrd="0" presId="urn:microsoft.com/office/officeart/2016/7/layout/BasicTimeline"/>
    <dgm:cxn modelId="{ADCBF167-E07F-473B-BF74-A4F8EAAE6E8D}" type="presParOf" srcId="{13364C18-CB7E-4D69-8925-3D8B7A4CD9F1}" destId="{92E0B03A-CB8B-4F62-8526-F66B4F5AF7E5}" srcOrd="23" destOrd="0" presId="urn:microsoft.com/office/officeart/2016/7/layout/BasicTimeline"/>
    <dgm:cxn modelId="{BD36D7EE-98DD-4465-B4E0-1CCE13B100AB}" type="presParOf" srcId="{13364C18-CB7E-4D69-8925-3D8B7A4CD9F1}" destId="{50F6F133-6ABE-4F37-992F-0F15F57D8249}" srcOrd="24" destOrd="0" presId="urn:microsoft.com/office/officeart/2016/7/layout/BasicTimeline"/>
    <dgm:cxn modelId="{E14B511C-87CA-4A4B-B85A-CA23A8773425}" type="presParOf" srcId="{50F6F133-6ABE-4F37-992F-0F15F57D8249}" destId="{8AE1EC2C-83B6-4F62-B865-E94DBCBCAAF7}" srcOrd="0" destOrd="0" presId="urn:microsoft.com/office/officeart/2016/7/layout/BasicTimeline"/>
    <dgm:cxn modelId="{AF94CD82-FEA8-4B2D-9DD6-441A4006C5B5}" type="presParOf" srcId="{50F6F133-6ABE-4F37-992F-0F15F57D8249}" destId="{5F1ABB53-C5C4-43ED-B29E-BBA972CBBCC2}" srcOrd="1" destOrd="0" presId="urn:microsoft.com/office/officeart/2016/7/layout/BasicTimeline"/>
    <dgm:cxn modelId="{90C9F05B-4D04-48DE-99FD-C29816B711EA}" type="presParOf" srcId="{5F1ABB53-C5C4-43ED-B29E-BBA972CBBCC2}" destId="{7552EB17-4753-49FB-8CC8-4671DA345684}" srcOrd="0" destOrd="0" presId="urn:microsoft.com/office/officeart/2016/7/layout/BasicTimeline"/>
    <dgm:cxn modelId="{33142825-AACB-4EE2-B43C-476FE93958CF}" type="presParOf" srcId="{5F1ABB53-C5C4-43ED-B29E-BBA972CBBCC2}" destId="{AD6B85DD-FA4D-4A23-99C1-AD86D6D167D3}" srcOrd="1" destOrd="0" presId="urn:microsoft.com/office/officeart/2016/7/layout/BasicTimeline"/>
    <dgm:cxn modelId="{5CD9D8A4-2BAD-4DD5-A195-BA7BAF66FD47}" type="presParOf" srcId="{50F6F133-6ABE-4F37-992F-0F15F57D8249}" destId="{226FC8AE-75AD-4424-AB11-9E3DE1491569}" srcOrd="2" destOrd="0" presId="urn:microsoft.com/office/officeart/2016/7/layout/BasicTimeline"/>
    <dgm:cxn modelId="{DE219DCE-1DDD-470F-A767-985245E9120F}" type="presParOf" srcId="{50F6F133-6ABE-4F37-992F-0F15F57D8249}" destId="{9DF6BAE5-262F-4AC9-8E5F-F21A6E30AB07}" srcOrd="3" destOrd="0" presId="urn:microsoft.com/office/officeart/2016/7/layout/BasicTimeline"/>
    <dgm:cxn modelId="{18670D81-D860-46FC-9BB4-EF724E11473D}" type="presParOf" srcId="{50F6F133-6ABE-4F37-992F-0F15F57D8249}" destId="{391E3DA9-3CE4-4C3B-9AF6-1F2994C11C87}" srcOrd="4" destOrd="0" presId="urn:microsoft.com/office/officeart/2016/7/layout/BasicTimeline"/>
    <dgm:cxn modelId="{98D927EE-8217-4067-AEE9-3E210AE81DB9}" type="presParOf" srcId="{13364C18-CB7E-4D69-8925-3D8B7A4CD9F1}" destId="{8407C9D4-EB76-44F6-BB7F-5404BD1A5491}" srcOrd="25" destOrd="0" presId="urn:microsoft.com/office/officeart/2016/7/layout/BasicTimeline"/>
    <dgm:cxn modelId="{CA802DBC-AE31-4B3C-AD00-8E8F425DBE04}" type="presParOf" srcId="{13364C18-CB7E-4D69-8925-3D8B7A4CD9F1}" destId="{43CE6DCC-DE77-4D33-B9D2-B8559C9495C4}" srcOrd="26" destOrd="0" presId="urn:microsoft.com/office/officeart/2016/7/layout/BasicTimeline"/>
    <dgm:cxn modelId="{94C5CFDA-7586-4752-905B-7D2C02A1FA94}" type="presParOf" srcId="{43CE6DCC-DE77-4D33-B9D2-B8559C9495C4}" destId="{0D2BB2C2-A34C-490C-9A60-95A3A17E291A}" srcOrd="0" destOrd="0" presId="urn:microsoft.com/office/officeart/2016/7/layout/BasicTimeline"/>
    <dgm:cxn modelId="{55EE4931-507C-48EA-9DDE-E5456CE99C88}" type="presParOf" srcId="{43CE6DCC-DE77-4D33-B9D2-B8559C9495C4}" destId="{99CD14AE-13E4-4A93-83DD-C8A21A3BDFEC}" srcOrd="1" destOrd="0" presId="urn:microsoft.com/office/officeart/2016/7/layout/BasicTimeline"/>
    <dgm:cxn modelId="{E3BDF55E-1A9F-4AF9-A6E9-D80790A2376B}" type="presParOf" srcId="{99CD14AE-13E4-4A93-83DD-C8A21A3BDFEC}" destId="{C77227F5-565B-4E08-A1F4-D7BE70E13F91}" srcOrd="0" destOrd="0" presId="urn:microsoft.com/office/officeart/2016/7/layout/BasicTimeline"/>
    <dgm:cxn modelId="{0FE65D4C-D1AD-4CBD-B003-3EB8EBE5CA0F}" type="presParOf" srcId="{99CD14AE-13E4-4A93-83DD-C8A21A3BDFEC}" destId="{35152A65-3B38-4D86-B77B-2D7FB082708A}" srcOrd="1" destOrd="0" presId="urn:microsoft.com/office/officeart/2016/7/layout/BasicTimeline"/>
    <dgm:cxn modelId="{4BA4D1CD-6C1F-4785-B1D7-1CE1B38822F4}" type="presParOf" srcId="{43CE6DCC-DE77-4D33-B9D2-B8559C9495C4}" destId="{EF6DAD6A-6324-4C01-B9B9-D2C886119B71}" srcOrd="2" destOrd="0" presId="urn:microsoft.com/office/officeart/2016/7/layout/BasicTimeline"/>
    <dgm:cxn modelId="{08FD5D7D-DB86-4EC7-9B22-F5D6D619B5C2}" type="presParOf" srcId="{43CE6DCC-DE77-4D33-B9D2-B8559C9495C4}" destId="{1D0E8DBF-9791-4416-A845-C6A027739018}" srcOrd="3" destOrd="0" presId="urn:microsoft.com/office/officeart/2016/7/layout/BasicTimeline"/>
    <dgm:cxn modelId="{F1B7AF51-24D4-4A47-A9D6-4616EF216F59}" type="presParOf" srcId="{43CE6DCC-DE77-4D33-B9D2-B8559C9495C4}" destId="{FB177A6A-B7C8-4E86-A9D9-99C11B7BB464}" srcOrd="4" destOrd="0" presId="urn:microsoft.com/office/officeart/2016/7/layout/BasicTimeline"/>
    <dgm:cxn modelId="{6B2E452A-E428-4148-8FB8-DBEE31E8C580}" type="presParOf" srcId="{13364C18-CB7E-4D69-8925-3D8B7A4CD9F1}" destId="{5752A6AE-067E-4AE8-ACF8-8EBD72B93B9F}" srcOrd="27" destOrd="0" presId="urn:microsoft.com/office/officeart/2016/7/layout/BasicTimeline"/>
    <dgm:cxn modelId="{ECC1D399-AFE6-4099-90BF-542262845CC5}" type="presParOf" srcId="{13364C18-CB7E-4D69-8925-3D8B7A4CD9F1}" destId="{5E8CA14E-A6A5-4C06-B3E7-7CA284F8FE89}" srcOrd="28" destOrd="0" presId="urn:microsoft.com/office/officeart/2016/7/layout/BasicTimeline"/>
    <dgm:cxn modelId="{B8C8E7DE-9D83-4229-A351-0DC12E01275F}" type="presParOf" srcId="{5E8CA14E-A6A5-4C06-B3E7-7CA284F8FE89}" destId="{DCC4FEBD-5111-480F-BB90-9A97BD51EC75}" srcOrd="0" destOrd="0" presId="urn:microsoft.com/office/officeart/2016/7/layout/BasicTimeline"/>
    <dgm:cxn modelId="{17CBA26A-D946-43C6-B57A-67A132C29442}" type="presParOf" srcId="{5E8CA14E-A6A5-4C06-B3E7-7CA284F8FE89}" destId="{920397DE-A751-4963-9DFD-41667FC80F4B}" srcOrd="1" destOrd="0" presId="urn:microsoft.com/office/officeart/2016/7/layout/BasicTimeline"/>
    <dgm:cxn modelId="{25162423-0ABA-4EEE-873D-7336A3C24AEC}" type="presParOf" srcId="{920397DE-A751-4963-9DFD-41667FC80F4B}" destId="{8E15A1F4-6FF6-4287-B9E8-B04EC49DAE30}" srcOrd="0" destOrd="0" presId="urn:microsoft.com/office/officeart/2016/7/layout/BasicTimeline"/>
    <dgm:cxn modelId="{8C9A4929-1473-42CB-A74D-420CEC272F31}" type="presParOf" srcId="{920397DE-A751-4963-9DFD-41667FC80F4B}" destId="{E654C8EC-0ED0-4049-9554-15AF5EDDF79D}" srcOrd="1" destOrd="0" presId="urn:microsoft.com/office/officeart/2016/7/layout/BasicTimeline"/>
    <dgm:cxn modelId="{CA5ED9CB-AEEC-4469-A5D2-54C925A0EC25}" type="presParOf" srcId="{5E8CA14E-A6A5-4C06-B3E7-7CA284F8FE89}" destId="{5125F0DB-D5F0-47D7-81F6-4ABBE525544D}" srcOrd="2" destOrd="0" presId="urn:microsoft.com/office/officeart/2016/7/layout/BasicTimeline"/>
    <dgm:cxn modelId="{CA2543E1-E81D-46DA-AFE7-D29F8A24C2E0}" type="presParOf" srcId="{5E8CA14E-A6A5-4C06-B3E7-7CA284F8FE89}" destId="{B64A7727-008B-4E01-8B6D-83B3B5B4F25F}" srcOrd="3" destOrd="0" presId="urn:microsoft.com/office/officeart/2016/7/layout/BasicTimeline"/>
    <dgm:cxn modelId="{F99FD589-E305-4B5D-8839-FBCD4627FE13}" type="presParOf" srcId="{5E8CA14E-A6A5-4C06-B3E7-7CA284F8FE89}" destId="{E4409C3F-8EA2-4962-9928-D17AF6F08CF6}" srcOrd="4" destOrd="0" presId="urn:microsoft.com/office/officeart/2016/7/layout/BasicTimeline"/>
    <dgm:cxn modelId="{E039AF6F-E321-4674-8C9B-0902C5F71A56}" type="presParOf" srcId="{13364C18-CB7E-4D69-8925-3D8B7A4CD9F1}" destId="{37E8DE78-FF32-44DC-AB64-85221D34F58F}" srcOrd="29" destOrd="0" presId="urn:microsoft.com/office/officeart/2016/7/layout/BasicTimeline"/>
    <dgm:cxn modelId="{329CEDBA-C1EE-448E-BAE6-B760EF168B3E}" type="presParOf" srcId="{13364C18-CB7E-4D69-8925-3D8B7A4CD9F1}" destId="{0AA6D88F-45FB-4A46-B379-5F69CC43F5C2}" srcOrd="30" destOrd="0" presId="urn:microsoft.com/office/officeart/2016/7/layout/BasicTimeline"/>
    <dgm:cxn modelId="{DD83F51D-655E-4DE1-8729-FB55768E5C46}" type="presParOf" srcId="{0AA6D88F-45FB-4A46-B379-5F69CC43F5C2}" destId="{BC29F59A-B4F7-4797-A0F1-80846283B6BC}" srcOrd="0" destOrd="0" presId="urn:microsoft.com/office/officeart/2016/7/layout/BasicTimeline"/>
    <dgm:cxn modelId="{2046943D-0308-4229-943A-06144CA93297}" type="presParOf" srcId="{0AA6D88F-45FB-4A46-B379-5F69CC43F5C2}" destId="{1A245CE8-0A4A-48B2-9236-DA3B45212066}" srcOrd="1" destOrd="0" presId="urn:microsoft.com/office/officeart/2016/7/layout/BasicTimeline"/>
    <dgm:cxn modelId="{C7CED2FE-6C64-4CFE-9E1C-D396F4F54703}" type="presParOf" srcId="{1A245CE8-0A4A-48B2-9236-DA3B45212066}" destId="{A5B9EED7-84B0-43AB-9924-3162A002451F}" srcOrd="0" destOrd="0" presId="urn:microsoft.com/office/officeart/2016/7/layout/BasicTimeline"/>
    <dgm:cxn modelId="{343C35EC-3F10-45CB-94A5-D96D96B60020}" type="presParOf" srcId="{1A245CE8-0A4A-48B2-9236-DA3B45212066}" destId="{19EB7A57-D83F-47B6-813E-9A3242426086}" srcOrd="1" destOrd="0" presId="urn:microsoft.com/office/officeart/2016/7/layout/BasicTimeline"/>
    <dgm:cxn modelId="{361EFF1A-9CCE-4FE5-9D86-13E41CCF5DA0}" type="presParOf" srcId="{0AA6D88F-45FB-4A46-B379-5F69CC43F5C2}" destId="{A7B1A735-EB90-4077-8CC2-2841ACBDF624}" srcOrd="2" destOrd="0" presId="urn:microsoft.com/office/officeart/2016/7/layout/BasicTimeline"/>
    <dgm:cxn modelId="{049354C8-6D25-48B9-B170-F9425C79FBF5}" type="presParOf" srcId="{0AA6D88F-45FB-4A46-B379-5F69CC43F5C2}" destId="{56C1B98E-3F16-4B20-AE67-C123FE630C17}" srcOrd="3" destOrd="0" presId="urn:microsoft.com/office/officeart/2016/7/layout/BasicTimeline"/>
    <dgm:cxn modelId="{1255A65E-8329-4929-BBCA-692548F883A8}" type="presParOf" srcId="{0AA6D88F-45FB-4A46-B379-5F69CC43F5C2}" destId="{9A7423B5-E4A1-442C-BA46-E0530A2FAE8D}" srcOrd="4" destOrd="0" presId="urn:microsoft.com/office/officeart/2016/7/layout/BasicTimeline"/>
    <dgm:cxn modelId="{7A279EEA-CE80-4F51-9799-4403AAEC34B9}" type="presParOf" srcId="{13364C18-CB7E-4D69-8925-3D8B7A4CD9F1}" destId="{19FDA74D-C5C7-40E6-B556-DA309E7FFCF4}" srcOrd="31" destOrd="0" presId="urn:microsoft.com/office/officeart/2016/7/layout/BasicTimeline"/>
    <dgm:cxn modelId="{560EABB6-F24D-4B11-9D2A-199594417FC3}" type="presParOf" srcId="{13364C18-CB7E-4D69-8925-3D8B7A4CD9F1}" destId="{FA008CE3-34E7-4A53-8A4F-B95D93FD65FF}" srcOrd="32" destOrd="0" presId="urn:microsoft.com/office/officeart/2016/7/layout/BasicTimeline"/>
    <dgm:cxn modelId="{A87EA919-90ED-4AC3-97F2-70C4D5083DA9}" type="presParOf" srcId="{FA008CE3-34E7-4A53-8A4F-B95D93FD65FF}" destId="{76C80123-EAAF-4385-9E01-145568FBF834}" srcOrd="0" destOrd="0" presId="urn:microsoft.com/office/officeart/2016/7/layout/BasicTimeline"/>
    <dgm:cxn modelId="{25DAAB6C-6EF5-4C0E-802D-9622079985E0}" type="presParOf" srcId="{FA008CE3-34E7-4A53-8A4F-B95D93FD65FF}" destId="{ECE65B32-573D-44C7-AFB4-1EFF12C1BFED}" srcOrd="1" destOrd="0" presId="urn:microsoft.com/office/officeart/2016/7/layout/BasicTimeline"/>
    <dgm:cxn modelId="{7EC37686-3924-40BD-A9DA-EFE7FBE931C2}" type="presParOf" srcId="{ECE65B32-573D-44C7-AFB4-1EFF12C1BFED}" destId="{CAF7821B-B7BD-427A-A019-97126BEBEE23}" srcOrd="0" destOrd="0" presId="urn:microsoft.com/office/officeart/2016/7/layout/BasicTimeline"/>
    <dgm:cxn modelId="{657424AE-7A13-4C76-B11A-C4EAEF778C99}" type="presParOf" srcId="{ECE65B32-573D-44C7-AFB4-1EFF12C1BFED}" destId="{35A6D1F3-610A-4A89-985B-2E2F0328CC4D}" srcOrd="1" destOrd="0" presId="urn:microsoft.com/office/officeart/2016/7/layout/BasicTimeline"/>
    <dgm:cxn modelId="{0F652504-2352-4B58-802E-9BC9BD98739F}" type="presParOf" srcId="{FA008CE3-34E7-4A53-8A4F-B95D93FD65FF}" destId="{767A750B-937C-4B77-B5E7-FB2D40B2BBD5}" srcOrd="2" destOrd="0" presId="urn:microsoft.com/office/officeart/2016/7/layout/BasicTimeline"/>
    <dgm:cxn modelId="{C296CE53-C63E-4B36-A69E-73A54C9CB04D}" type="presParOf" srcId="{FA008CE3-34E7-4A53-8A4F-B95D93FD65FF}" destId="{E0D4DB9A-5838-45D1-BBF2-6818EDE8F01A}" srcOrd="3" destOrd="0" presId="urn:microsoft.com/office/officeart/2016/7/layout/BasicTimeline"/>
    <dgm:cxn modelId="{353281EF-299A-4255-AE3B-C8C9A282CE88}" type="presParOf" srcId="{FA008CE3-34E7-4A53-8A4F-B95D93FD65FF}" destId="{6EDB99EF-D8B0-439F-B370-9850841D773E}" srcOrd="4" destOrd="0" presId="urn:microsoft.com/office/officeart/2016/7/layout/BasicTimeline"/>
    <dgm:cxn modelId="{BF0A264C-86D4-4778-88EB-33EDDE9BA6CD}" type="presParOf" srcId="{13364C18-CB7E-4D69-8925-3D8B7A4CD9F1}" destId="{1A64CCA0-036E-435A-B97C-A2CCB36D7A51}" srcOrd="33" destOrd="0" presId="urn:microsoft.com/office/officeart/2016/7/layout/BasicTimeline"/>
    <dgm:cxn modelId="{10F71D8C-B917-4E17-B35C-AA4898088AC0}" type="presParOf" srcId="{13364C18-CB7E-4D69-8925-3D8B7A4CD9F1}" destId="{745FB50F-ED73-4B4A-AC26-1CB41D14E0C6}" srcOrd="34" destOrd="0" presId="urn:microsoft.com/office/officeart/2016/7/layout/BasicTimeline"/>
    <dgm:cxn modelId="{E0454B21-A9BB-4181-86EC-31D8A38204D7}" type="presParOf" srcId="{745FB50F-ED73-4B4A-AC26-1CB41D14E0C6}" destId="{F9F356FA-C9C1-49C6-B0A3-FC2E1FE73C8A}" srcOrd="0" destOrd="0" presId="urn:microsoft.com/office/officeart/2016/7/layout/BasicTimeline"/>
    <dgm:cxn modelId="{D0BE1FCF-DEA0-4E7D-8B17-97FCC0927B36}" type="presParOf" srcId="{745FB50F-ED73-4B4A-AC26-1CB41D14E0C6}" destId="{64C4145C-A94B-4979-8E60-1FCF0CF1CDDE}" srcOrd="1" destOrd="0" presId="urn:microsoft.com/office/officeart/2016/7/layout/BasicTimeline"/>
    <dgm:cxn modelId="{ECB9BF4D-0C91-4588-88A7-4CC88513BF18}" type="presParOf" srcId="{64C4145C-A94B-4979-8E60-1FCF0CF1CDDE}" destId="{7ACECCBB-5147-48C0-9569-F764156DC93F}" srcOrd="0" destOrd="0" presId="urn:microsoft.com/office/officeart/2016/7/layout/BasicTimeline"/>
    <dgm:cxn modelId="{33E953B9-05B0-4B14-AC22-2108198CA1C0}" type="presParOf" srcId="{64C4145C-A94B-4979-8E60-1FCF0CF1CDDE}" destId="{0D476DEA-D325-46B2-9A24-9DD18AD9909B}" srcOrd="1" destOrd="0" presId="urn:microsoft.com/office/officeart/2016/7/layout/BasicTimeline"/>
    <dgm:cxn modelId="{F5DFDD18-E420-48AC-9B1F-9C40092D50FD}" type="presParOf" srcId="{745FB50F-ED73-4B4A-AC26-1CB41D14E0C6}" destId="{E598D3CF-0579-4B50-B101-BB85BEDD3547}" srcOrd="2" destOrd="0" presId="urn:microsoft.com/office/officeart/2016/7/layout/BasicTimeline"/>
    <dgm:cxn modelId="{AF527AB1-5F68-4D7E-A572-CBED8907DC92}" type="presParOf" srcId="{745FB50F-ED73-4B4A-AC26-1CB41D14E0C6}" destId="{93F6456D-9486-4423-985F-C37B74C287ED}" srcOrd="3" destOrd="0" presId="urn:microsoft.com/office/officeart/2016/7/layout/BasicTimeline"/>
    <dgm:cxn modelId="{7BB0266A-5041-440B-B0CC-C8568A498E12}" type="presParOf" srcId="{745FB50F-ED73-4B4A-AC26-1CB41D14E0C6}" destId="{FFB5C704-D70A-4CC0-8469-1E7ED248EF5E}" srcOrd="4" destOrd="0" presId="urn:microsoft.com/office/officeart/2016/7/layout/BasicTimeline"/>
    <dgm:cxn modelId="{45F47F02-0E7A-4034-A523-B0BC1C081EA0}" type="presParOf" srcId="{13364C18-CB7E-4D69-8925-3D8B7A4CD9F1}" destId="{4DF8F7AD-1962-4B67-979B-3FF84C91C668}" srcOrd="35" destOrd="0" presId="urn:microsoft.com/office/officeart/2016/7/layout/BasicTimeline"/>
    <dgm:cxn modelId="{3F6ACA86-4054-43DB-8660-409E14A4EC8E}" type="presParOf" srcId="{13364C18-CB7E-4D69-8925-3D8B7A4CD9F1}" destId="{2F3B9810-8EEF-4DC5-860E-38F301302FC3}" srcOrd="36" destOrd="0" presId="urn:microsoft.com/office/officeart/2016/7/layout/BasicTimeline"/>
    <dgm:cxn modelId="{D9610DCC-1410-45A6-9B34-9BC106B276F2}" type="presParOf" srcId="{2F3B9810-8EEF-4DC5-860E-38F301302FC3}" destId="{64A578B8-2F1F-41B0-9157-0F4A2ED5D9D1}" srcOrd="0" destOrd="0" presId="urn:microsoft.com/office/officeart/2016/7/layout/BasicTimeline"/>
    <dgm:cxn modelId="{E9D60C1F-9D67-428B-84A2-CE011F2A6563}" type="presParOf" srcId="{2F3B9810-8EEF-4DC5-860E-38F301302FC3}" destId="{CE4B30F0-FBBF-4DB7-87FF-BABED5536320}" srcOrd="1" destOrd="0" presId="urn:microsoft.com/office/officeart/2016/7/layout/BasicTimeline"/>
    <dgm:cxn modelId="{906C458B-F7E9-4475-AD83-DD13EEA3A88B}" type="presParOf" srcId="{CE4B30F0-FBBF-4DB7-87FF-BABED5536320}" destId="{BEA94CB3-1E20-4024-992B-BFC2EDA57D61}" srcOrd="0" destOrd="0" presId="urn:microsoft.com/office/officeart/2016/7/layout/BasicTimeline"/>
    <dgm:cxn modelId="{A46CC273-5154-4F56-9EA7-6BE6961ADF98}" type="presParOf" srcId="{CE4B30F0-FBBF-4DB7-87FF-BABED5536320}" destId="{42F5BC9D-705C-44AF-84C0-D12C8FABBC30}" srcOrd="1" destOrd="0" presId="urn:microsoft.com/office/officeart/2016/7/layout/BasicTimeline"/>
    <dgm:cxn modelId="{1CB4C560-A15A-4581-AF46-450C06BB0431}" type="presParOf" srcId="{2F3B9810-8EEF-4DC5-860E-38F301302FC3}" destId="{AD170BE8-D046-402A-98F5-24E4D44AC6CE}" srcOrd="2" destOrd="0" presId="urn:microsoft.com/office/officeart/2016/7/layout/BasicTimeline"/>
    <dgm:cxn modelId="{F9D8D1D1-8193-4187-A293-AF268A765504}" type="presParOf" srcId="{2F3B9810-8EEF-4DC5-860E-38F301302FC3}" destId="{61FB9EC2-1204-402B-92B0-0B59966B4660}" srcOrd="3" destOrd="0" presId="urn:microsoft.com/office/officeart/2016/7/layout/BasicTimeline"/>
    <dgm:cxn modelId="{F71614BC-A576-4607-BE8A-C87F5E8A2A15}" type="presParOf" srcId="{2F3B9810-8EEF-4DC5-860E-38F301302FC3}" destId="{279A7CAF-BD16-43B4-923E-725473CC997D}" srcOrd="4" destOrd="0" presId="urn:microsoft.com/office/officeart/2016/7/layout/BasicTimeline"/>
    <dgm:cxn modelId="{4E5BAC47-01B0-40A4-9462-E3D35B4432FB}" type="presParOf" srcId="{13364C18-CB7E-4D69-8925-3D8B7A4CD9F1}" destId="{DBCAA9A1-1754-4751-8FE6-6BE97C1CB513}" srcOrd="37" destOrd="0" presId="urn:microsoft.com/office/officeart/2016/7/layout/BasicTimeline"/>
    <dgm:cxn modelId="{C389F677-8874-4CE7-86C3-344BC4D77749}" type="presParOf" srcId="{13364C18-CB7E-4D69-8925-3D8B7A4CD9F1}" destId="{156C4183-203F-42F5-B10A-4B1506DA26B7}" srcOrd="38" destOrd="0" presId="urn:microsoft.com/office/officeart/2016/7/layout/BasicTimeline"/>
    <dgm:cxn modelId="{CCF80037-AA19-443F-B6F8-C6C92D23BFBE}" type="presParOf" srcId="{156C4183-203F-42F5-B10A-4B1506DA26B7}" destId="{8EA7A1B0-DCDE-461A-B026-F9A7DD37F267}" srcOrd="0" destOrd="0" presId="urn:microsoft.com/office/officeart/2016/7/layout/BasicTimeline"/>
    <dgm:cxn modelId="{C7D4CB1A-A47C-4B52-93BE-6AD49F4B523C}" type="presParOf" srcId="{156C4183-203F-42F5-B10A-4B1506DA26B7}" destId="{88F2919D-0EFC-4B77-8C62-2E2110789CCF}" srcOrd="1" destOrd="0" presId="urn:microsoft.com/office/officeart/2016/7/layout/BasicTimeline"/>
    <dgm:cxn modelId="{4BFDC1D3-8B40-4A8E-A878-E5F8902C6353}" type="presParOf" srcId="{88F2919D-0EFC-4B77-8C62-2E2110789CCF}" destId="{25AB0F7A-7367-404B-9E8A-B736F55714B8}" srcOrd="0" destOrd="0" presId="urn:microsoft.com/office/officeart/2016/7/layout/BasicTimeline"/>
    <dgm:cxn modelId="{C6684561-D076-4BCA-AAF4-3D9CB91BA995}" type="presParOf" srcId="{88F2919D-0EFC-4B77-8C62-2E2110789CCF}" destId="{2A87E5DF-F21D-4FD7-B78F-D2F0F9E4CF6E}" srcOrd="1" destOrd="0" presId="urn:microsoft.com/office/officeart/2016/7/layout/BasicTimeline"/>
    <dgm:cxn modelId="{81D72A7E-C245-4B86-9E0B-A7335ED850FD}" type="presParOf" srcId="{156C4183-203F-42F5-B10A-4B1506DA26B7}" destId="{687823C9-8A5C-4C41-952B-336A8891B524}" srcOrd="2" destOrd="0" presId="urn:microsoft.com/office/officeart/2016/7/layout/BasicTimeline"/>
    <dgm:cxn modelId="{88343DF5-5970-463C-B651-138086A3994B}" type="presParOf" srcId="{156C4183-203F-42F5-B10A-4B1506DA26B7}" destId="{56F739A4-A440-45AC-BC82-3DB3462F6401}" srcOrd="3" destOrd="0" presId="urn:microsoft.com/office/officeart/2016/7/layout/BasicTimeline"/>
    <dgm:cxn modelId="{B5A2F5A5-83B5-42B4-A625-8E39394A609D}" type="presParOf" srcId="{156C4183-203F-42F5-B10A-4B1506DA26B7}" destId="{203F94A1-F63F-4D83-AF1F-0A9CCF630DC7}"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BF058-C266-4FFD-9B8A-19D20DEEFC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5762473-54EF-49C8-B1FD-9948EB7C4ED8}">
      <dgm:prSet/>
      <dgm:spPr/>
      <dgm:t>
        <a:bodyPr/>
        <a:lstStyle/>
        <a:p>
          <a:pPr>
            <a:defRPr cap="all"/>
          </a:pPr>
          <a:r>
            <a:rPr lang="en-US"/>
            <a:t>Interoperability</a:t>
          </a:r>
        </a:p>
      </dgm:t>
    </dgm:pt>
    <dgm:pt modelId="{11F28EE2-CE2A-470D-96CE-2F5FAE7CF2DB}" type="parTrans" cxnId="{53CC85F5-8E5C-4827-AE2E-F94D460FFF38}">
      <dgm:prSet/>
      <dgm:spPr/>
      <dgm:t>
        <a:bodyPr/>
        <a:lstStyle/>
        <a:p>
          <a:endParaRPr lang="en-US"/>
        </a:p>
      </dgm:t>
    </dgm:pt>
    <dgm:pt modelId="{CDA7FFF8-EB34-4BAA-83F5-A2D2DD3A83E6}" type="sibTrans" cxnId="{53CC85F5-8E5C-4827-AE2E-F94D460FFF38}">
      <dgm:prSet/>
      <dgm:spPr/>
      <dgm:t>
        <a:bodyPr/>
        <a:lstStyle/>
        <a:p>
          <a:endParaRPr lang="en-US"/>
        </a:p>
      </dgm:t>
    </dgm:pt>
    <dgm:pt modelId="{62151F56-9638-4AA9-8AED-7D037FF11734}">
      <dgm:prSet/>
      <dgm:spPr/>
      <dgm:t>
        <a:bodyPr/>
        <a:lstStyle/>
        <a:p>
          <a:pPr>
            <a:defRPr cap="all"/>
          </a:pPr>
          <a:r>
            <a:rPr lang="en-US"/>
            <a:t>Language independence</a:t>
          </a:r>
        </a:p>
      </dgm:t>
    </dgm:pt>
    <dgm:pt modelId="{78C504CB-A8DC-4F60-8668-ABBD46143753}" type="parTrans" cxnId="{AB7740C2-F74A-4720-9DB7-E0BF0C2DA295}">
      <dgm:prSet/>
      <dgm:spPr/>
      <dgm:t>
        <a:bodyPr/>
        <a:lstStyle/>
        <a:p>
          <a:endParaRPr lang="en-US"/>
        </a:p>
      </dgm:t>
    </dgm:pt>
    <dgm:pt modelId="{F308372E-AAFC-4C03-A7B2-23EC6FC57AA2}" type="sibTrans" cxnId="{AB7740C2-F74A-4720-9DB7-E0BF0C2DA295}">
      <dgm:prSet/>
      <dgm:spPr/>
      <dgm:t>
        <a:bodyPr/>
        <a:lstStyle/>
        <a:p>
          <a:endParaRPr lang="en-US"/>
        </a:p>
      </dgm:t>
    </dgm:pt>
    <dgm:pt modelId="{62F295E3-C6FA-4E6B-ACD4-64A581AED8BF}">
      <dgm:prSet/>
      <dgm:spPr/>
      <dgm:t>
        <a:bodyPr/>
        <a:lstStyle/>
        <a:p>
          <a:pPr>
            <a:defRPr cap="all"/>
          </a:pPr>
          <a:r>
            <a:rPr lang="en-US"/>
            <a:t>Type safety</a:t>
          </a:r>
        </a:p>
      </dgm:t>
    </dgm:pt>
    <dgm:pt modelId="{09E1F8C6-6CD6-4B4B-B66C-8AC1AA01FC42}" type="parTrans" cxnId="{DA51C254-C556-47A9-9604-94A33BABA863}">
      <dgm:prSet/>
      <dgm:spPr/>
      <dgm:t>
        <a:bodyPr/>
        <a:lstStyle/>
        <a:p>
          <a:endParaRPr lang="en-US"/>
        </a:p>
      </dgm:t>
    </dgm:pt>
    <dgm:pt modelId="{828993B4-5082-426B-B89D-E67E750D3F21}" type="sibTrans" cxnId="{DA51C254-C556-47A9-9604-94A33BABA863}">
      <dgm:prSet/>
      <dgm:spPr/>
      <dgm:t>
        <a:bodyPr/>
        <a:lstStyle/>
        <a:p>
          <a:endParaRPr lang="en-US"/>
        </a:p>
      </dgm:t>
    </dgm:pt>
    <dgm:pt modelId="{6D24D46A-58A0-4EFE-8BA9-5B80DEA998BD}">
      <dgm:prSet/>
      <dgm:spPr/>
      <dgm:t>
        <a:bodyPr/>
        <a:lstStyle/>
        <a:p>
          <a:pPr>
            <a:defRPr cap="all"/>
          </a:pPr>
          <a:r>
            <a:rPr lang="en-US"/>
            <a:t>Portability</a:t>
          </a:r>
        </a:p>
      </dgm:t>
    </dgm:pt>
    <dgm:pt modelId="{EA21A74F-A77F-4349-92C6-A4291E38E979}" type="parTrans" cxnId="{A0BE7C5C-2B1A-4107-B190-AA46AC4550B4}">
      <dgm:prSet/>
      <dgm:spPr/>
      <dgm:t>
        <a:bodyPr/>
        <a:lstStyle/>
        <a:p>
          <a:endParaRPr lang="en-US"/>
        </a:p>
      </dgm:t>
    </dgm:pt>
    <dgm:pt modelId="{2A5CF661-13F8-424E-84A9-C16B0912186B}" type="sibTrans" cxnId="{A0BE7C5C-2B1A-4107-B190-AA46AC4550B4}">
      <dgm:prSet/>
      <dgm:spPr/>
      <dgm:t>
        <a:bodyPr/>
        <a:lstStyle/>
        <a:p>
          <a:endParaRPr lang="en-US"/>
        </a:p>
      </dgm:t>
    </dgm:pt>
    <dgm:pt modelId="{9A404726-58A0-42AB-8CCD-80628BAFE05F}">
      <dgm:prSet/>
      <dgm:spPr/>
      <dgm:t>
        <a:bodyPr/>
        <a:lstStyle/>
        <a:p>
          <a:pPr>
            <a:defRPr cap="all"/>
          </a:pPr>
          <a:r>
            <a:rPr lang="en-US"/>
            <a:t>Security</a:t>
          </a:r>
        </a:p>
      </dgm:t>
    </dgm:pt>
    <dgm:pt modelId="{C597D5D5-A72A-4DBE-B86B-161F8CD78FE2}" type="parTrans" cxnId="{DBA1188A-6EDB-4B38-A3EC-9393748B23F2}">
      <dgm:prSet/>
      <dgm:spPr/>
      <dgm:t>
        <a:bodyPr/>
        <a:lstStyle/>
        <a:p>
          <a:endParaRPr lang="en-US"/>
        </a:p>
      </dgm:t>
    </dgm:pt>
    <dgm:pt modelId="{83E017E2-6EAC-48F7-A109-1822F5F7491F}" type="sibTrans" cxnId="{DBA1188A-6EDB-4B38-A3EC-9393748B23F2}">
      <dgm:prSet/>
      <dgm:spPr/>
      <dgm:t>
        <a:bodyPr/>
        <a:lstStyle/>
        <a:p>
          <a:endParaRPr lang="en-US"/>
        </a:p>
      </dgm:t>
    </dgm:pt>
    <dgm:pt modelId="{A4C01C7E-71B5-4423-A7D2-C657B7322EDF}">
      <dgm:prSet/>
      <dgm:spPr/>
      <dgm:t>
        <a:bodyPr/>
        <a:lstStyle/>
        <a:p>
          <a:pPr>
            <a:defRPr cap="all"/>
          </a:pPr>
          <a:r>
            <a:rPr lang="en-US"/>
            <a:t>Memory management</a:t>
          </a:r>
        </a:p>
      </dgm:t>
    </dgm:pt>
    <dgm:pt modelId="{5B7010FE-9CDF-4C8E-B865-03B82355ACC6}" type="parTrans" cxnId="{07F38989-287C-4C85-A51F-8E304CF6B450}">
      <dgm:prSet/>
      <dgm:spPr/>
      <dgm:t>
        <a:bodyPr/>
        <a:lstStyle/>
        <a:p>
          <a:endParaRPr lang="en-US"/>
        </a:p>
      </dgm:t>
    </dgm:pt>
    <dgm:pt modelId="{88FC3694-BF05-40AF-AF44-5B4F79CC4F17}" type="sibTrans" cxnId="{07F38989-287C-4C85-A51F-8E304CF6B450}">
      <dgm:prSet/>
      <dgm:spPr/>
      <dgm:t>
        <a:bodyPr/>
        <a:lstStyle/>
        <a:p>
          <a:endParaRPr lang="en-US"/>
        </a:p>
      </dgm:t>
    </dgm:pt>
    <dgm:pt modelId="{322DCAC2-3A77-4B89-B40E-A54A04E3ADAB}">
      <dgm:prSet/>
      <dgm:spPr/>
      <dgm:t>
        <a:bodyPr/>
        <a:lstStyle/>
        <a:p>
          <a:pPr>
            <a:defRPr cap="all"/>
          </a:pPr>
          <a:r>
            <a:rPr lang="en-US"/>
            <a:t>Performance</a:t>
          </a:r>
        </a:p>
      </dgm:t>
    </dgm:pt>
    <dgm:pt modelId="{1FA7DADD-6014-4EEA-A146-9FB3D5312772}" type="parTrans" cxnId="{BD300C59-7935-4BEA-A40A-58FACA88BBA5}">
      <dgm:prSet/>
      <dgm:spPr/>
      <dgm:t>
        <a:bodyPr/>
        <a:lstStyle/>
        <a:p>
          <a:endParaRPr lang="en-US"/>
        </a:p>
      </dgm:t>
    </dgm:pt>
    <dgm:pt modelId="{D1D9B333-8D3B-4FD9-8DAB-49DA8226645D}" type="sibTrans" cxnId="{BD300C59-7935-4BEA-A40A-58FACA88BBA5}">
      <dgm:prSet/>
      <dgm:spPr/>
      <dgm:t>
        <a:bodyPr/>
        <a:lstStyle/>
        <a:p>
          <a:endParaRPr lang="en-US"/>
        </a:p>
      </dgm:t>
    </dgm:pt>
    <dgm:pt modelId="{37A92A0E-1741-4109-8B53-507AC4841268}" type="pres">
      <dgm:prSet presAssocID="{9D7BF058-C266-4FFD-9B8A-19D20DEEFC51}" presName="root" presStyleCnt="0">
        <dgm:presLayoutVars>
          <dgm:dir/>
          <dgm:resizeHandles val="exact"/>
        </dgm:presLayoutVars>
      </dgm:prSet>
      <dgm:spPr/>
    </dgm:pt>
    <dgm:pt modelId="{811E153E-01FC-483E-9D17-10A4622BFA90}" type="pres">
      <dgm:prSet presAssocID="{F5762473-54EF-49C8-B1FD-9948EB7C4ED8}" presName="compNode" presStyleCnt="0"/>
      <dgm:spPr/>
    </dgm:pt>
    <dgm:pt modelId="{20C3C7EF-535A-403B-9ADE-D98D7C626662}" type="pres">
      <dgm:prSet presAssocID="{F5762473-54EF-49C8-B1FD-9948EB7C4ED8}" presName="iconBgRect" presStyleLbl="bgShp" presStyleIdx="0" presStyleCnt="7"/>
      <dgm:spPr/>
    </dgm:pt>
    <dgm:pt modelId="{21A79902-5466-4817-BA40-763ED6A25D3A}" type="pres">
      <dgm:prSet presAssocID="{F5762473-54EF-49C8-B1FD-9948EB7C4ED8}"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ears"/>
        </a:ext>
      </dgm:extLst>
    </dgm:pt>
    <dgm:pt modelId="{E9D8FAFC-40FE-41E8-A4BE-E51D48C3E3B9}" type="pres">
      <dgm:prSet presAssocID="{F5762473-54EF-49C8-B1FD-9948EB7C4ED8}" presName="spaceRect" presStyleCnt="0"/>
      <dgm:spPr/>
    </dgm:pt>
    <dgm:pt modelId="{F2FB81C3-99FA-4823-90B1-2A372D84093A}" type="pres">
      <dgm:prSet presAssocID="{F5762473-54EF-49C8-B1FD-9948EB7C4ED8}" presName="textRect" presStyleLbl="revTx" presStyleIdx="0" presStyleCnt="7">
        <dgm:presLayoutVars>
          <dgm:chMax val="1"/>
          <dgm:chPref val="1"/>
        </dgm:presLayoutVars>
      </dgm:prSet>
      <dgm:spPr/>
    </dgm:pt>
    <dgm:pt modelId="{D37731E4-254A-463A-B986-15F48A3B01BD}" type="pres">
      <dgm:prSet presAssocID="{CDA7FFF8-EB34-4BAA-83F5-A2D2DD3A83E6}" presName="sibTrans" presStyleCnt="0"/>
      <dgm:spPr/>
    </dgm:pt>
    <dgm:pt modelId="{9A11EE2F-14F6-45A2-B7C4-689A775359C2}" type="pres">
      <dgm:prSet presAssocID="{62151F56-9638-4AA9-8AED-7D037FF11734}" presName="compNode" presStyleCnt="0"/>
      <dgm:spPr/>
    </dgm:pt>
    <dgm:pt modelId="{63E08866-AE1E-40C0-88CE-7DFD7C96A75F}" type="pres">
      <dgm:prSet presAssocID="{62151F56-9638-4AA9-8AED-7D037FF11734}" presName="iconBgRect" presStyleLbl="bgShp" presStyleIdx="1" presStyleCnt="7"/>
      <dgm:spPr/>
    </dgm:pt>
    <dgm:pt modelId="{12690B9E-1720-46B9-BA33-C5B1E58604AF}" type="pres">
      <dgm:prSet presAssocID="{62151F56-9638-4AA9-8AED-7D037FF11734}" presName="iconRect" presStyleLbl="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a:ext>
      </dgm:extLst>
    </dgm:pt>
    <dgm:pt modelId="{BD9345B4-9386-4DE5-9EA9-40D31F5CF25A}" type="pres">
      <dgm:prSet presAssocID="{62151F56-9638-4AA9-8AED-7D037FF11734}" presName="spaceRect" presStyleCnt="0"/>
      <dgm:spPr/>
    </dgm:pt>
    <dgm:pt modelId="{B8CAE7B3-7E4B-4E02-B462-1F036FC485E6}" type="pres">
      <dgm:prSet presAssocID="{62151F56-9638-4AA9-8AED-7D037FF11734}" presName="textRect" presStyleLbl="revTx" presStyleIdx="1" presStyleCnt="7">
        <dgm:presLayoutVars>
          <dgm:chMax val="1"/>
          <dgm:chPref val="1"/>
        </dgm:presLayoutVars>
      </dgm:prSet>
      <dgm:spPr/>
    </dgm:pt>
    <dgm:pt modelId="{C543FB72-97A7-411B-9FE2-18968995802C}" type="pres">
      <dgm:prSet presAssocID="{F308372E-AAFC-4C03-A7B2-23EC6FC57AA2}" presName="sibTrans" presStyleCnt="0"/>
      <dgm:spPr/>
    </dgm:pt>
    <dgm:pt modelId="{49A59950-F750-4B2F-9A5D-F127368AD95F}" type="pres">
      <dgm:prSet presAssocID="{62F295E3-C6FA-4E6B-ACD4-64A581AED8BF}" presName="compNode" presStyleCnt="0"/>
      <dgm:spPr/>
    </dgm:pt>
    <dgm:pt modelId="{D6E74DD6-4F26-409B-BAA3-CE7D91680543}" type="pres">
      <dgm:prSet presAssocID="{62F295E3-C6FA-4E6B-ACD4-64A581AED8BF}" presName="iconBgRect" presStyleLbl="bgShp" presStyleIdx="2" presStyleCnt="7"/>
      <dgm:spPr/>
    </dgm:pt>
    <dgm:pt modelId="{9F9E864D-593A-4687-98FE-62702419F02F}" type="pres">
      <dgm:prSet presAssocID="{62F295E3-C6FA-4E6B-ACD4-64A581AED8B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D8E5FE29-3F1D-4D89-A4BA-95B290F0AB10}" type="pres">
      <dgm:prSet presAssocID="{62F295E3-C6FA-4E6B-ACD4-64A581AED8BF}" presName="spaceRect" presStyleCnt="0"/>
      <dgm:spPr/>
    </dgm:pt>
    <dgm:pt modelId="{501C1BF1-5DAB-458B-BF61-7A248C759AAF}" type="pres">
      <dgm:prSet presAssocID="{62F295E3-C6FA-4E6B-ACD4-64A581AED8BF}" presName="textRect" presStyleLbl="revTx" presStyleIdx="2" presStyleCnt="7">
        <dgm:presLayoutVars>
          <dgm:chMax val="1"/>
          <dgm:chPref val="1"/>
        </dgm:presLayoutVars>
      </dgm:prSet>
      <dgm:spPr/>
    </dgm:pt>
    <dgm:pt modelId="{01464586-E48A-40C5-9329-026E86DB6232}" type="pres">
      <dgm:prSet presAssocID="{828993B4-5082-426B-B89D-E67E750D3F21}" presName="sibTrans" presStyleCnt="0"/>
      <dgm:spPr/>
    </dgm:pt>
    <dgm:pt modelId="{8C2E9429-20A0-4D53-8855-B1C675FED867}" type="pres">
      <dgm:prSet presAssocID="{6D24D46A-58A0-4EFE-8BA9-5B80DEA998BD}" presName="compNode" presStyleCnt="0"/>
      <dgm:spPr/>
    </dgm:pt>
    <dgm:pt modelId="{D935EBBD-DC77-42BB-B70F-F5ED5A21BA54}" type="pres">
      <dgm:prSet presAssocID="{6D24D46A-58A0-4EFE-8BA9-5B80DEA998BD}" presName="iconBgRect" presStyleLbl="bgShp" presStyleIdx="3" presStyleCnt="7"/>
      <dgm:spPr/>
    </dgm:pt>
    <dgm:pt modelId="{AA864B5C-08A9-48EE-91E3-C08F63BAA983}" type="pres">
      <dgm:prSet presAssocID="{6D24D46A-58A0-4EFE-8BA9-5B80DEA998B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oud Computing"/>
        </a:ext>
      </dgm:extLst>
    </dgm:pt>
    <dgm:pt modelId="{B137D8DA-761B-4AB4-9980-221E0B8AF626}" type="pres">
      <dgm:prSet presAssocID="{6D24D46A-58A0-4EFE-8BA9-5B80DEA998BD}" presName="spaceRect" presStyleCnt="0"/>
      <dgm:spPr/>
    </dgm:pt>
    <dgm:pt modelId="{E9932938-83A7-49A3-9C90-11293BAEBB10}" type="pres">
      <dgm:prSet presAssocID="{6D24D46A-58A0-4EFE-8BA9-5B80DEA998BD}" presName="textRect" presStyleLbl="revTx" presStyleIdx="3" presStyleCnt="7">
        <dgm:presLayoutVars>
          <dgm:chMax val="1"/>
          <dgm:chPref val="1"/>
        </dgm:presLayoutVars>
      </dgm:prSet>
      <dgm:spPr/>
    </dgm:pt>
    <dgm:pt modelId="{22EB203A-22EB-4C49-B6F0-913B4553EF88}" type="pres">
      <dgm:prSet presAssocID="{2A5CF661-13F8-424E-84A9-C16B0912186B}" presName="sibTrans" presStyleCnt="0"/>
      <dgm:spPr/>
    </dgm:pt>
    <dgm:pt modelId="{F0462FC9-C28A-413D-9A96-D4FEE58B212C}" type="pres">
      <dgm:prSet presAssocID="{9A404726-58A0-42AB-8CCD-80628BAFE05F}" presName="compNode" presStyleCnt="0"/>
      <dgm:spPr/>
    </dgm:pt>
    <dgm:pt modelId="{12E247E1-09DB-4141-9CCC-32D1D894D533}" type="pres">
      <dgm:prSet presAssocID="{9A404726-58A0-42AB-8CCD-80628BAFE05F}" presName="iconBgRect" presStyleLbl="bgShp" presStyleIdx="4" presStyleCnt="7"/>
      <dgm:spPr/>
    </dgm:pt>
    <dgm:pt modelId="{E2782BD5-1329-4C2E-9214-6BEAF205B9BE}" type="pres">
      <dgm:prSet presAssocID="{9A404726-58A0-42AB-8CCD-80628BAFE05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A57DE528-A461-4530-940E-AACD4AE2B4E1}" type="pres">
      <dgm:prSet presAssocID="{9A404726-58A0-42AB-8CCD-80628BAFE05F}" presName="spaceRect" presStyleCnt="0"/>
      <dgm:spPr/>
    </dgm:pt>
    <dgm:pt modelId="{E8296A95-AE35-40A4-92A9-BC3B470B2F72}" type="pres">
      <dgm:prSet presAssocID="{9A404726-58A0-42AB-8CCD-80628BAFE05F}" presName="textRect" presStyleLbl="revTx" presStyleIdx="4" presStyleCnt="7">
        <dgm:presLayoutVars>
          <dgm:chMax val="1"/>
          <dgm:chPref val="1"/>
        </dgm:presLayoutVars>
      </dgm:prSet>
      <dgm:spPr/>
    </dgm:pt>
    <dgm:pt modelId="{17A012BA-224A-4748-9913-35CAED01EEF6}" type="pres">
      <dgm:prSet presAssocID="{83E017E2-6EAC-48F7-A109-1822F5F7491F}" presName="sibTrans" presStyleCnt="0"/>
      <dgm:spPr/>
    </dgm:pt>
    <dgm:pt modelId="{BBF7FAC5-8D9B-4E7C-A2F2-B14D0E91CF86}" type="pres">
      <dgm:prSet presAssocID="{A4C01C7E-71B5-4423-A7D2-C657B7322EDF}" presName="compNode" presStyleCnt="0"/>
      <dgm:spPr/>
    </dgm:pt>
    <dgm:pt modelId="{F92C25E7-F2AF-4FBD-99A7-43BC905A9419}" type="pres">
      <dgm:prSet presAssocID="{A4C01C7E-71B5-4423-A7D2-C657B7322EDF}" presName="iconBgRect" presStyleLbl="bgShp" presStyleIdx="5" presStyleCnt="7"/>
      <dgm:spPr/>
    </dgm:pt>
    <dgm:pt modelId="{0E6E9C1E-EA8E-4D65-BD86-33BEB2C664EF}" type="pres">
      <dgm:prSet presAssocID="{A4C01C7E-71B5-4423-A7D2-C657B7322ED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Stamp"/>
        </a:ext>
      </dgm:extLst>
    </dgm:pt>
    <dgm:pt modelId="{67FEBBCD-2C11-4357-8B2F-563FBC1458AD}" type="pres">
      <dgm:prSet presAssocID="{A4C01C7E-71B5-4423-A7D2-C657B7322EDF}" presName="spaceRect" presStyleCnt="0"/>
      <dgm:spPr/>
    </dgm:pt>
    <dgm:pt modelId="{DDC27DD9-92DC-4B94-89D6-FD6022BD8B78}" type="pres">
      <dgm:prSet presAssocID="{A4C01C7E-71B5-4423-A7D2-C657B7322EDF}" presName="textRect" presStyleLbl="revTx" presStyleIdx="5" presStyleCnt="7">
        <dgm:presLayoutVars>
          <dgm:chMax val="1"/>
          <dgm:chPref val="1"/>
        </dgm:presLayoutVars>
      </dgm:prSet>
      <dgm:spPr/>
    </dgm:pt>
    <dgm:pt modelId="{317EDD22-C1F6-4D1F-BD4E-5F8894B5218D}" type="pres">
      <dgm:prSet presAssocID="{88FC3694-BF05-40AF-AF44-5B4F79CC4F17}" presName="sibTrans" presStyleCnt="0"/>
      <dgm:spPr/>
    </dgm:pt>
    <dgm:pt modelId="{A38CC612-F4DC-4CFB-BB37-C9C30C9A5DE3}" type="pres">
      <dgm:prSet presAssocID="{322DCAC2-3A77-4B89-B40E-A54A04E3ADAB}" presName="compNode" presStyleCnt="0"/>
      <dgm:spPr/>
    </dgm:pt>
    <dgm:pt modelId="{11AABDFB-C348-46CC-9B5B-52778FCC0E2A}" type="pres">
      <dgm:prSet presAssocID="{322DCAC2-3A77-4B89-B40E-A54A04E3ADAB}" presName="iconBgRect" presStyleLbl="bgShp" presStyleIdx="6" presStyleCnt="7"/>
      <dgm:spPr/>
    </dgm:pt>
    <dgm:pt modelId="{40CE1226-50DE-4B70-9B1D-D6F76B1810B7}" type="pres">
      <dgm:prSet presAssocID="{322DCAC2-3A77-4B89-B40E-A54A04E3ADA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B60403D9-9C35-49A3-80F4-B2A6097C1BD3}" type="pres">
      <dgm:prSet presAssocID="{322DCAC2-3A77-4B89-B40E-A54A04E3ADAB}" presName="spaceRect" presStyleCnt="0"/>
      <dgm:spPr/>
    </dgm:pt>
    <dgm:pt modelId="{C6E0BDBB-56E6-4495-8C7A-4813EF6A88ED}" type="pres">
      <dgm:prSet presAssocID="{322DCAC2-3A77-4B89-B40E-A54A04E3ADAB}" presName="textRect" presStyleLbl="revTx" presStyleIdx="6" presStyleCnt="7">
        <dgm:presLayoutVars>
          <dgm:chMax val="1"/>
          <dgm:chPref val="1"/>
        </dgm:presLayoutVars>
      </dgm:prSet>
      <dgm:spPr/>
    </dgm:pt>
  </dgm:ptLst>
  <dgm:cxnLst>
    <dgm:cxn modelId="{20F3410D-C00A-4824-88AE-A9BD40D42A2D}" type="presOf" srcId="{9A404726-58A0-42AB-8CCD-80628BAFE05F}" destId="{E8296A95-AE35-40A4-92A9-BC3B470B2F72}" srcOrd="0" destOrd="0" presId="urn:microsoft.com/office/officeart/2018/5/layout/IconCircleLabelList"/>
    <dgm:cxn modelId="{C9F99726-06C5-4FA1-BC25-635869035099}" type="presOf" srcId="{62F295E3-C6FA-4E6B-ACD4-64A581AED8BF}" destId="{501C1BF1-5DAB-458B-BF61-7A248C759AAF}" srcOrd="0" destOrd="0" presId="urn:microsoft.com/office/officeart/2018/5/layout/IconCircleLabelList"/>
    <dgm:cxn modelId="{A0BE7C5C-2B1A-4107-B190-AA46AC4550B4}" srcId="{9D7BF058-C266-4FFD-9B8A-19D20DEEFC51}" destId="{6D24D46A-58A0-4EFE-8BA9-5B80DEA998BD}" srcOrd="3" destOrd="0" parTransId="{EA21A74F-A77F-4349-92C6-A4291E38E979}" sibTransId="{2A5CF661-13F8-424E-84A9-C16B0912186B}"/>
    <dgm:cxn modelId="{CD6A4A65-4132-49D3-A380-DE822FAE72DB}" type="presOf" srcId="{322DCAC2-3A77-4B89-B40E-A54A04E3ADAB}" destId="{C6E0BDBB-56E6-4495-8C7A-4813EF6A88ED}" srcOrd="0" destOrd="0" presId="urn:microsoft.com/office/officeart/2018/5/layout/IconCircleLabelList"/>
    <dgm:cxn modelId="{CE458A6E-9A27-499B-BC1E-7E46BD2CC617}" type="presOf" srcId="{F5762473-54EF-49C8-B1FD-9948EB7C4ED8}" destId="{F2FB81C3-99FA-4823-90B1-2A372D84093A}" srcOrd="0" destOrd="0" presId="urn:microsoft.com/office/officeart/2018/5/layout/IconCircleLabelList"/>
    <dgm:cxn modelId="{DA51C254-C556-47A9-9604-94A33BABA863}" srcId="{9D7BF058-C266-4FFD-9B8A-19D20DEEFC51}" destId="{62F295E3-C6FA-4E6B-ACD4-64A581AED8BF}" srcOrd="2" destOrd="0" parTransId="{09E1F8C6-6CD6-4B4B-B66C-8AC1AA01FC42}" sibTransId="{828993B4-5082-426B-B89D-E67E750D3F21}"/>
    <dgm:cxn modelId="{B27BF257-B8B4-4D46-940D-3A0DB1085ECE}" type="presOf" srcId="{6D24D46A-58A0-4EFE-8BA9-5B80DEA998BD}" destId="{E9932938-83A7-49A3-9C90-11293BAEBB10}" srcOrd="0" destOrd="0" presId="urn:microsoft.com/office/officeart/2018/5/layout/IconCircleLabelList"/>
    <dgm:cxn modelId="{BD300C59-7935-4BEA-A40A-58FACA88BBA5}" srcId="{9D7BF058-C266-4FFD-9B8A-19D20DEEFC51}" destId="{322DCAC2-3A77-4B89-B40E-A54A04E3ADAB}" srcOrd="6" destOrd="0" parTransId="{1FA7DADD-6014-4EEA-A146-9FB3D5312772}" sibTransId="{D1D9B333-8D3B-4FD9-8DAB-49DA8226645D}"/>
    <dgm:cxn modelId="{F944AC79-9D1A-43F1-A185-327FF1AC54D2}" type="presOf" srcId="{A4C01C7E-71B5-4423-A7D2-C657B7322EDF}" destId="{DDC27DD9-92DC-4B94-89D6-FD6022BD8B78}" srcOrd="0" destOrd="0" presId="urn:microsoft.com/office/officeart/2018/5/layout/IconCircleLabelList"/>
    <dgm:cxn modelId="{07F38989-287C-4C85-A51F-8E304CF6B450}" srcId="{9D7BF058-C266-4FFD-9B8A-19D20DEEFC51}" destId="{A4C01C7E-71B5-4423-A7D2-C657B7322EDF}" srcOrd="5" destOrd="0" parTransId="{5B7010FE-9CDF-4C8E-B865-03B82355ACC6}" sibTransId="{88FC3694-BF05-40AF-AF44-5B4F79CC4F17}"/>
    <dgm:cxn modelId="{DBA1188A-6EDB-4B38-A3EC-9393748B23F2}" srcId="{9D7BF058-C266-4FFD-9B8A-19D20DEEFC51}" destId="{9A404726-58A0-42AB-8CCD-80628BAFE05F}" srcOrd="4" destOrd="0" parTransId="{C597D5D5-A72A-4DBE-B86B-161F8CD78FE2}" sibTransId="{83E017E2-6EAC-48F7-A109-1822F5F7491F}"/>
    <dgm:cxn modelId="{AB7740C2-F74A-4720-9DB7-E0BF0C2DA295}" srcId="{9D7BF058-C266-4FFD-9B8A-19D20DEEFC51}" destId="{62151F56-9638-4AA9-8AED-7D037FF11734}" srcOrd="1" destOrd="0" parTransId="{78C504CB-A8DC-4F60-8668-ABBD46143753}" sibTransId="{F308372E-AAFC-4C03-A7B2-23EC6FC57AA2}"/>
    <dgm:cxn modelId="{EEB790CF-0440-4367-A763-50C711CE2F0E}" type="presOf" srcId="{9D7BF058-C266-4FFD-9B8A-19D20DEEFC51}" destId="{37A92A0E-1741-4109-8B53-507AC4841268}" srcOrd="0" destOrd="0" presId="urn:microsoft.com/office/officeart/2018/5/layout/IconCircleLabelList"/>
    <dgm:cxn modelId="{376B40E1-54FA-4E19-893C-B61C4959C55C}" type="presOf" srcId="{62151F56-9638-4AA9-8AED-7D037FF11734}" destId="{B8CAE7B3-7E4B-4E02-B462-1F036FC485E6}" srcOrd="0" destOrd="0" presId="urn:microsoft.com/office/officeart/2018/5/layout/IconCircleLabelList"/>
    <dgm:cxn modelId="{53CC85F5-8E5C-4827-AE2E-F94D460FFF38}" srcId="{9D7BF058-C266-4FFD-9B8A-19D20DEEFC51}" destId="{F5762473-54EF-49C8-B1FD-9948EB7C4ED8}" srcOrd="0" destOrd="0" parTransId="{11F28EE2-CE2A-470D-96CE-2F5FAE7CF2DB}" sibTransId="{CDA7FFF8-EB34-4BAA-83F5-A2D2DD3A83E6}"/>
    <dgm:cxn modelId="{B676F871-3FD8-4F24-B5BB-44ABE6BC91B8}" type="presParOf" srcId="{37A92A0E-1741-4109-8B53-507AC4841268}" destId="{811E153E-01FC-483E-9D17-10A4622BFA90}" srcOrd="0" destOrd="0" presId="urn:microsoft.com/office/officeart/2018/5/layout/IconCircleLabelList"/>
    <dgm:cxn modelId="{BC1E8890-4D97-4F0D-931E-C406DB78382B}" type="presParOf" srcId="{811E153E-01FC-483E-9D17-10A4622BFA90}" destId="{20C3C7EF-535A-403B-9ADE-D98D7C626662}" srcOrd="0" destOrd="0" presId="urn:microsoft.com/office/officeart/2018/5/layout/IconCircleLabelList"/>
    <dgm:cxn modelId="{455CF4B7-979A-43F2-9271-13FD9B7EEEB5}" type="presParOf" srcId="{811E153E-01FC-483E-9D17-10A4622BFA90}" destId="{21A79902-5466-4817-BA40-763ED6A25D3A}" srcOrd="1" destOrd="0" presId="urn:microsoft.com/office/officeart/2018/5/layout/IconCircleLabelList"/>
    <dgm:cxn modelId="{DFEEDE48-475B-4AD5-B181-0936436CB127}" type="presParOf" srcId="{811E153E-01FC-483E-9D17-10A4622BFA90}" destId="{E9D8FAFC-40FE-41E8-A4BE-E51D48C3E3B9}" srcOrd="2" destOrd="0" presId="urn:microsoft.com/office/officeart/2018/5/layout/IconCircleLabelList"/>
    <dgm:cxn modelId="{1854373B-ECCD-4B62-AB9C-E4A303FCAFDC}" type="presParOf" srcId="{811E153E-01FC-483E-9D17-10A4622BFA90}" destId="{F2FB81C3-99FA-4823-90B1-2A372D84093A}" srcOrd="3" destOrd="0" presId="urn:microsoft.com/office/officeart/2018/5/layout/IconCircleLabelList"/>
    <dgm:cxn modelId="{64FE9823-2F9E-48CC-9EA6-926DFC23250E}" type="presParOf" srcId="{37A92A0E-1741-4109-8B53-507AC4841268}" destId="{D37731E4-254A-463A-B986-15F48A3B01BD}" srcOrd="1" destOrd="0" presId="urn:microsoft.com/office/officeart/2018/5/layout/IconCircleLabelList"/>
    <dgm:cxn modelId="{08DAC8C0-3203-49C9-801D-387995F76C09}" type="presParOf" srcId="{37A92A0E-1741-4109-8B53-507AC4841268}" destId="{9A11EE2F-14F6-45A2-B7C4-689A775359C2}" srcOrd="2" destOrd="0" presId="urn:microsoft.com/office/officeart/2018/5/layout/IconCircleLabelList"/>
    <dgm:cxn modelId="{ED9A1AFA-03BA-4BEF-A739-C945F8AD159A}" type="presParOf" srcId="{9A11EE2F-14F6-45A2-B7C4-689A775359C2}" destId="{63E08866-AE1E-40C0-88CE-7DFD7C96A75F}" srcOrd="0" destOrd="0" presId="urn:microsoft.com/office/officeart/2018/5/layout/IconCircleLabelList"/>
    <dgm:cxn modelId="{B4262470-97D6-48D9-8B0B-BF42F3C1D258}" type="presParOf" srcId="{9A11EE2F-14F6-45A2-B7C4-689A775359C2}" destId="{12690B9E-1720-46B9-BA33-C5B1E58604AF}" srcOrd="1" destOrd="0" presId="urn:microsoft.com/office/officeart/2018/5/layout/IconCircleLabelList"/>
    <dgm:cxn modelId="{87D932E0-D2BB-48C8-BF89-736A3995A3FA}" type="presParOf" srcId="{9A11EE2F-14F6-45A2-B7C4-689A775359C2}" destId="{BD9345B4-9386-4DE5-9EA9-40D31F5CF25A}" srcOrd="2" destOrd="0" presId="urn:microsoft.com/office/officeart/2018/5/layout/IconCircleLabelList"/>
    <dgm:cxn modelId="{CAA7B6C9-6D79-4998-BDE2-ED057AE0E2A6}" type="presParOf" srcId="{9A11EE2F-14F6-45A2-B7C4-689A775359C2}" destId="{B8CAE7B3-7E4B-4E02-B462-1F036FC485E6}" srcOrd="3" destOrd="0" presId="urn:microsoft.com/office/officeart/2018/5/layout/IconCircleLabelList"/>
    <dgm:cxn modelId="{736C343D-BD35-4F98-9498-32AE604FD926}" type="presParOf" srcId="{37A92A0E-1741-4109-8B53-507AC4841268}" destId="{C543FB72-97A7-411B-9FE2-18968995802C}" srcOrd="3" destOrd="0" presId="urn:microsoft.com/office/officeart/2018/5/layout/IconCircleLabelList"/>
    <dgm:cxn modelId="{5FA4372F-5EEE-4B4B-89A0-6F43F8FD1AA8}" type="presParOf" srcId="{37A92A0E-1741-4109-8B53-507AC4841268}" destId="{49A59950-F750-4B2F-9A5D-F127368AD95F}" srcOrd="4" destOrd="0" presId="urn:microsoft.com/office/officeart/2018/5/layout/IconCircleLabelList"/>
    <dgm:cxn modelId="{063813F8-BCC9-4FC1-9A70-255A2D2EEA0A}" type="presParOf" srcId="{49A59950-F750-4B2F-9A5D-F127368AD95F}" destId="{D6E74DD6-4F26-409B-BAA3-CE7D91680543}" srcOrd="0" destOrd="0" presId="urn:microsoft.com/office/officeart/2018/5/layout/IconCircleLabelList"/>
    <dgm:cxn modelId="{6C6A38EA-4F27-43E8-BD27-7FAFBD613F6B}" type="presParOf" srcId="{49A59950-F750-4B2F-9A5D-F127368AD95F}" destId="{9F9E864D-593A-4687-98FE-62702419F02F}" srcOrd="1" destOrd="0" presId="urn:microsoft.com/office/officeart/2018/5/layout/IconCircleLabelList"/>
    <dgm:cxn modelId="{30F7E974-BE7E-4FFD-9396-EEECC209A561}" type="presParOf" srcId="{49A59950-F750-4B2F-9A5D-F127368AD95F}" destId="{D8E5FE29-3F1D-4D89-A4BA-95B290F0AB10}" srcOrd="2" destOrd="0" presId="urn:microsoft.com/office/officeart/2018/5/layout/IconCircleLabelList"/>
    <dgm:cxn modelId="{DE624CDC-69F9-4AA5-A7AB-FF64A145E00E}" type="presParOf" srcId="{49A59950-F750-4B2F-9A5D-F127368AD95F}" destId="{501C1BF1-5DAB-458B-BF61-7A248C759AAF}" srcOrd="3" destOrd="0" presId="urn:microsoft.com/office/officeart/2018/5/layout/IconCircleLabelList"/>
    <dgm:cxn modelId="{1ADAA4A5-29B2-4BDE-A129-4998DAEB7110}" type="presParOf" srcId="{37A92A0E-1741-4109-8B53-507AC4841268}" destId="{01464586-E48A-40C5-9329-026E86DB6232}" srcOrd="5" destOrd="0" presId="urn:microsoft.com/office/officeart/2018/5/layout/IconCircleLabelList"/>
    <dgm:cxn modelId="{8AD7F1F6-2379-43DD-BC2F-9F8523164361}" type="presParOf" srcId="{37A92A0E-1741-4109-8B53-507AC4841268}" destId="{8C2E9429-20A0-4D53-8855-B1C675FED867}" srcOrd="6" destOrd="0" presId="urn:microsoft.com/office/officeart/2018/5/layout/IconCircleLabelList"/>
    <dgm:cxn modelId="{E948E945-8DCD-417E-A6D5-9BD113E96486}" type="presParOf" srcId="{8C2E9429-20A0-4D53-8855-B1C675FED867}" destId="{D935EBBD-DC77-42BB-B70F-F5ED5A21BA54}" srcOrd="0" destOrd="0" presId="urn:microsoft.com/office/officeart/2018/5/layout/IconCircleLabelList"/>
    <dgm:cxn modelId="{35DE6B9D-2210-4F3B-8B41-F5AB2F75C82E}" type="presParOf" srcId="{8C2E9429-20A0-4D53-8855-B1C675FED867}" destId="{AA864B5C-08A9-48EE-91E3-C08F63BAA983}" srcOrd="1" destOrd="0" presId="urn:microsoft.com/office/officeart/2018/5/layout/IconCircleLabelList"/>
    <dgm:cxn modelId="{9938E78D-9BC2-416B-A4FC-14781BDE4FE0}" type="presParOf" srcId="{8C2E9429-20A0-4D53-8855-B1C675FED867}" destId="{B137D8DA-761B-4AB4-9980-221E0B8AF626}" srcOrd="2" destOrd="0" presId="urn:microsoft.com/office/officeart/2018/5/layout/IconCircleLabelList"/>
    <dgm:cxn modelId="{A0A265AD-1547-4797-93EE-E0DA549BF13B}" type="presParOf" srcId="{8C2E9429-20A0-4D53-8855-B1C675FED867}" destId="{E9932938-83A7-49A3-9C90-11293BAEBB10}" srcOrd="3" destOrd="0" presId="urn:microsoft.com/office/officeart/2018/5/layout/IconCircleLabelList"/>
    <dgm:cxn modelId="{B152DA4A-13BA-4840-A9F6-389452D728F2}" type="presParOf" srcId="{37A92A0E-1741-4109-8B53-507AC4841268}" destId="{22EB203A-22EB-4C49-B6F0-913B4553EF88}" srcOrd="7" destOrd="0" presId="urn:microsoft.com/office/officeart/2018/5/layout/IconCircleLabelList"/>
    <dgm:cxn modelId="{E1B41081-CCE3-4430-A228-881CED002094}" type="presParOf" srcId="{37A92A0E-1741-4109-8B53-507AC4841268}" destId="{F0462FC9-C28A-413D-9A96-D4FEE58B212C}" srcOrd="8" destOrd="0" presId="urn:microsoft.com/office/officeart/2018/5/layout/IconCircleLabelList"/>
    <dgm:cxn modelId="{2F5EAFF7-9F9F-4479-AE9A-BA582694BDA8}" type="presParOf" srcId="{F0462FC9-C28A-413D-9A96-D4FEE58B212C}" destId="{12E247E1-09DB-4141-9CCC-32D1D894D533}" srcOrd="0" destOrd="0" presId="urn:microsoft.com/office/officeart/2018/5/layout/IconCircleLabelList"/>
    <dgm:cxn modelId="{FB7DB6BB-ACCD-4F06-8CD8-7D16D834ECB4}" type="presParOf" srcId="{F0462FC9-C28A-413D-9A96-D4FEE58B212C}" destId="{E2782BD5-1329-4C2E-9214-6BEAF205B9BE}" srcOrd="1" destOrd="0" presId="urn:microsoft.com/office/officeart/2018/5/layout/IconCircleLabelList"/>
    <dgm:cxn modelId="{75491A0B-2A29-4A90-9BBB-A970D6679A15}" type="presParOf" srcId="{F0462FC9-C28A-413D-9A96-D4FEE58B212C}" destId="{A57DE528-A461-4530-940E-AACD4AE2B4E1}" srcOrd="2" destOrd="0" presId="urn:microsoft.com/office/officeart/2018/5/layout/IconCircleLabelList"/>
    <dgm:cxn modelId="{A885E681-31F7-47C3-85A9-2CBF67A4B340}" type="presParOf" srcId="{F0462FC9-C28A-413D-9A96-D4FEE58B212C}" destId="{E8296A95-AE35-40A4-92A9-BC3B470B2F72}" srcOrd="3" destOrd="0" presId="urn:microsoft.com/office/officeart/2018/5/layout/IconCircleLabelList"/>
    <dgm:cxn modelId="{3C2574B0-5D93-4C39-90CC-4358F9CC67CA}" type="presParOf" srcId="{37A92A0E-1741-4109-8B53-507AC4841268}" destId="{17A012BA-224A-4748-9913-35CAED01EEF6}" srcOrd="9" destOrd="0" presId="urn:microsoft.com/office/officeart/2018/5/layout/IconCircleLabelList"/>
    <dgm:cxn modelId="{1322B8BE-D63A-4CEB-B023-D07AB2755977}" type="presParOf" srcId="{37A92A0E-1741-4109-8B53-507AC4841268}" destId="{BBF7FAC5-8D9B-4E7C-A2F2-B14D0E91CF86}" srcOrd="10" destOrd="0" presId="urn:microsoft.com/office/officeart/2018/5/layout/IconCircleLabelList"/>
    <dgm:cxn modelId="{274E8E87-03A7-4DB2-A706-332BB17BE51C}" type="presParOf" srcId="{BBF7FAC5-8D9B-4E7C-A2F2-B14D0E91CF86}" destId="{F92C25E7-F2AF-4FBD-99A7-43BC905A9419}" srcOrd="0" destOrd="0" presId="urn:microsoft.com/office/officeart/2018/5/layout/IconCircleLabelList"/>
    <dgm:cxn modelId="{7624494E-EF23-4344-9292-45DBC9835BB7}" type="presParOf" srcId="{BBF7FAC5-8D9B-4E7C-A2F2-B14D0E91CF86}" destId="{0E6E9C1E-EA8E-4D65-BD86-33BEB2C664EF}" srcOrd="1" destOrd="0" presId="urn:microsoft.com/office/officeart/2018/5/layout/IconCircleLabelList"/>
    <dgm:cxn modelId="{1BA4ED96-D6AA-4790-8939-8ADE78D91DA8}" type="presParOf" srcId="{BBF7FAC5-8D9B-4E7C-A2F2-B14D0E91CF86}" destId="{67FEBBCD-2C11-4357-8B2F-563FBC1458AD}" srcOrd="2" destOrd="0" presId="urn:microsoft.com/office/officeart/2018/5/layout/IconCircleLabelList"/>
    <dgm:cxn modelId="{97A30B4C-A310-49A3-B89C-F81A2B66EE2C}" type="presParOf" srcId="{BBF7FAC5-8D9B-4E7C-A2F2-B14D0E91CF86}" destId="{DDC27DD9-92DC-4B94-89D6-FD6022BD8B78}" srcOrd="3" destOrd="0" presId="urn:microsoft.com/office/officeart/2018/5/layout/IconCircleLabelList"/>
    <dgm:cxn modelId="{68F1DC79-F339-4316-92ED-8E131783118A}" type="presParOf" srcId="{37A92A0E-1741-4109-8B53-507AC4841268}" destId="{317EDD22-C1F6-4D1F-BD4E-5F8894B5218D}" srcOrd="11" destOrd="0" presId="urn:microsoft.com/office/officeart/2018/5/layout/IconCircleLabelList"/>
    <dgm:cxn modelId="{6659ED87-6CDC-4C06-95A8-67D3B77B3E2A}" type="presParOf" srcId="{37A92A0E-1741-4109-8B53-507AC4841268}" destId="{A38CC612-F4DC-4CFB-BB37-C9C30C9A5DE3}" srcOrd="12" destOrd="0" presId="urn:microsoft.com/office/officeart/2018/5/layout/IconCircleLabelList"/>
    <dgm:cxn modelId="{079FA846-6133-40F1-AE6C-A66EDDB3E9D5}" type="presParOf" srcId="{A38CC612-F4DC-4CFB-BB37-C9C30C9A5DE3}" destId="{11AABDFB-C348-46CC-9B5B-52778FCC0E2A}" srcOrd="0" destOrd="0" presId="urn:microsoft.com/office/officeart/2018/5/layout/IconCircleLabelList"/>
    <dgm:cxn modelId="{6BCC704E-78BB-417B-9C90-36AF620E4E6A}" type="presParOf" srcId="{A38CC612-F4DC-4CFB-BB37-C9C30C9A5DE3}" destId="{40CE1226-50DE-4B70-9B1D-D6F76B1810B7}" srcOrd="1" destOrd="0" presId="urn:microsoft.com/office/officeart/2018/5/layout/IconCircleLabelList"/>
    <dgm:cxn modelId="{A7F555C8-72D6-47D7-A299-89FA421B127C}" type="presParOf" srcId="{A38CC612-F4DC-4CFB-BB37-C9C30C9A5DE3}" destId="{B60403D9-9C35-49A3-80F4-B2A6097C1BD3}" srcOrd="2" destOrd="0" presId="urn:microsoft.com/office/officeart/2018/5/layout/IconCircleLabelList"/>
    <dgm:cxn modelId="{3A8EF103-0DD0-474F-9400-3C8B39174233}" type="presParOf" srcId="{A38CC612-F4DC-4CFB-BB37-C9C30C9A5DE3}" destId="{C6E0BDBB-56E6-4495-8C7A-4813EF6A88E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A343C1-3037-48F8-962D-82225F35E23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0173A07-8AE0-4210-AB97-50BA759596A0}">
      <dgm:prSet/>
      <dgm:spPr/>
      <dgm:t>
        <a:bodyPr/>
        <a:lstStyle/>
        <a:p>
          <a:pPr rtl="0"/>
          <a:r>
            <a:rPr lang="en-US" dirty="0"/>
            <a:t>C</a:t>
          </a:r>
          <a:r>
            <a:rPr lang="en-US" dirty="0">
              <a:latin typeface="Calibri Light" panose="020F0302020204030204"/>
            </a:rPr>
            <a:t>#</a:t>
          </a:r>
        </a:p>
      </dgm:t>
    </dgm:pt>
    <dgm:pt modelId="{76F0CC14-1944-498D-AFF4-D933C5BAB0BA}" type="parTrans" cxnId="{5E61623F-18F6-4B57-8D47-CF27D581EC6B}">
      <dgm:prSet/>
      <dgm:spPr/>
      <dgm:t>
        <a:bodyPr/>
        <a:lstStyle/>
        <a:p>
          <a:endParaRPr lang="en-US"/>
        </a:p>
      </dgm:t>
    </dgm:pt>
    <dgm:pt modelId="{FFD6A6E6-4D78-4573-8C48-DF11CF9E0CEE}" type="sibTrans" cxnId="{5E61623F-18F6-4B57-8D47-CF27D581EC6B}">
      <dgm:prSet/>
      <dgm:spPr/>
      <dgm:t>
        <a:bodyPr/>
        <a:lstStyle/>
        <a:p>
          <a:endParaRPr lang="en-US"/>
        </a:p>
      </dgm:t>
    </dgm:pt>
    <dgm:pt modelId="{447C6076-65BD-40CD-96C0-AE11525A20F7}">
      <dgm:prSet/>
      <dgm:spPr/>
      <dgm:t>
        <a:bodyPr/>
        <a:lstStyle/>
        <a:p>
          <a:r>
            <a:rPr lang="en-US" dirty="0"/>
            <a:t>F*</a:t>
          </a:r>
        </a:p>
      </dgm:t>
    </dgm:pt>
    <dgm:pt modelId="{25AEC676-C328-4756-BF23-678C6614EE27}" type="parTrans" cxnId="{2FEB8D99-0A7D-40EE-A350-B7EEEFEC387B}">
      <dgm:prSet/>
      <dgm:spPr/>
      <dgm:t>
        <a:bodyPr/>
        <a:lstStyle/>
        <a:p>
          <a:endParaRPr lang="en-US"/>
        </a:p>
      </dgm:t>
    </dgm:pt>
    <dgm:pt modelId="{2BA8BFD6-0342-4297-B1A3-232DC916E59E}" type="sibTrans" cxnId="{2FEB8D99-0A7D-40EE-A350-B7EEEFEC387B}">
      <dgm:prSet/>
      <dgm:spPr/>
      <dgm:t>
        <a:bodyPr/>
        <a:lstStyle/>
        <a:p>
          <a:endParaRPr lang="en-US"/>
        </a:p>
      </dgm:t>
    </dgm:pt>
    <dgm:pt modelId="{81085226-8D21-44B5-A0F6-C25A6CCA7FD3}">
      <dgm:prSet/>
      <dgm:spPr/>
      <dgm:t>
        <a:bodyPr/>
        <a:lstStyle/>
        <a:p>
          <a:r>
            <a:rPr lang="en-US" dirty="0"/>
            <a:t>Fantom</a:t>
          </a:r>
        </a:p>
      </dgm:t>
    </dgm:pt>
    <dgm:pt modelId="{700A751A-8152-4E58-8B1D-917FC17BA760}" type="parTrans" cxnId="{C758BE28-B92A-49AD-870B-E90B5E0835C6}">
      <dgm:prSet/>
      <dgm:spPr/>
      <dgm:t>
        <a:bodyPr/>
        <a:lstStyle/>
        <a:p>
          <a:endParaRPr lang="en-US"/>
        </a:p>
      </dgm:t>
    </dgm:pt>
    <dgm:pt modelId="{B890B880-66BB-4ECC-8AA3-96471D8ABF18}" type="sibTrans" cxnId="{C758BE28-B92A-49AD-870B-E90B5E0835C6}">
      <dgm:prSet/>
      <dgm:spPr/>
      <dgm:t>
        <a:bodyPr/>
        <a:lstStyle/>
        <a:p>
          <a:endParaRPr lang="en-US"/>
        </a:p>
      </dgm:t>
    </dgm:pt>
    <dgm:pt modelId="{6FCAF02E-6FF3-4E9F-B3EC-6B9D48070F71}">
      <dgm:prSet/>
      <dgm:spPr/>
      <dgm:t>
        <a:bodyPr/>
        <a:lstStyle/>
        <a:p>
          <a:r>
            <a:rPr lang="en-US" dirty="0" err="1"/>
            <a:t>IronPython</a:t>
          </a:r>
        </a:p>
      </dgm:t>
    </dgm:pt>
    <dgm:pt modelId="{2BF30081-F868-483A-A6C9-93BBCA0F58D1}" type="parTrans" cxnId="{30707C0E-8819-47E9-8048-658DD003D501}">
      <dgm:prSet/>
      <dgm:spPr/>
      <dgm:t>
        <a:bodyPr/>
        <a:lstStyle/>
        <a:p>
          <a:endParaRPr lang="en-US"/>
        </a:p>
      </dgm:t>
    </dgm:pt>
    <dgm:pt modelId="{72285D0A-2B01-4299-B4B9-D71BFEA0A14E}" type="sibTrans" cxnId="{30707C0E-8819-47E9-8048-658DD003D501}">
      <dgm:prSet/>
      <dgm:spPr/>
      <dgm:t>
        <a:bodyPr/>
        <a:lstStyle/>
        <a:p>
          <a:endParaRPr lang="en-US"/>
        </a:p>
      </dgm:t>
    </dgm:pt>
    <dgm:pt modelId="{3F949901-FE3C-4F10-A1C3-F23FFECF72EC}">
      <dgm:prSet/>
      <dgm:spPr/>
      <dgm:t>
        <a:bodyPr/>
        <a:lstStyle/>
        <a:p>
          <a:r>
            <a:rPr lang="en-US" dirty="0" err="1"/>
            <a:t>IronScheme</a:t>
          </a:r>
        </a:p>
      </dgm:t>
    </dgm:pt>
    <dgm:pt modelId="{F9F4BECC-5752-41EE-9141-755967BEB322}" type="parTrans" cxnId="{14DDA6F3-9D76-4C80-930A-EA1B1DC8FAB1}">
      <dgm:prSet/>
      <dgm:spPr/>
      <dgm:t>
        <a:bodyPr/>
        <a:lstStyle/>
        <a:p>
          <a:endParaRPr lang="en-US"/>
        </a:p>
      </dgm:t>
    </dgm:pt>
    <dgm:pt modelId="{F38BAE52-45E8-44F9-A91F-F157D901DC8A}" type="sibTrans" cxnId="{14DDA6F3-9D76-4C80-930A-EA1B1DC8FAB1}">
      <dgm:prSet/>
      <dgm:spPr/>
      <dgm:t>
        <a:bodyPr/>
        <a:lstStyle/>
        <a:p>
          <a:endParaRPr lang="en-US"/>
        </a:p>
      </dgm:t>
    </dgm:pt>
    <dgm:pt modelId="{15B4A966-B906-4A60-A53E-07F56815F131}">
      <dgm:prSet/>
      <dgm:spPr/>
      <dgm:t>
        <a:bodyPr/>
        <a:lstStyle/>
        <a:p>
          <a:r>
            <a:rPr lang="en-US" dirty="0"/>
            <a:t>JScript .NET</a:t>
          </a:r>
        </a:p>
      </dgm:t>
    </dgm:pt>
    <dgm:pt modelId="{EFFB05A1-2B18-43EC-9946-9BF9AB56D782}" type="parTrans" cxnId="{60540DBA-A1D8-48F7-AE25-BDC6BA4D1F39}">
      <dgm:prSet/>
      <dgm:spPr/>
      <dgm:t>
        <a:bodyPr/>
        <a:lstStyle/>
        <a:p>
          <a:endParaRPr lang="en-US"/>
        </a:p>
      </dgm:t>
    </dgm:pt>
    <dgm:pt modelId="{706079D4-A409-40E6-977D-268CCA13D392}" type="sibTrans" cxnId="{60540DBA-A1D8-48F7-AE25-BDC6BA4D1F39}">
      <dgm:prSet/>
      <dgm:spPr/>
      <dgm:t>
        <a:bodyPr/>
        <a:lstStyle/>
        <a:p>
          <a:endParaRPr lang="en-US"/>
        </a:p>
      </dgm:t>
    </dgm:pt>
    <dgm:pt modelId="{7D9C7219-0F96-4C23-B338-785CABD9EC31}">
      <dgm:prSet/>
      <dgm:spPr/>
      <dgm:t>
        <a:bodyPr/>
        <a:lstStyle/>
        <a:p>
          <a:r>
            <a:rPr lang="en-US" dirty="0"/>
            <a:t>Limnor Studio</a:t>
          </a:r>
        </a:p>
      </dgm:t>
    </dgm:pt>
    <dgm:pt modelId="{9C35D695-B6DA-4007-81A8-21393E98FE13}" type="parTrans" cxnId="{FFB68F17-3BC4-4C19-BFEF-270CFAACB8BE}">
      <dgm:prSet/>
      <dgm:spPr/>
      <dgm:t>
        <a:bodyPr/>
        <a:lstStyle/>
        <a:p>
          <a:endParaRPr lang="en-US"/>
        </a:p>
      </dgm:t>
    </dgm:pt>
    <dgm:pt modelId="{74BC3CC0-0DE3-4799-8F1C-923E8FCE102E}" type="sibTrans" cxnId="{FFB68F17-3BC4-4C19-BFEF-270CFAACB8BE}">
      <dgm:prSet/>
      <dgm:spPr/>
      <dgm:t>
        <a:bodyPr/>
        <a:lstStyle/>
        <a:p>
          <a:endParaRPr lang="en-US"/>
        </a:p>
      </dgm:t>
    </dgm:pt>
    <dgm:pt modelId="{DDF42C92-4399-4FFA-89BA-8062F5FC6FA8}">
      <dgm:prSet/>
      <dgm:spPr/>
      <dgm:t>
        <a:bodyPr/>
        <a:lstStyle/>
        <a:p>
          <a:r>
            <a:rPr lang="en-US" dirty="0"/>
            <a:t>Managed Jscript</a:t>
          </a:r>
        </a:p>
      </dgm:t>
    </dgm:pt>
    <dgm:pt modelId="{53C400CC-3701-445A-AD11-1AFA2879680A}" type="parTrans" cxnId="{8A7E7F1F-CDDA-4009-BA0F-1F37C2998831}">
      <dgm:prSet/>
      <dgm:spPr/>
      <dgm:t>
        <a:bodyPr/>
        <a:lstStyle/>
        <a:p>
          <a:endParaRPr lang="en-US"/>
        </a:p>
      </dgm:t>
    </dgm:pt>
    <dgm:pt modelId="{DDEF8ECF-B31B-41D4-B864-82FBFD3D309C}" type="sibTrans" cxnId="{8A7E7F1F-CDDA-4009-BA0F-1F37C2998831}">
      <dgm:prSet/>
      <dgm:spPr/>
      <dgm:t>
        <a:bodyPr/>
        <a:lstStyle/>
        <a:p>
          <a:endParaRPr lang="en-US"/>
        </a:p>
      </dgm:t>
    </dgm:pt>
    <dgm:pt modelId="{51EE61EC-8991-47CD-9F88-48D49C1FA986}">
      <dgm:prSet/>
      <dgm:spPr/>
      <dgm:t>
        <a:bodyPr/>
        <a:lstStyle/>
        <a:p>
          <a:r>
            <a:rPr lang="en-US" dirty="0" err="1"/>
            <a:t>Nemerle</a:t>
          </a:r>
        </a:p>
      </dgm:t>
    </dgm:pt>
    <dgm:pt modelId="{3D3F4F21-86B3-48F0-B791-BD8100195FE3}" type="parTrans" cxnId="{899E31D4-DA42-4006-ABDF-FBDDA34F406A}">
      <dgm:prSet/>
      <dgm:spPr/>
      <dgm:t>
        <a:bodyPr/>
        <a:lstStyle/>
        <a:p>
          <a:endParaRPr lang="en-US"/>
        </a:p>
      </dgm:t>
    </dgm:pt>
    <dgm:pt modelId="{5920AF4D-7B44-4E51-ACC2-9B15F26BB4C4}" type="sibTrans" cxnId="{899E31D4-DA42-4006-ABDF-FBDDA34F406A}">
      <dgm:prSet/>
      <dgm:spPr/>
      <dgm:t>
        <a:bodyPr/>
        <a:lstStyle/>
        <a:p>
          <a:endParaRPr lang="en-US"/>
        </a:p>
      </dgm:t>
    </dgm:pt>
    <dgm:pt modelId="{3BAFCA35-E0CB-4257-931B-1281AD35707B}">
      <dgm:prSet/>
      <dgm:spPr/>
      <dgm:t>
        <a:bodyPr/>
        <a:lstStyle/>
        <a:p>
          <a:r>
            <a:rPr lang="en-US" dirty="0" err="1"/>
            <a:t>Oxygene</a:t>
          </a:r>
        </a:p>
      </dgm:t>
    </dgm:pt>
    <dgm:pt modelId="{19C80B39-F4E0-4C8C-9ED0-17401CE37A05}" type="parTrans" cxnId="{D3E12F77-A36C-416D-8935-44D99917E2A4}">
      <dgm:prSet/>
      <dgm:spPr/>
      <dgm:t>
        <a:bodyPr/>
        <a:lstStyle/>
        <a:p>
          <a:endParaRPr lang="en-US"/>
        </a:p>
      </dgm:t>
    </dgm:pt>
    <dgm:pt modelId="{EB73083C-EA81-4F50-A4C0-0ECA867685F8}" type="sibTrans" cxnId="{D3E12F77-A36C-416D-8935-44D99917E2A4}">
      <dgm:prSet/>
      <dgm:spPr/>
      <dgm:t>
        <a:bodyPr/>
        <a:lstStyle/>
        <a:p>
          <a:endParaRPr lang="en-US"/>
        </a:p>
      </dgm:t>
    </dgm:pt>
    <dgm:pt modelId="{F8F33FFA-0D9B-472E-9D4C-EEE1BF5452C7}">
      <dgm:prSet/>
      <dgm:spPr/>
      <dgm:t>
        <a:bodyPr/>
        <a:lstStyle/>
        <a:p>
          <a:r>
            <a:rPr lang="en-US" dirty="0" err="1"/>
            <a:t>PeachPie</a:t>
          </a:r>
        </a:p>
      </dgm:t>
    </dgm:pt>
    <dgm:pt modelId="{59653451-EEB2-4EA6-A239-D916C7655879}" type="parTrans" cxnId="{7CE13583-4D85-48B4-8BE3-42AA825CB11F}">
      <dgm:prSet/>
      <dgm:spPr/>
      <dgm:t>
        <a:bodyPr/>
        <a:lstStyle/>
        <a:p>
          <a:endParaRPr lang="en-US"/>
        </a:p>
      </dgm:t>
    </dgm:pt>
    <dgm:pt modelId="{560B0530-A319-442E-A9D3-C76AC768B3F1}" type="sibTrans" cxnId="{7CE13583-4D85-48B4-8BE3-42AA825CB11F}">
      <dgm:prSet/>
      <dgm:spPr/>
      <dgm:t>
        <a:bodyPr/>
        <a:lstStyle/>
        <a:p>
          <a:endParaRPr lang="en-US"/>
        </a:p>
      </dgm:t>
    </dgm:pt>
    <dgm:pt modelId="{DBFEBF33-C83D-485B-B918-A46D68CA10B2}">
      <dgm:prSet/>
      <dgm:spPr/>
      <dgm:t>
        <a:bodyPr/>
        <a:lstStyle/>
        <a:p>
          <a:r>
            <a:rPr lang="en-US" dirty="0"/>
            <a:t>Phalanger</a:t>
          </a:r>
        </a:p>
      </dgm:t>
    </dgm:pt>
    <dgm:pt modelId="{3EB9AE58-998B-4B2C-BCBB-CBD73E2B902F}" type="parTrans" cxnId="{A9074C35-041F-4CEE-AA87-8C0B96A74BBA}">
      <dgm:prSet/>
      <dgm:spPr/>
      <dgm:t>
        <a:bodyPr/>
        <a:lstStyle/>
        <a:p>
          <a:endParaRPr lang="en-US"/>
        </a:p>
      </dgm:t>
    </dgm:pt>
    <dgm:pt modelId="{4921369C-25FA-4344-8975-0B9501132533}" type="sibTrans" cxnId="{A9074C35-041F-4CEE-AA87-8C0B96A74BBA}">
      <dgm:prSet/>
      <dgm:spPr/>
      <dgm:t>
        <a:bodyPr/>
        <a:lstStyle/>
        <a:p>
          <a:endParaRPr lang="en-US"/>
        </a:p>
      </dgm:t>
    </dgm:pt>
    <dgm:pt modelId="{14B74769-697E-40C4-861E-178CE06073BC}">
      <dgm:prSet/>
      <dgm:spPr/>
      <dgm:t>
        <a:bodyPr/>
        <a:lstStyle/>
        <a:p>
          <a:r>
            <a:rPr lang="en-US" dirty="0"/>
            <a:t>PowerBuilder</a:t>
          </a:r>
        </a:p>
      </dgm:t>
    </dgm:pt>
    <dgm:pt modelId="{5D839559-25AC-44B0-9C5C-BF04DEAB68F9}" type="parTrans" cxnId="{F2D0C43D-74B0-4529-8C69-A7C3C9CD9D85}">
      <dgm:prSet/>
      <dgm:spPr/>
      <dgm:t>
        <a:bodyPr/>
        <a:lstStyle/>
        <a:p>
          <a:endParaRPr lang="en-US"/>
        </a:p>
      </dgm:t>
    </dgm:pt>
    <dgm:pt modelId="{DDE9B843-296C-4C20-A561-09F583DFE552}" type="sibTrans" cxnId="{F2D0C43D-74B0-4529-8C69-A7C3C9CD9D85}">
      <dgm:prSet/>
      <dgm:spPr/>
      <dgm:t>
        <a:bodyPr/>
        <a:lstStyle/>
        <a:p>
          <a:endParaRPr lang="en-US"/>
        </a:p>
      </dgm:t>
    </dgm:pt>
    <dgm:pt modelId="{D37356E4-B206-461D-852F-E33A212B4C61}">
      <dgm:prSet/>
      <dgm:spPr/>
      <dgm:t>
        <a:bodyPr/>
        <a:lstStyle/>
        <a:p>
          <a:r>
            <a:rPr lang="en-US" dirty="0"/>
            <a:t>Small Basic</a:t>
          </a:r>
        </a:p>
      </dgm:t>
    </dgm:pt>
    <dgm:pt modelId="{D5883A16-07F1-4064-82D0-1A0085E04911}" type="parTrans" cxnId="{4E71BDCF-98F1-4852-8C57-7E4802164745}">
      <dgm:prSet/>
      <dgm:spPr/>
      <dgm:t>
        <a:bodyPr/>
        <a:lstStyle/>
        <a:p>
          <a:endParaRPr lang="en-US"/>
        </a:p>
      </dgm:t>
    </dgm:pt>
    <dgm:pt modelId="{A6ED714E-4E6F-417A-9679-36183CA9C65C}" type="sibTrans" cxnId="{4E71BDCF-98F1-4852-8C57-7E4802164745}">
      <dgm:prSet/>
      <dgm:spPr/>
      <dgm:t>
        <a:bodyPr/>
        <a:lstStyle/>
        <a:p>
          <a:endParaRPr lang="en-US"/>
        </a:p>
      </dgm:t>
    </dgm:pt>
    <dgm:pt modelId="{55BC01E1-4499-4979-A99E-EA9B18304447}">
      <dgm:prSet/>
      <dgm:spPr/>
      <dgm:t>
        <a:bodyPr/>
        <a:lstStyle/>
        <a:p>
          <a:r>
            <a:rPr lang="en-US" dirty="0" err="1"/>
            <a:t>Silverfrost</a:t>
          </a:r>
          <a:r>
            <a:rPr lang="en-US" dirty="0"/>
            <a:t> FTN95.</a:t>
          </a:r>
        </a:p>
      </dgm:t>
    </dgm:pt>
    <dgm:pt modelId="{B64DD14C-611D-43F2-A89F-F00CA49AD541}" type="parTrans" cxnId="{AC9A6EF5-C460-4F04-B994-EE7139F8FC68}">
      <dgm:prSet/>
      <dgm:spPr/>
      <dgm:t>
        <a:bodyPr/>
        <a:lstStyle/>
        <a:p>
          <a:endParaRPr lang="en-US"/>
        </a:p>
      </dgm:t>
    </dgm:pt>
    <dgm:pt modelId="{6E22C180-E9B1-432E-A0AF-C83FB81EF717}" type="sibTrans" cxnId="{AC9A6EF5-C460-4F04-B994-EE7139F8FC68}">
      <dgm:prSet/>
      <dgm:spPr/>
      <dgm:t>
        <a:bodyPr/>
        <a:lstStyle/>
        <a:p>
          <a:endParaRPr lang="en-US"/>
        </a:p>
      </dgm:t>
    </dgm:pt>
    <dgm:pt modelId="{EBA268C1-EEB5-40BD-982B-50E25A2469A5}">
      <dgm:prSet/>
      <dgm:spPr/>
      <dgm:t>
        <a:bodyPr/>
        <a:lstStyle/>
        <a:p>
          <a:r>
            <a:rPr lang="en-US" dirty="0"/>
            <a:t>Synergy DBL .NET</a:t>
          </a:r>
        </a:p>
      </dgm:t>
    </dgm:pt>
    <dgm:pt modelId="{FA13387E-30D3-4404-9984-3817E28A9505}" type="parTrans" cxnId="{0E078BD8-9B62-4757-BAA9-1F2CE56D294B}">
      <dgm:prSet/>
      <dgm:spPr/>
      <dgm:t>
        <a:bodyPr/>
        <a:lstStyle/>
        <a:p>
          <a:endParaRPr lang="en-US"/>
        </a:p>
      </dgm:t>
    </dgm:pt>
    <dgm:pt modelId="{00B29583-7257-4F0F-9F41-9887C328A5BF}" type="sibTrans" cxnId="{0E078BD8-9B62-4757-BAA9-1F2CE56D294B}">
      <dgm:prSet/>
      <dgm:spPr/>
      <dgm:t>
        <a:bodyPr/>
        <a:lstStyle/>
        <a:p>
          <a:endParaRPr lang="en-US"/>
        </a:p>
      </dgm:t>
    </dgm:pt>
    <dgm:pt modelId="{32E9C79D-9C51-42F3-9EE9-B932A27E21D9}">
      <dgm:prSet/>
      <dgm:spPr/>
      <dgm:t>
        <a:bodyPr/>
        <a:lstStyle/>
        <a:p>
          <a:r>
            <a:rPr lang="en-US" dirty="0"/>
            <a:t>Team Developer</a:t>
          </a:r>
        </a:p>
      </dgm:t>
    </dgm:pt>
    <dgm:pt modelId="{78030461-5B85-4F09-93DB-CC2757D6E55D}" type="parTrans" cxnId="{B3C1B0FD-F072-44D7-A515-4AC2AED87311}">
      <dgm:prSet/>
      <dgm:spPr/>
      <dgm:t>
        <a:bodyPr/>
        <a:lstStyle/>
        <a:p>
          <a:endParaRPr lang="en-US"/>
        </a:p>
      </dgm:t>
    </dgm:pt>
    <dgm:pt modelId="{21F00E86-6550-4453-BF87-E4A41C7079B8}" type="sibTrans" cxnId="{B3C1B0FD-F072-44D7-A515-4AC2AED87311}">
      <dgm:prSet/>
      <dgm:spPr/>
      <dgm:t>
        <a:bodyPr/>
        <a:lstStyle/>
        <a:p>
          <a:endParaRPr lang="en-US"/>
        </a:p>
      </dgm:t>
    </dgm:pt>
    <dgm:pt modelId="{D690DAB6-5BE5-4D6D-A909-89207480434C}">
      <dgm:prSet/>
      <dgm:spPr/>
      <dgm:t>
        <a:bodyPr/>
        <a:lstStyle/>
        <a:p>
          <a:r>
            <a:rPr lang="en-US" dirty="0"/>
            <a:t>Visual Basic .NET (VB.NET</a:t>
          </a:r>
        </a:p>
      </dgm:t>
    </dgm:pt>
    <dgm:pt modelId="{29FD77B7-0C56-474F-A4EE-9A5407005C38}" type="parTrans" cxnId="{C1159550-5CCC-4301-A4E4-C48F6D09F97A}">
      <dgm:prSet/>
      <dgm:spPr/>
      <dgm:t>
        <a:bodyPr/>
        <a:lstStyle/>
        <a:p>
          <a:endParaRPr lang="en-US"/>
        </a:p>
      </dgm:t>
    </dgm:pt>
    <dgm:pt modelId="{85EAC1DA-0DA5-45A1-998C-8D78FB7BD245}" type="sibTrans" cxnId="{C1159550-5CCC-4301-A4E4-C48F6D09F97A}">
      <dgm:prSet/>
      <dgm:spPr/>
      <dgm:t>
        <a:bodyPr/>
        <a:lstStyle/>
        <a:p>
          <a:endParaRPr lang="en-US"/>
        </a:p>
      </dgm:t>
    </dgm:pt>
    <dgm:pt modelId="{ABBC6B1B-9753-41BB-97E2-0706FE8EEB1E}">
      <dgm:prSet/>
      <dgm:spPr/>
      <dgm:t>
        <a:bodyPr/>
        <a:lstStyle/>
        <a:p>
          <a:r>
            <a:rPr lang="en-US" dirty="0"/>
            <a:t>Visual COBOL</a:t>
          </a:r>
        </a:p>
      </dgm:t>
    </dgm:pt>
    <dgm:pt modelId="{0FEC2860-64E1-41E2-BE04-8D35D3080064}" type="parTrans" cxnId="{B36D513F-2C01-4AF7-80AB-579F8188BD5E}">
      <dgm:prSet/>
      <dgm:spPr/>
      <dgm:t>
        <a:bodyPr/>
        <a:lstStyle/>
        <a:p>
          <a:endParaRPr lang="en-US"/>
        </a:p>
      </dgm:t>
    </dgm:pt>
    <dgm:pt modelId="{8A17E206-5E04-4018-B424-B9E0AD7A73BD}" type="sibTrans" cxnId="{B36D513F-2C01-4AF7-80AB-579F8188BD5E}">
      <dgm:prSet/>
      <dgm:spPr/>
      <dgm:t>
        <a:bodyPr/>
        <a:lstStyle/>
        <a:p>
          <a:endParaRPr lang="en-US"/>
        </a:p>
      </dgm:t>
    </dgm:pt>
    <dgm:pt modelId="{E4FBFD72-C47F-4150-9776-816323A0D48C}">
      <dgm:prSet/>
      <dgm:spPr/>
      <dgm:t>
        <a:bodyPr/>
        <a:lstStyle/>
        <a:p>
          <a:r>
            <a:rPr lang="en-US" dirty="0"/>
            <a:t>PowerShell</a:t>
          </a:r>
        </a:p>
      </dgm:t>
    </dgm:pt>
    <dgm:pt modelId="{518669A0-D5E2-4A20-877F-B4144E15BCD4}" type="parTrans" cxnId="{2F14270B-4E5C-498C-872E-46488D007CF3}">
      <dgm:prSet/>
      <dgm:spPr/>
      <dgm:t>
        <a:bodyPr/>
        <a:lstStyle/>
        <a:p>
          <a:endParaRPr lang="en-US"/>
        </a:p>
      </dgm:t>
    </dgm:pt>
    <dgm:pt modelId="{BC0FAD78-4278-432A-99D5-CE3C889082FF}" type="sibTrans" cxnId="{2F14270B-4E5C-498C-872E-46488D007CF3}">
      <dgm:prSet/>
      <dgm:spPr/>
      <dgm:t>
        <a:bodyPr/>
        <a:lstStyle/>
        <a:p>
          <a:endParaRPr lang="en-US"/>
        </a:p>
      </dgm:t>
    </dgm:pt>
    <dgm:pt modelId="{31083FC4-237E-48E2-A8AD-5FB06F510DDB}">
      <dgm:prSet/>
      <dgm:spPr/>
      <dgm:t>
        <a:bodyPr/>
        <a:lstStyle/>
        <a:p>
          <a:r>
            <a:rPr lang="en-US" dirty="0"/>
            <a:t>X#</a:t>
          </a:r>
        </a:p>
      </dgm:t>
    </dgm:pt>
    <dgm:pt modelId="{5688DC31-6048-42AD-8E5D-3BBC9D77432C}" type="parTrans" cxnId="{999189A5-FFCA-4672-A27C-794195ADAA43}">
      <dgm:prSet/>
      <dgm:spPr/>
      <dgm:t>
        <a:bodyPr/>
        <a:lstStyle/>
        <a:p>
          <a:endParaRPr lang="en-US"/>
        </a:p>
      </dgm:t>
    </dgm:pt>
    <dgm:pt modelId="{0CF9D747-4C55-42A1-8D46-35DD3C254311}" type="sibTrans" cxnId="{999189A5-FFCA-4672-A27C-794195ADAA43}">
      <dgm:prSet/>
      <dgm:spPr/>
      <dgm:t>
        <a:bodyPr/>
        <a:lstStyle/>
        <a:p>
          <a:endParaRPr lang="en-US"/>
        </a:p>
      </dgm:t>
    </dgm:pt>
    <dgm:pt modelId="{37B64FDD-3C18-48E1-9590-DB6EA4B85179}">
      <dgm:prSet phldr="0"/>
      <dgm:spPr/>
      <dgm:t>
        <a:bodyPr/>
        <a:lstStyle/>
        <a:p>
          <a:pPr rtl="0"/>
          <a:r>
            <a:rPr lang="en-US" dirty="0">
              <a:latin typeface="Calibri Light" panose="020F0302020204030204"/>
            </a:rPr>
            <a:t>C++/CLI</a:t>
          </a:r>
          <a:endParaRPr lang="en-US" dirty="0"/>
        </a:p>
      </dgm:t>
    </dgm:pt>
    <dgm:pt modelId="{A8732BE9-5929-4FD9-9521-C0ACB88751DF}" type="parTrans" cxnId="{B1758D45-CF1B-4FB3-92B3-A2C6ED2B73D1}">
      <dgm:prSet/>
      <dgm:spPr/>
    </dgm:pt>
    <dgm:pt modelId="{F811BEF5-CAF3-4EDD-82CA-E2AC94898E26}" type="sibTrans" cxnId="{B1758D45-CF1B-4FB3-92B3-A2C6ED2B73D1}">
      <dgm:prSet/>
      <dgm:spPr/>
    </dgm:pt>
    <dgm:pt modelId="{1ACE1C0B-71B6-437B-92F6-A72867440D8C}">
      <dgm:prSet phldr="0"/>
      <dgm:spPr/>
      <dgm:t>
        <a:bodyPr/>
        <a:lstStyle/>
        <a:p>
          <a:pPr rtl="0"/>
          <a:r>
            <a:rPr lang="en-US" dirty="0" err="1">
              <a:latin typeface="Calibri Light" panose="020F0302020204030204"/>
            </a:rPr>
            <a:t>ClojureCLR</a:t>
          </a:r>
          <a:endParaRPr lang="en-US" dirty="0"/>
        </a:p>
      </dgm:t>
    </dgm:pt>
    <dgm:pt modelId="{6EEE866E-8795-410E-9427-A5489E89CA15}" type="parTrans" cxnId="{E47416B6-4BF8-4939-BA57-ADD920854E87}">
      <dgm:prSet/>
      <dgm:spPr/>
    </dgm:pt>
    <dgm:pt modelId="{9F734E6C-A969-437D-BA6E-99781CFA26FA}" type="sibTrans" cxnId="{E47416B6-4BF8-4939-BA57-ADD920854E87}">
      <dgm:prSet/>
      <dgm:spPr/>
    </dgm:pt>
    <dgm:pt modelId="{A6AF2DAD-1EF6-4C22-9563-0E9FEDD7592F}">
      <dgm:prSet phldr="0"/>
      <dgm:spPr/>
      <dgm:t>
        <a:bodyPr/>
        <a:lstStyle/>
        <a:p>
          <a:pPr rtl="0"/>
          <a:r>
            <a:rPr lang="en-US" dirty="0">
              <a:latin typeface="Calibri Light" panose="020F0302020204030204"/>
            </a:rPr>
            <a:t>Cobra</a:t>
          </a:r>
          <a:endParaRPr lang="en-US" dirty="0"/>
        </a:p>
      </dgm:t>
    </dgm:pt>
    <dgm:pt modelId="{CD13D751-AD41-4492-9774-9723AD26AF64}" type="parTrans" cxnId="{EE9373C6-B3D8-4017-8611-0F59C5F16805}">
      <dgm:prSet/>
      <dgm:spPr/>
    </dgm:pt>
    <dgm:pt modelId="{5043088F-378C-4549-B1BF-AEE8981A1D9D}" type="sibTrans" cxnId="{EE9373C6-B3D8-4017-8611-0F59C5F16805}">
      <dgm:prSet/>
      <dgm:spPr/>
    </dgm:pt>
    <dgm:pt modelId="{6A4046C2-671A-43B7-9CB4-2D79CD25BBE7}">
      <dgm:prSet phldr="0"/>
      <dgm:spPr/>
      <dgm:t>
        <a:bodyPr/>
        <a:lstStyle/>
        <a:p>
          <a:pPr rtl="0"/>
          <a:r>
            <a:rPr lang="en-US" dirty="0">
              <a:latin typeface="Calibri Light" panose="020F0302020204030204"/>
            </a:rPr>
            <a:t>Component Pascal</a:t>
          </a:r>
          <a:endParaRPr lang="en-US" dirty="0"/>
        </a:p>
      </dgm:t>
    </dgm:pt>
    <dgm:pt modelId="{93F5140C-1045-46A4-8CAE-94B59488B984}" type="parTrans" cxnId="{0333B60B-7E54-4EBA-BC11-CE720E84DD2B}">
      <dgm:prSet/>
      <dgm:spPr/>
    </dgm:pt>
    <dgm:pt modelId="{33A01D6E-9840-4DB0-8BB8-13C2756F7500}" type="sibTrans" cxnId="{0333B60B-7E54-4EBA-BC11-CE720E84DD2B}">
      <dgm:prSet/>
      <dgm:spPr/>
    </dgm:pt>
    <dgm:pt modelId="{10456691-D391-4F9F-B03F-2096A611F859}">
      <dgm:prSet phldr="0"/>
      <dgm:spPr/>
      <dgm:t>
        <a:bodyPr/>
        <a:lstStyle/>
        <a:p>
          <a:pPr rtl="0"/>
          <a:r>
            <a:rPr lang="en-US" dirty="0">
              <a:latin typeface="Calibri Light" panose="020F0302020204030204"/>
            </a:rPr>
            <a:t>Eiffel</a:t>
          </a:r>
          <a:endParaRPr lang="en-US" dirty="0"/>
        </a:p>
      </dgm:t>
    </dgm:pt>
    <dgm:pt modelId="{77134C51-7DBC-4E3C-A130-A6FE6690834D}" type="parTrans" cxnId="{7C29C4FB-9BF8-43BB-BFA0-0D8B989F0808}">
      <dgm:prSet/>
      <dgm:spPr/>
    </dgm:pt>
    <dgm:pt modelId="{B3D37574-7512-4E1C-89DD-E1E2EDFCDCB8}" type="sibTrans" cxnId="{7C29C4FB-9BF8-43BB-BFA0-0D8B989F0808}">
      <dgm:prSet/>
      <dgm:spPr/>
    </dgm:pt>
    <dgm:pt modelId="{B19A75C0-DD70-469D-9B89-18E6E2DD7537}">
      <dgm:prSet phldr="0"/>
      <dgm:spPr/>
      <dgm:t>
        <a:bodyPr/>
        <a:lstStyle/>
        <a:p>
          <a:r>
            <a:rPr lang="en-US" dirty="0">
              <a:latin typeface="Calibri Light" panose="020F0302020204030204"/>
            </a:rPr>
            <a:t>F#</a:t>
          </a:r>
          <a:endParaRPr lang="en-US" dirty="0"/>
        </a:p>
      </dgm:t>
    </dgm:pt>
    <dgm:pt modelId="{16D30BAB-AA7A-4615-994B-0F6CB7489E8C}" type="parTrans" cxnId="{A1D02911-0BE0-4AA1-B420-2928DAF9DB62}">
      <dgm:prSet/>
      <dgm:spPr/>
    </dgm:pt>
    <dgm:pt modelId="{A32EAAC0-55F5-4533-BAD3-BEE63AA7F2E7}" type="sibTrans" cxnId="{A1D02911-0BE0-4AA1-B420-2928DAF9DB62}">
      <dgm:prSet/>
      <dgm:spPr/>
    </dgm:pt>
    <dgm:pt modelId="{84928060-BA80-4629-84F3-31C276618F78}" type="pres">
      <dgm:prSet presAssocID="{B7A343C1-3037-48F8-962D-82225F35E239}" presName="diagram" presStyleCnt="0">
        <dgm:presLayoutVars>
          <dgm:dir/>
          <dgm:resizeHandles val="exact"/>
        </dgm:presLayoutVars>
      </dgm:prSet>
      <dgm:spPr/>
    </dgm:pt>
    <dgm:pt modelId="{CF7C62EA-6F30-4B18-A5B9-59E657AD3E67}" type="pres">
      <dgm:prSet presAssocID="{40173A07-8AE0-4210-AB97-50BA759596A0}" presName="node" presStyleLbl="node1" presStyleIdx="0" presStyleCnt="27">
        <dgm:presLayoutVars>
          <dgm:bulletEnabled val="1"/>
        </dgm:presLayoutVars>
      </dgm:prSet>
      <dgm:spPr/>
    </dgm:pt>
    <dgm:pt modelId="{C2A2A124-37A8-4C02-B9CE-60E16E0D9478}" type="pres">
      <dgm:prSet presAssocID="{FFD6A6E6-4D78-4573-8C48-DF11CF9E0CEE}" presName="sibTrans" presStyleCnt="0"/>
      <dgm:spPr/>
    </dgm:pt>
    <dgm:pt modelId="{5143AB5C-56EB-4E0A-B173-100E8D20F73B}" type="pres">
      <dgm:prSet presAssocID="{37B64FDD-3C18-48E1-9590-DB6EA4B85179}" presName="node" presStyleLbl="node1" presStyleIdx="1" presStyleCnt="27">
        <dgm:presLayoutVars>
          <dgm:bulletEnabled val="1"/>
        </dgm:presLayoutVars>
      </dgm:prSet>
      <dgm:spPr/>
    </dgm:pt>
    <dgm:pt modelId="{1FC376FD-1268-48AB-8F58-F8844670E974}" type="pres">
      <dgm:prSet presAssocID="{F811BEF5-CAF3-4EDD-82CA-E2AC94898E26}" presName="sibTrans" presStyleCnt="0"/>
      <dgm:spPr/>
    </dgm:pt>
    <dgm:pt modelId="{8F3B7CAB-338B-43F6-B92C-20CE9AB84F8A}" type="pres">
      <dgm:prSet presAssocID="{1ACE1C0B-71B6-437B-92F6-A72867440D8C}" presName="node" presStyleLbl="node1" presStyleIdx="2" presStyleCnt="27">
        <dgm:presLayoutVars>
          <dgm:bulletEnabled val="1"/>
        </dgm:presLayoutVars>
      </dgm:prSet>
      <dgm:spPr/>
    </dgm:pt>
    <dgm:pt modelId="{51666920-633F-4FDE-8280-5C90B509FD4D}" type="pres">
      <dgm:prSet presAssocID="{9F734E6C-A969-437D-BA6E-99781CFA26FA}" presName="sibTrans" presStyleCnt="0"/>
      <dgm:spPr/>
    </dgm:pt>
    <dgm:pt modelId="{E57B3D2C-F38F-42E7-A52F-34970CBC31FE}" type="pres">
      <dgm:prSet presAssocID="{A6AF2DAD-1EF6-4C22-9563-0E9FEDD7592F}" presName="node" presStyleLbl="node1" presStyleIdx="3" presStyleCnt="27">
        <dgm:presLayoutVars>
          <dgm:bulletEnabled val="1"/>
        </dgm:presLayoutVars>
      </dgm:prSet>
      <dgm:spPr/>
    </dgm:pt>
    <dgm:pt modelId="{844F7EE3-2E9F-41A2-A3F1-D90CDDAFD0D7}" type="pres">
      <dgm:prSet presAssocID="{5043088F-378C-4549-B1BF-AEE8981A1D9D}" presName="sibTrans" presStyleCnt="0"/>
      <dgm:spPr/>
    </dgm:pt>
    <dgm:pt modelId="{8702C31D-1516-4225-BFD0-5D2FD15955AC}" type="pres">
      <dgm:prSet presAssocID="{6A4046C2-671A-43B7-9CB4-2D79CD25BBE7}" presName="node" presStyleLbl="node1" presStyleIdx="4" presStyleCnt="27">
        <dgm:presLayoutVars>
          <dgm:bulletEnabled val="1"/>
        </dgm:presLayoutVars>
      </dgm:prSet>
      <dgm:spPr/>
    </dgm:pt>
    <dgm:pt modelId="{A2A467C8-1050-496F-8CE0-A40A9F07A868}" type="pres">
      <dgm:prSet presAssocID="{33A01D6E-9840-4DB0-8BB8-13C2756F7500}" presName="sibTrans" presStyleCnt="0"/>
      <dgm:spPr/>
    </dgm:pt>
    <dgm:pt modelId="{1EE11845-ECF7-4002-A285-0F54FF34DD35}" type="pres">
      <dgm:prSet presAssocID="{10456691-D391-4F9F-B03F-2096A611F859}" presName="node" presStyleLbl="node1" presStyleIdx="5" presStyleCnt="27">
        <dgm:presLayoutVars>
          <dgm:bulletEnabled val="1"/>
        </dgm:presLayoutVars>
      </dgm:prSet>
      <dgm:spPr/>
    </dgm:pt>
    <dgm:pt modelId="{7437309B-27EF-4F93-B3A9-8A098F6E8C6F}" type="pres">
      <dgm:prSet presAssocID="{B3D37574-7512-4E1C-89DD-E1E2EDFCDCB8}" presName="sibTrans" presStyleCnt="0"/>
      <dgm:spPr/>
    </dgm:pt>
    <dgm:pt modelId="{34573781-2D1D-4758-A6F2-F282D4AA00D4}" type="pres">
      <dgm:prSet presAssocID="{B19A75C0-DD70-469D-9B89-18E6E2DD7537}" presName="node" presStyleLbl="node1" presStyleIdx="6" presStyleCnt="27">
        <dgm:presLayoutVars>
          <dgm:bulletEnabled val="1"/>
        </dgm:presLayoutVars>
      </dgm:prSet>
      <dgm:spPr/>
    </dgm:pt>
    <dgm:pt modelId="{4B44EB9D-DF0C-4CBA-B0BC-94C73BFA1903}" type="pres">
      <dgm:prSet presAssocID="{A32EAAC0-55F5-4533-BAD3-BEE63AA7F2E7}" presName="sibTrans" presStyleCnt="0"/>
      <dgm:spPr/>
    </dgm:pt>
    <dgm:pt modelId="{EAD3910E-4114-47E2-9CAE-69F78F031B05}" type="pres">
      <dgm:prSet presAssocID="{447C6076-65BD-40CD-96C0-AE11525A20F7}" presName="node" presStyleLbl="node1" presStyleIdx="7" presStyleCnt="27">
        <dgm:presLayoutVars>
          <dgm:bulletEnabled val="1"/>
        </dgm:presLayoutVars>
      </dgm:prSet>
      <dgm:spPr/>
    </dgm:pt>
    <dgm:pt modelId="{1912E13A-805E-4A95-8565-E598C0A3D4DA}" type="pres">
      <dgm:prSet presAssocID="{2BA8BFD6-0342-4297-B1A3-232DC916E59E}" presName="sibTrans" presStyleCnt="0"/>
      <dgm:spPr/>
    </dgm:pt>
    <dgm:pt modelId="{8BA382F7-E064-4AF4-967A-5FF0A4929CE7}" type="pres">
      <dgm:prSet presAssocID="{81085226-8D21-44B5-A0F6-C25A6CCA7FD3}" presName="node" presStyleLbl="node1" presStyleIdx="8" presStyleCnt="27">
        <dgm:presLayoutVars>
          <dgm:bulletEnabled val="1"/>
        </dgm:presLayoutVars>
      </dgm:prSet>
      <dgm:spPr/>
    </dgm:pt>
    <dgm:pt modelId="{63548353-017B-4A87-91A5-D5563CB04D12}" type="pres">
      <dgm:prSet presAssocID="{B890B880-66BB-4ECC-8AA3-96471D8ABF18}" presName="sibTrans" presStyleCnt="0"/>
      <dgm:spPr/>
    </dgm:pt>
    <dgm:pt modelId="{5039534F-80B2-4846-B933-DD8F7735B7DF}" type="pres">
      <dgm:prSet presAssocID="{6FCAF02E-6FF3-4E9F-B3EC-6B9D48070F71}" presName="node" presStyleLbl="node1" presStyleIdx="9" presStyleCnt="27">
        <dgm:presLayoutVars>
          <dgm:bulletEnabled val="1"/>
        </dgm:presLayoutVars>
      </dgm:prSet>
      <dgm:spPr/>
    </dgm:pt>
    <dgm:pt modelId="{5DEEA720-80BC-464A-9F1C-3E5E517A1D53}" type="pres">
      <dgm:prSet presAssocID="{72285D0A-2B01-4299-B4B9-D71BFEA0A14E}" presName="sibTrans" presStyleCnt="0"/>
      <dgm:spPr/>
    </dgm:pt>
    <dgm:pt modelId="{4132B3A9-C1CC-4AB6-9E54-AC6A879C9DC7}" type="pres">
      <dgm:prSet presAssocID="{3F949901-FE3C-4F10-A1C3-F23FFECF72EC}" presName="node" presStyleLbl="node1" presStyleIdx="10" presStyleCnt="27">
        <dgm:presLayoutVars>
          <dgm:bulletEnabled val="1"/>
        </dgm:presLayoutVars>
      </dgm:prSet>
      <dgm:spPr/>
    </dgm:pt>
    <dgm:pt modelId="{EDCF4CC5-68C5-4F5A-BD17-1A0A43234611}" type="pres">
      <dgm:prSet presAssocID="{F38BAE52-45E8-44F9-A91F-F157D901DC8A}" presName="sibTrans" presStyleCnt="0"/>
      <dgm:spPr/>
    </dgm:pt>
    <dgm:pt modelId="{809301DC-A235-4098-BD3D-7D33B07484DF}" type="pres">
      <dgm:prSet presAssocID="{15B4A966-B906-4A60-A53E-07F56815F131}" presName="node" presStyleLbl="node1" presStyleIdx="11" presStyleCnt="27">
        <dgm:presLayoutVars>
          <dgm:bulletEnabled val="1"/>
        </dgm:presLayoutVars>
      </dgm:prSet>
      <dgm:spPr/>
    </dgm:pt>
    <dgm:pt modelId="{0EA6AAAF-245A-444B-9DA9-B4E6B9BCBA6B}" type="pres">
      <dgm:prSet presAssocID="{706079D4-A409-40E6-977D-268CCA13D392}" presName="sibTrans" presStyleCnt="0"/>
      <dgm:spPr/>
    </dgm:pt>
    <dgm:pt modelId="{1981DA33-257A-4069-A4DF-F4969462E33F}" type="pres">
      <dgm:prSet presAssocID="{7D9C7219-0F96-4C23-B338-785CABD9EC31}" presName="node" presStyleLbl="node1" presStyleIdx="12" presStyleCnt="27">
        <dgm:presLayoutVars>
          <dgm:bulletEnabled val="1"/>
        </dgm:presLayoutVars>
      </dgm:prSet>
      <dgm:spPr/>
    </dgm:pt>
    <dgm:pt modelId="{36B58DB6-0DDE-4884-83A9-99F6B3FF03EB}" type="pres">
      <dgm:prSet presAssocID="{74BC3CC0-0DE3-4799-8F1C-923E8FCE102E}" presName="sibTrans" presStyleCnt="0"/>
      <dgm:spPr/>
    </dgm:pt>
    <dgm:pt modelId="{00D52135-478C-4BF8-9E54-8D9F01BB91DE}" type="pres">
      <dgm:prSet presAssocID="{DDF42C92-4399-4FFA-89BA-8062F5FC6FA8}" presName="node" presStyleLbl="node1" presStyleIdx="13" presStyleCnt="27">
        <dgm:presLayoutVars>
          <dgm:bulletEnabled val="1"/>
        </dgm:presLayoutVars>
      </dgm:prSet>
      <dgm:spPr/>
    </dgm:pt>
    <dgm:pt modelId="{BF383F36-5123-45A9-95A5-1F348F8985FE}" type="pres">
      <dgm:prSet presAssocID="{DDEF8ECF-B31B-41D4-B864-82FBFD3D309C}" presName="sibTrans" presStyleCnt="0"/>
      <dgm:spPr/>
    </dgm:pt>
    <dgm:pt modelId="{EED0E288-2F4D-44D8-8799-F9ED6E559A6C}" type="pres">
      <dgm:prSet presAssocID="{51EE61EC-8991-47CD-9F88-48D49C1FA986}" presName="node" presStyleLbl="node1" presStyleIdx="14" presStyleCnt="27">
        <dgm:presLayoutVars>
          <dgm:bulletEnabled val="1"/>
        </dgm:presLayoutVars>
      </dgm:prSet>
      <dgm:spPr/>
    </dgm:pt>
    <dgm:pt modelId="{BBAA41E9-9B86-43CC-967E-8479A42BBDA7}" type="pres">
      <dgm:prSet presAssocID="{5920AF4D-7B44-4E51-ACC2-9B15F26BB4C4}" presName="sibTrans" presStyleCnt="0"/>
      <dgm:spPr/>
    </dgm:pt>
    <dgm:pt modelId="{A2443592-90B3-45A8-882D-6E8314AE5B8E}" type="pres">
      <dgm:prSet presAssocID="{3BAFCA35-E0CB-4257-931B-1281AD35707B}" presName="node" presStyleLbl="node1" presStyleIdx="15" presStyleCnt="27">
        <dgm:presLayoutVars>
          <dgm:bulletEnabled val="1"/>
        </dgm:presLayoutVars>
      </dgm:prSet>
      <dgm:spPr/>
    </dgm:pt>
    <dgm:pt modelId="{BC0A887E-2049-4850-AED0-BFE87F2F0F00}" type="pres">
      <dgm:prSet presAssocID="{EB73083C-EA81-4F50-A4C0-0ECA867685F8}" presName="sibTrans" presStyleCnt="0"/>
      <dgm:spPr/>
    </dgm:pt>
    <dgm:pt modelId="{AE506766-4978-4A70-A8E0-1B2587BCDE0C}" type="pres">
      <dgm:prSet presAssocID="{F8F33FFA-0D9B-472E-9D4C-EEE1BF5452C7}" presName="node" presStyleLbl="node1" presStyleIdx="16" presStyleCnt="27">
        <dgm:presLayoutVars>
          <dgm:bulletEnabled val="1"/>
        </dgm:presLayoutVars>
      </dgm:prSet>
      <dgm:spPr/>
    </dgm:pt>
    <dgm:pt modelId="{A952D064-B505-4D31-BE54-9F73BC9B36F2}" type="pres">
      <dgm:prSet presAssocID="{560B0530-A319-442E-A9D3-C76AC768B3F1}" presName="sibTrans" presStyleCnt="0"/>
      <dgm:spPr/>
    </dgm:pt>
    <dgm:pt modelId="{14D1171D-3427-40FC-A211-4D0B356AB4F1}" type="pres">
      <dgm:prSet presAssocID="{DBFEBF33-C83D-485B-B918-A46D68CA10B2}" presName="node" presStyleLbl="node1" presStyleIdx="17" presStyleCnt="27">
        <dgm:presLayoutVars>
          <dgm:bulletEnabled val="1"/>
        </dgm:presLayoutVars>
      </dgm:prSet>
      <dgm:spPr/>
    </dgm:pt>
    <dgm:pt modelId="{AC66D3F3-EEEC-41B2-B5A2-5D4F89247084}" type="pres">
      <dgm:prSet presAssocID="{4921369C-25FA-4344-8975-0B9501132533}" presName="sibTrans" presStyleCnt="0"/>
      <dgm:spPr/>
    </dgm:pt>
    <dgm:pt modelId="{6DF50856-F5BD-41E5-B09D-0EE5D0341B3E}" type="pres">
      <dgm:prSet presAssocID="{14B74769-697E-40C4-861E-178CE06073BC}" presName="node" presStyleLbl="node1" presStyleIdx="18" presStyleCnt="27">
        <dgm:presLayoutVars>
          <dgm:bulletEnabled val="1"/>
        </dgm:presLayoutVars>
      </dgm:prSet>
      <dgm:spPr/>
    </dgm:pt>
    <dgm:pt modelId="{8262A34C-BE15-4DA2-9366-E057A22CA0CB}" type="pres">
      <dgm:prSet presAssocID="{DDE9B843-296C-4C20-A561-09F583DFE552}" presName="sibTrans" presStyleCnt="0"/>
      <dgm:spPr/>
    </dgm:pt>
    <dgm:pt modelId="{B06A6902-2AE0-4A2E-9898-2C9C970EAEF9}" type="pres">
      <dgm:prSet presAssocID="{D37356E4-B206-461D-852F-E33A212B4C61}" presName="node" presStyleLbl="node1" presStyleIdx="19" presStyleCnt="27">
        <dgm:presLayoutVars>
          <dgm:bulletEnabled val="1"/>
        </dgm:presLayoutVars>
      </dgm:prSet>
      <dgm:spPr/>
    </dgm:pt>
    <dgm:pt modelId="{D173E7AE-A259-46D7-8091-4A0EE7899947}" type="pres">
      <dgm:prSet presAssocID="{A6ED714E-4E6F-417A-9679-36183CA9C65C}" presName="sibTrans" presStyleCnt="0"/>
      <dgm:spPr/>
    </dgm:pt>
    <dgm:pt modelId="{11A952CD-0F38-409B-8F69-FCC00282E1A8}" type="pres">
      <dgm:prSet presAssocID="{55BC01E1-4499-4979-A99E-EA9B18304447}" presName="node" presStyleLbl="node1" presStyleIdx="20" presStyleCnt="27">
        <dgm:presLayoutVars>
          <dgm:bulletEnabled val="1"/>
        </dgm:presLayoutVars>
      </dgm:prSet>
      <dgm:spPr/>
    </dgm:pt>
    <dgm:pt modelId="{EEABABFA-0DA9-455A-9425-60E05D4D9E08}" type="pres">
      <dgm:prSet presAssocID="{6E22C180-E9B1-432E-A0AF-C83FB81EF717}" presName="sibTrans" presStyleCnt="0"/>
      <dgm:spPr/>
    </dgm:pt>
    <dgm:pt modelId="{B54F9533-AF2D-4512-B9FC-A691716B8A67}" type="pres">
      <dgm:prSet presAssocID="{EBA268C1-EEB5-40BD-982B-50E25A2469A5}" presName="node" presStyleLbl="node1" presStyleIdx="21" presStyleCnt="27">
        <dgm:presLayoutVars>
          <dgm:bulletEnabled val="1"/>
        </dgm:presLayoutVars>
      </dgm:prSet>
      <dgm:spPr/>
    </dgm:pt>
    <dgm:pt modelId="{CD2B4496-BE14-4FDB-9773-8AE79E550F9C}" type="pres">
      <dgm:prSet presAssocID="{00B29583-7257-4F0F-9F41-9887C328A5BF}" presName="sibTrans" presStyleCnt="0"/>
      <dgm:spPr/>
    </dgm:pt>
    <dgm:pt modelId="{80EC452B-1AB0-4233-8E9C-A25C2F6A54D6}" type="pres">
      <dgm:prSet presAssocID="{32E9C79D-9C51-42F3-9EE9-B932A27E21D9}" presName="node" presStyleLbl="node1" presStyleIdx="22" presStyleCnt="27">
        <dgm:presLayoutVars>
          <dgm:bulletEnabled val="1"/>
        </dgm:presLayoutVars>
      </dgm:prSet>
      <dgm:spPr/>
    </dgm:pt>
    <dgm:pt modelId="{EA336015-A8B1-49BE-B5C9-A78C60DB2FBF}" type="pres">
      <dgm:prSet presAssocID="{21F00E86-6550-4453-BF87-E4A41C7079B8}" presName="sibTrans" presStyleCnt="0"/>
      <dgm:spPr/>
    </dgm:pt>
    <dgm:pt modelId="{919A389D-D7B5-466D-995D-C39E415E5375}" type="pres">
      <dgm:prSet presAssocID="{D690DAB6-5BE5-4D6D-A909-89207480434C}" presName="node" presStyleLbl="node1" presStyleIdx="23" presStyleCnt="27">
        <dgm:presLayoutVars>
          <dgm:bulletEnabled val="1"/>
        </dgm:presLayoutVars>
      </dgm:prSet>
      <dgm:spPr/>
    </dgm:pt>
    <dgm:pt modelId="{115E619C-DF94-4EA2-BA76-9422CE6CD759}" type="pres">
      <dgm:prSet presAssocID="{85EAC1DA-0DA5-45A1-998C-8D78FB7BD245}" presName="sibTrans" presStyleCnt="0"/>
      <dgm:spPr/>
    </dgm:pt>
    <dgm:pt modelId="{0D7977DE-8BAC-41A0-BB2F-5B02669D4681}" type="pres">
      <dgm:prSet presAssocID="{ABBC6B1B-9753-41BB-97E2-0706FE8EEB1E}" presName="node" presStyleLbl="node1" presStyleIdx="24" presStyleCnt="27">
        <dgm:presLayoutVars>
          <dgm:bulletEnabled val="1"/>
        </dgm:presLayoutVars>
      </dgm:prSet>
      <dgm:spPr/>
    </dgm:pt>
    <dgm:pt modelId="{F050184B-81FA-4374-938E-E9961D9D534F}" type="pres">
      <dgm:prSet presAssocID="{8A17E206-5E04-4018-B424-B9E0AD7A73BD}" presName="sibTrans" presStyleCnt="0"/>
      <dgm:spPr/>
    </dgm:pt>
    <dgm:pt modelId="{F91028D9-7BED-4AC6-B359-A3B29D0DCC00}" type="pres">
      <dgm:prSet presAssocID="{E4FBFD72-C47F-4150-9776-816323A0D48C}" presName="node" presStyleLbl="node1" presStyleIdx="25" presStyleCnt="27">
        <dgm:presLayoutVars>
          <dgm:bulletEnabled val="1"/>
        </dgm:presLayoutVars>
      </dgm:prSet>
      <dgm:spPr/>
    </dgm:pt>
    <dgm:pt modelId="{1A952331-613D-4F10-B302-A3846841640B}" type="pres">
      <dgm:prSet presAssocID="{BC0FAD78-4278-432A-99D5-CE3C889082FF}" presName="sibTrans" presStyleCnt="0"/>
      <dgm:spPr/>
    </dgm:pt>
    <dgm:pt modelId="{264D79C3-58DB-4E4D-8F5E-E5CF74C966C3}" type="pres">
      <dgm:prSet presAssocID="{31083FC4-237E-48E2-A8AD-5FB06F510DDB}" presName="node" presStyleLbl="node1" presStyleIdx="26" presStyleCnt="27">
        <dgm:presLayoutVars>
          <dgm:bulletEnabled val="1"/>
        </dgm:presLayoutVars>
      </dgm:prSet>
      <dgm:spPr/>
    </dgm:pt>
  </dgm:ptLst>
  <dgm:cxnLst>
    <dgm:cxn modelId="{2F14270B-4E5C-498C-872E-46488D007CF3}" srcId="{B7A343C1-3037-48F8-962D-82225F35E239}" destId="{E4FBFD72-C47F-4150-9776-816323A0D48C}" srcOrd="25" destOrd="0" parTransId="{518669A0-D5E2-4A20-877F-B4144E15BCD4}" sibTransId="{BC0FAD78-4278-432A-99D5-CE3C889082FF}"/>
    <dgm:cxn modelId="{0333B60B-7E54-4EBA-BC11-CE720E84DD2B}" srcId="{B7A343C1-3037-48F8-962D-82225F35E239}" destId="{6A4046C2-671A-43B7-9CB4-2D79CD25BBE7}" srcOrd="4" destOrd="0" parTransId="{93F5140C-1045-46A4-8CAE-94B59488B984}" sibTransId="{33A01D6E-9840-4DB0-8BB8-13C2756F7500}"/>
    <dgm:cxn modelId="{30707C0E-8819-47E9-8048-658DD003D501}" srcId="{B7A343C1-3037-48F8-962D-82225F35E239}" destId="{6FCAF02E-6FF3-4E9F-B3EC-6B9D48070F71}" srcOrd="9" destOrd="0" parTransId="{2BF30081-F868-483A-A6C9-93BBCA0F58D1}" sibTransId="{72285D0A-2B01-4299-B4B9-D71BFEA0A14E}"/>
    <dgm:cxn modelId="{9C86E90E-0889-45DE-9377-B4CF4E14C73A}" type="presOf" srcId="{15B4A966-B906-4A60-A53E-07F56815F131}" destId="{809301DC-A235-4098-BD3D-7D33B07484DF}" srcOrd="0" destOrd="0" presId="urn:microsoft.com/office/officeart/2005/8/layout/default"/>
    <dgm:cxn modelId="{A1D02911-0BE0-4AA1-B420-2928DAF9DB62}" srcId="{B7A343C1-3037-48F8-962D-82225F35E239}" destId="{B19A75C0-DD70-469D-9B89-18E6E2DD7537}" srcOrd="6" destOrd="0" parTransId="{16D30BAB-AA7A-4615-994B-0F6CB7489E8C}" sibTransId="{A32EAAC0-55F5-4533-BAD3-BEE63AA7F2E7}"/>
    <dgm:cxn modelId="{38BFD811-79F4-4372-AA5C-792382863762}" type="presOf" srcId="{A6AF2DAD-1EF6-4C22-9563-0E9FEDD7592F}" destId="{E57B3D2C-F38F-42E7-A52F-34970CBC31FE}" srcOrd="0" destOrd="0" presId="urn:microsoft.com/office/officeart/2005/8/layout/default"/>
    <dgm:cxn modelId="{FFB68F17-3BC4-4C19-BFEF-270CFAACB8BE}" srcId="{B7A343C1-3037-48F8-962D-82225F35E239}" destId="{7D9C7219-0F96-4C23-B338-785CABD9EC31}" srcOrd="12" destOrd="0" parTransId="{9C35D695-B6DA-4007-81A8-21393E98FE13}" sibTransId="{74BC3CC0-0DE3-4799-8F1C-923E8FCE102E}"/>
    <dgm:cxn modelId="{6840731D-A818-4DCB-BE42-45463B01D1CB}" type="presOf" srcId="{51EE61EC-8991-47CD-9F88-48D49C1FA986}" destId="{EED0E288-2F4D-44D8-8799-F9ED6E559A6C}" srcOrd="0" destOrd="0" presId="urn:microsoft.com/office/officeart/2005/8/layout/default"/>
    <dgm:cxn modelId="{3637291F-5FA3-42F9-99FD-FCCEA15C4BCB}" type="presOf" srcId="{31083FC4-237E-48E2-A8AD-5FB06F510DDB}" destId="{264D79C3-58DB-4E4D-8F5E-E5CF74C966C3}" srcOrd="0" destOrd="0" presId="urn:microsoft.com/office/officeart/2005/8/layout/default"/>
    <dgm:cxn modelId="{8A7E7F1F-CDDA-4009-BA0F-1F37C2998831}" srcId="{B7A343C1-3037-48F8-962D-82225F35E239}" destId="{DDF42C92-4399-4FFA-89BA-8062F5FC6FA8}" srcOrd="13" destOrd="0" parTransId="{53C400CC-3701-445A-AD11-1AFA2879680A}" sibTransId="{DDEF8ECF-B31B-41D4-B864-82FBFD3D309C}"/>
    <dgm:cxn modelId="{F05B5D27-D0EB-49D9-A28F-891C454D5D7C}" type="presOf" srcId="{DBFEBF33-C83D-485B-B918-A46D68CA10B2}" destId="{14D1171D-3427-40FC-A211-4D0B356AB4F1}" srcOrd="0" destOrd="0" presId="urn:microsoft.com/office/officeart/2005/8/layout/default"/>
    <dgm:cxn modelId="{C758BE28-B92A-49AD-870B-E90B5E0835C6}" srcId="{B7A343C1-3037-48F8-962D-82225F35E239}" destId="{81085226-8D21-44B5-A0F6-C25A6CCA7FD3}" srcOrd="8" destOrd="0" parTransId="{700A751A-8152-4E58-8B1D-917FC17BA760}" sibTransId="{B890B880-66BB-4ECC-8AA3-96471D8ABF18}"/>
    <dgm:cxn modelId="{5449272F-801F-4CD3-A1F2-045CB81F04D6}" type="presOf" srcId="{6A4046C2-671A-43B7-9CB4-2D79CD25BBE7}" destId="{8702C31D-1516-4225-BFD0-5D2FD15955AC}" srcOrd="0" destOrd="0" presId="urn:microsoft.com/office/officeart/2005/8/layout/default"/>
    <dgm:cxn modelId="{A9074C35-041F-4CEE-AA87-8C0B96A74BBA}" srcId="{B7A343C1-3037-48F8-962D-82225F35E239}" destId="{DBFEBF33-C83D-485B-B918-A46D68CA10B2}" srcOrd="17" destOrd="0" parTransId="{3EB9AE58-998B-4B2C-BCBB-CBD73E2B902F}" sibTransId="{4921369C-25FA-4344-8975-0B9501132533}"/>
    <dgm:cxn modelId="{F2D0C43D-74B0-4529-8C69-A7C3C9CD9D85}" srcId="{B7A343C1-3037-48F8-962D-82225F35E239}" destId="{14B74769-697E-40C4-861E-178CE06073BC}" srcOrd="18" destOrd="0" parTransId="{5D839559-25AC-44B0-9C5C-BF04DEAB68F9}" sibTransId="{DDE9B843-296C-4C20-A561-09F583DFE552}"/>
    <dgm:cxn modelId="{278A8E3E-0C34-4B0E-B95F-98A63A5AF25C}" type="presOf" srcId="{6FCAF02E-6FF3-4E9F-B3EC-6B9D48070F71}" destId="{5039534F-80B2-4846-B933-DD8F7735B7DF}" srcOrd="0" destOrd="0" presId="urn:microsoft.com/office/officeart/2005/8/layout/default"/>
    <dgm:cxn modelId="{5E61623F-18F6-4B57-8D47-CF27D581EC6B}" srcId="{B7A343C1-3037-48F8-962D-82225F35E239}" destId="{40173A07-8AE0-4210-AB97-50BA759596A0}" srcOrd="0" destOrd="0" parTransId="{76F0CC14-1944-498D-AFF4-D933C5BAB0BA}" sibTransId="{FFD6A6E6-4D78-4573-8C48-DF11CF9E0CEE}"/>
    <dgm:cxn modelId="{B36D513F-2C01-4AF7-80AB-579F8188BD5E}" srcId="{B7A343C1-3037-48F8-962D-82225F35E239}" destId="{ABBC6B1B-9753-41BB-97E2-0706FE8EEB1E}" srcOrd="24" destOrd="0" parTransId="{0FEC2860-64E1-41E2-BE04-8D35D3080064}" sibTransId="{8A17E206-5E04-4018-B424-B9E0AD7A73BD}"/>
    <dgm:cxn modelId="{D09DCD5D-F648-4D8A-A7D2-28A0A1336327}" type="presOf" srcId="{81085226-8D21-44B5-A0F6-C25A6CCA7FD3}" destId="{8BA382F7-E064-4AF4-967A-5FF0A4929CE7}" srcOrd="0" destOrd="0" presId="urn:microsoft.com/office/officeart/2005/8/layout/default"/>
    <dgm:cxn modelId="{58373361-1BCE-4527-9939-C37CDDCB6F96}" type="presOf" srcId="{E4FBFD72-C47F-4150-9776-816323A0D48C}" destId="{F91028D9-7BED-4AC6-B359-A3B29D0DCC00}" srcOrd="0" destOrd="0" presId="urn:microsoft.com/office/officeart/2005/8/layout/default"/>
    <dgm:cxn modelId="{CC04B041-5121-4E11-B028-8BCD1190D513}" type="presOf" srcId="{447C6076-65BD-40CD-96C0-AE11525A20F7}" destId="{EAD3910E-4114-47E2-9CAE-69F78F031B05}" srcOrd="0" destOrd="0" presId="urn:microsoft.com/office/officeart/2005/8/layout/default"/>
    <dgm:cxn modelId="{B1758D45-CF1B-4FB3-92B3-A2C6ED2B73D1}" srcId="{B7A343C1-3037-48F8-962D-82225F35E239}" destId="{37B64FDD-3C18-48E1-9590-DB6EA4B85179}" srcOrd="1" destOrd="0" parTransId="{A8732BE9-5929-4FD9-9521-C0ACB88751DF}" sibTransId="{F811BEF5-CAF3-4EDD-82CA-E2AC94898E26}"/>
    <dgm:cxn modelId="{6716894B-F665-42C8-A084-7E6B6D15598F}" type="presOf" srcId="{B7A343C1-3037-48F8-962D-82225F35E239}" destId="{84928060-BA80-4629-84F3-31C276618F78}" srcOrd="0" destOrd="0" presId="urn:microsoft.com/office/officeart/2005/8/layout/default"/>
    <dgm:cxn modelId="{DF72806C-0D39-4529-9DA8-5F3BB66C485A}" type="presOf" srcId="{3F949901-FE3C-4F10-A1C3-F23FFECF72EC}" destId="{4132B3A9-C1CC-4AB6-9E54-AC6A879C9DC7}" srcOrd="0" destOrd="0" presId="urn:microsoft.com/office/officeart/2005/8/layout/default"/>
    <dgm:cxn modelId="{1739186D-7598-412A-AFB1-0D165AD0FCA4}" type="presOf" srcId="{1ACE1C0B-71B6-437B-92F6-A72867440D8C}" destId="{8F3B7CAB-338B-43F6-B92C-20CE9AB84F8A}" srcOrd="0" destOrd="0" presId="urn:microsoft.com/office/officeart/2005/8/layout/default"/>
    <dgm:cxn modelId="{9F41704E-ABA4-4DB1-B89F-45344E273FB8}" type="presOf" srcId="{10456691-D391-4F9F-B03F-2096A611F859}" destId="{1EE11845-ECF7-4002-A285-0F54FF34DD35}" srcOrd="0" destOrd="0" presId="urn:microsoft.com/office/officeart/2005/8/layout/default"/>
    <dgm:cxn modelId="{C1159550-5CCC-4301-A4E4-C48F6D09F97A}" srcId="{B7A343C1-3037-48F8-962D-82225F35E239}" destId="{D690DAB6-5BE5-4D6D-A909-89207480434C}" srcOrd="23" destOrd="0" parTransId="{29FD77B7-0C56-474F-A4EE-9A5407005C38}" sibTransId="{85EAC1DA-0DA5-45A1-998C-8D78FB7BD245}"/>
    <dgm:cxn modelId="{08743474-640F-4152-AEA2-57C348F37ECA}" type="presOf" srcId="{F8F33FFA-0D9B-472E-9D4C-EEE1BF5452C7}" destId="{AE506766-4978-4A70-A8E0-1B2587BCDE0C}" srcOrd="0" destOrd="0" presId="urn:microsoft.com/office/officeart/2005/8/layout/default"/>
    <dgm:cxn modelId="{D3E12F77-A36C-416D-8935-44D99917E2A4}" srcId="{B7A343C1-3037-48F8-962D-82225F35E239}" destId="{3BAFCA35-E0CB-4257-931B-1281AD35707B}" srcOrd="15" destOrd="0" parTransId="{19C80B39-F4E0-4C8C-9ED0-17401CE37A05}" sibTransId="{EB73083C-EA81-4F50-A4C0-0ECA867685F8}"/>
    <dgm:cxn modelId="{7CE13583-4D85-48B4-8BE3-42AA825CB11F}" srcId="{B7A343C1-3037-48F8-962D-82225F35E239}" destId="{F8F33FFA-0D9B-472E-9D4C-EEE1BF5452C7}" srcOrd="16" destOrd="0" parTransId="{59653451-EEB2-4EA6-A239-D916C7655879}" sibTransId="{560B0530-A319-442E-A9D3-C76AC768B3F1}"/>
    <dgm:cxn modelId="{94FED98C-CFD2-42F2-98F9-C36FDD0B21EC}" type="presOf" srcId="{37B64FDD-3C18-48E1-9590-DB6EA4B85179}" destId="{5143AB5C-56EB-4E0A-B173-100E8D20F73B}" srcOrd="0" destOrd="0" presId="urn:microsoft.com/office/officeart/2005/8/layout/default"/>
    <dgm:cxn modelId="{68CCB494-D398-415B-9A50-FA41A2F7B8E6}" type="presOf" srcId="{DDF42C92-4399-4FFA-89BA-8062F5FC6FA8}" destId="{00D52135-478C-4BF8-9E54-8D9F01BB91DE}" srcOrd="0" destOrd="0" presId="urn:microsoft.com/office/officeart/2005/8/layout/default"/>
    <dgm:cxn modelId="{2FEB8D99-0A7D-40EE-A350-B7EEEFEC387B}" srcId="{B7A343C1-3037-48F8-962D-82225F35E239}" destId="{447C6076-65BD-40CD-96C0-AE11525A20F7}" srcOrd="7" destOrd="0" parTransId="{25AEC676-C328-4756-BF23-678C6614EE27}" sibTransId="{2BA8BFD6-0342-4297-B1A3-232DC916E59E}"/>
    <dgm:cxn modelId="{95F468A4-EB46-4C17-8726-588F009487B1}" type="presOf" srcId="{D690DAB6-5BE5-4D6D-A909-89207480434C}" destId="{919A389D-D7B5-466D-995D-C39E415E5375}" srcOrd="0" destOrd="0" presId="urn:microsoft.com/office/officeart/2005/8/layout/default"/>
    <dgm:cxn modelId="{999189A5-FFCA-4672-A27C-794195ADAA43}" srcId="{B7A343C1-3037-48F8-962D-82225F35E239}" destId="{31083FC4-237E-48E2-A8AD-5FB06F510DDB}" srcOrd="26" destOrd="0" parTransId="{5688DC31-6048-42AD-8E5D-3BBC9D77432C}" sibTransId="{0CF9D747-4C55-42A1-8D46-35DD3C254311}"/>
    <dgm:cxn modelId="{7C2514A9-8E10-4B40-8C58-B963D0C06BF1}" type="presOf" srcId="{7D9C7219-0F96-4C23-B338-785CABD9EC31}" destId="{1981DA33-257A-4069-A4DF-F4969462E33F}" srcOrd="0" destOrd="0" presId="urn:microsoft.com/office/officeart/2005/8/layout/default"/>
    <dgm:cxn modelId="{C2E417AB-49E5-4A2F-B6A3-D354902B2B02}" type="presOf" srcId="{D37356E4-B206-461D-852F-E33A212B4C61}" destId="{B06A6902-2AE0-4A2E-9898-2C9C970EAEF9}" srcOrd="0" destOrd="0" presId="urn:microsoft.com/office/officeart/2005/8/layout/default"/>
    <dgm:cxn modelId="{08E73AB4-A598-41DF-9818-B32D41E0F0D5}" type="presOf" srcId="{ABBC6B1B-9753-41BB-97E2-0706FE8EEB1E}" destId="{0D7977DE-8BAC-41A0-BB2F-5B02669D4681}" srcOrd="0" destOrd="0" presId="urn:microsoft.com/office/officeart/2005/8/layout/default"/>
    <dgm:cxn modelId="{E47416B6-4BF8-4939-BA57-ADD920854E87}" srcId="{B7A343C1-3037-48F8-962D-82225F35E239}" destId="{1ACE1C0B-71B6-437B-92F6-A72867440D8C}" srcOrd="2" destOrd="0" parTransId="{6EEE866E-8795-410E-9427-A5489E89CA15}" sibTransId="{9F734E6C-A969-437D-BA6E-99781CFA26FA}"/>
    <dgm:cxn modelId="{60540DBA-A1D8-48F7-AE25-BDC6BA4D1F39}" srcId="{B7A343C1-3037-48F8-962D-82225F35E239}" destId="{15B4A966-B906-4A60-A53E-07F56815F131}" srcOrd="11" destOrd="0" parTransId="{EFFB05A1-2B18-43EC-9946-9BF9AB56D782}" sibTransId="{706079D4-A409-40E6-977D-268CCA13D392}"/>
    <dgm:cxn modelId="{0F5902C5-A3A7-439D-9DAD-54C52BCED1FE}" type="presOf" srcId="{55BC01E1-4499-4979-A99E-EA9B18304447}" destId="{11A952CD-0F38-409B-8F69-FCC00282E1A8}" srcOrd="0" destOrd="0" presId="urn:microsoft.com/office/officeart/2005/8/layout/default"/>
    <dgm:cxn modelId="{EE9373C6-B3D8-4017-8611-0F59C5F16805}" srcId="{B7A343C1-3037-48F8-962D-82225F35E239}" destId="{A6AF2DAD-1EF6-4C22-9563-0E9FEDD7592F}" srcOrd="3" destOrd="0" parTransId="{CD13D751-AD41-4492-9774-9723AD26AF64}" sibTransId="{5043088F-378C-4549-B1BF-AEE8981A1D9D}"/>
    <dgm:cxn modelId="{F5EAC4CC-B037-4B44-9BA5-4D9E2B4B5A45}" type="presOf" srcId="{40173A07-8AE0-4210-AB97-50BA759596A0}" destId="{CF7C62EA-6F30-4B18-A5B9-59E657AD3E67}" srcOrd="0" destOrd="0" presId="urn:microsoft.com/office/officeart/2005/8/layout/default"/>
    <dgm:cxn modelId="{4E71BDCF-98F1-4852-8C57-7E4802164745}" srcId="{B7A343C1-3037-48F8-962D-82225F35E239}" destId="{D37356E4-B206-461D-852F-E33A212B4C61}" srcOrd="19" destOrd="0" parTransId="{D5883A16-07F1-4064-82D0-1A0085E04911}" sibTransId="{A6ED714E-4E6F-417A-9679-36183CA9C65C}"/>
    <dgm:cxn modelId="{899E31D4-DA42-4006-ABDF-FBDDA34F406A}" srcId="{B7A343C1-3037-48F8-962D-82225F35E239}" destId="{51EE61EC-8991-47CD-9F88-48D49C1FA986}" srcOrd="14" destOrd="0" parTransId="{3D3F4F21-86B3-48F0-B791-BD8100195FE3}" sibTransId="{5920AF4D-7B44-4E51-ACC2-9B15F26BB4C4}"/>
    <dgm:cxn modelId="{93F415D7-7C91-44EF-A6BC-93BB518A39D2}" type="presOf" srcId="{3BAFCA35-E0CB-4257-931B-1281AD35707B}" destId="{A2443592-90B3-45A8-882D-6E8314AE5B8E}" srcOrd="0" destOrd="0" presId="urn:microsoft.com/office/officeart/2005/8/layout/default"/>
    <dgm:cxn modelId="{0E078BD8-9B62-4757-BAA9-1F2CE56D294B}" srcId="{B7A343C1-3037-48F8-962D-82225F35E239}" destId="{EBA268C1-EEB5-40BD-982B-50E25A2469A5}" srcOrd="21" destOrd="0" parTransId="{FA13387E-30D3-4404-9984-3817E28A9505}" sibTransId="{00B29583-7257-4F0F-9F41-9887C328A5BF}"/>
    <dgm:cxn modelId="{2E259FDB-6463-4942-9E63-98D546859964}" type="presOf" srcId="{EBA268C1-EEB5-40BD-982B-50E25A2469A5}" destId="{B54F9533-AF2D-4512-B9FC-A691716B8A67}" srcOrd="0" destOrd="0" presId="urn:microsoft.com/office/officeart/2005/8/layout/default"/>
    <dgm:cxn modelId="{DD78E3DC-83AD-45FD-B8C4-F9AC92468547}" type="presOf" srcId="{B19A75C0-DD70-469D-9B89-18E6E2DD7537}" destId="{34573781-2D1D-4758-A6F2-F282D4AA00D4}" srcOrd="0" destOrd="0" presId="urn:microsoft.com/office/officeart/2005/8/layout/default"/>
    <dgm:cxn modelId="{3935EDE3-FBCE-4C97-BA97-5E64E6BA0BCA}" type="presOf" srcId="{32E9C79D-9C51-42F3-9EE9-B932A27E21D9}" destId="{80EC452B-1AB0-4233-8E9C-A25C2F6A54D6}" srcOrd="0" destOrd="0" presId="urn:microsoft.com/office/officeart/2005/8/layout/default"/>
    <dgm:cxn modelId="{94D8FCF0-580C-48C0-8633-36D4C2C4F9D9}" type="presOf" srcId="{14B74769-697E-40C4-861E-178CE06073BC}" destId="{6DF50856-F5BD-41E5-B09D-0EE5D0341B3E}" srcOrd="0" destOrd="0" presId="urn:microsoft.com/office/officeart/2005/8/layout/default"/>
    <dgm:cxn modelId="{14DDA6F3-9D76-4C80-930A-EA1B1DC8FAB1}" srcId="{B7A343C1-3037-48F8-962D-82225F35E239}" destId="{3F949901-FE3C-4F10-A1C3-F23FFECF72EC}" srcOrd="10" destOrd="0" parTransId="{F9F4BECC-5752-41EE-9141-755967BEB322}" sibTransId="{F38BAE52-45E8-44F9-A91F-F157D901DC8A}"/>
    <dgm:cxn modelId="{AC9A6EF5-C460-4F04-B994-EE7139F8FC68}" srcId="{B7A343C1-3037-48F8-962D-82225F35E239}" destId="{55BC01E1-4499-4979-A99E-EA9B18304447}" srcOrd="20" destOrd="0" parTransId="{B64DD14C-611D-43F2-A89F-F00CA49AD541}" sibTransId="{6E22C180-E9B1-432E-A0AF-C83FB81EF717}"/>
    <dgm:cxn modelId="{7C29C4FB-9BF8-43BB-BFA0-0D8B989F0808}" srcId="{B7A343C1-3037-48F8-962D-82225F35E239}" destId="{10456691-D391-4F9F-B03F-2096A611F859}" srcOrd="5" destOrd="0" parTransId="{77134C51-7DBC-4E3C-A130-A6FE6690834D}" sibTransId="{B3D37574-7512-4E1C-89DD-E1E2EDFCDCB8}"/>
    <dgm:cxn modelId="{B3C1B0FD-F072-44D7-A515-4AC2AED87311}" srcId="{B7A343C1-3037-48F8-962D-82225F35E239}" destId="{32E9C79D-9C51-42F3-9EE9-B932A27E21D9}" srcOrd="22" destOrd="0" parTransId="{78030461-5B85-4F09-93DB-CC2757D6E55D}" sibTransId="{21F00E86-6550-4453-BF87-E4A41C7079B8}"/>
    <dgm:cxn modelId="{932B9690-43BF-4F39-9E81-442FBAD25430}" type="presParOf" srcId="{84928060-BA80-4629-84F3-31C276618F78}" destId="{CF7C62EA-6F30-4B18-A5B9-59E657AD3E67}" srcOrd="0" destOrd="0" presId="urn:microsoft.com/office/officeart/2005/8/layout/default"/>
    <dgm:cxn modelId="{D930B0EF-C292-4BDD-A27B-E80E0215E5D2}" type="presParOf" srcId="{84928060-BA80-4629-84F3-31C276618F78}" destId="{C2A2A124-37A8-4C02-B9CE-60E16E0D9478}" srcOrd="1" destOrd="0" presId="urn:microsoft.com/office/officeart/2005/8/layout/default"/>
    <dgm:cxn modelId="{31CF21C6-AAC9-47F0-A9A1-54F4B29103BE}" type="presParOf" srcId="{84928060-BA80-4629-84F3-31C276618F78}" destId="{5143AB5C-56EB-4E0A-B173-100E8D20F73B}" srcOrd="2" destOrd="0" presId="urn:microsoft.com/office/officeart/2005/8/layout/default"/>
    <dgm:cxn modelId="{46B7318C-9165-4DFD-9007-7F014BCA7196}" type="presParOf" srcId="{84928060-BA80-4629-84F3-31C276618F78}" destId="{1FC376FD-1268-48AB-8F58-F8844670E974}" srcOrd="3" destOrd="0" presId="urn:microsoft.com/office/officeart/2005/8/layout/default"/>
    <dgm:cxn modelId="{E8B4DF44-53A0-4A55-B4ED-3B899267D9D8}" type="presParOf" srcId="{84928060-BA80-4629-84F3-31C276618F78}" destId="{8F3B7CAB-338B-43F6-B92C-20CE9AB84F8A}" srcOrd="4" destOrd="0" presId="urn:microsoft.com/office/officeart/2005/8/layout/default"/>
    <dgm:cxn modelId="{E2DFD1D7-668E-4131-9093-9F1777AB0B50}" type="presParOf" srcId="{84928060-BA80-4629-84F3-31C276618F78}" destId="{51666920-633F-4FDE-8280-5C90B509FD4D}" srcOrd="5" destOrd="0" presId="urn:microsoft.com/office/officeart/2005/8/layout/default"/>
    <dgm:cxn modelId="{FEDB95A9-3A82-4826-A929-9448AD55CCFB}" type="presParOf" srcId="{84928060-BA80-4629-84F3-31C276618F78}" destId="{E57B3D2C-F38F-42E7-A52F-34970CBC31FE}" srcOrd="6" destOrd="0" presId="urn:microsoft.com/office/officeart/2005/8/layout/default"/>
    <dgm:cxn modelId="{8351C968-A1C0-4B82-81F1-77D7E27577A4}" type="presParOf" srcId="{84928060-BA80-4629-84F3-31C276618F78}" destId="{844F7EE3-2E9F-41A2-A3F1-D90CDDAFD0D7}" srcOrd="7" destOrd="0" presId="urn:microsoft.com/office/officeart/2005/8/layout/default"/>
    <dgm:cxn modelId="{D80873A8-6427-451C-B48D-F74FDF3C6C26}" type="presParOf" srcId="{84928060-BA80-4629-84F3-31C276618F78}" destId="{8702C31D-1516-4225-BFD0-5D2FD15955AC}" srcOrd="8" destOrd="0" presId="urn:microsoft.com/office/officeart/2005/8/layout/default"/>
    <dgm:cxn modelId="{855463A0-81BF-4A37-AB10-7A4938F18CD9}" type="presParOf" srcId="{84928060-BA80-4629-84F3-31C276618F78}" destId="{A2A467C8-1050-496F-8CE0-A40A9F07A868}" srcOrd="9" destOrd="0" presId="urn:microsoft.com/office/officeart/2005/8/layout/default"/>
    <dgm:cxn modelId="{F7110DF5-A028-47AB-A35A-E7BD9A850003}" type="presParOf" srcId="{84928060-BA80-4629-84F3-31C276618F78}" destId="{1EE11845-ECF7-4002-A285-0F54FF34DD35}" srcOrd="10" destOrd="0" presId="urn:microsoft.com/office/officeart/2005/8/layout/default"/>
    <dgm:cxn modelId="{16B05917-58FC-47C1-A59F-BA8FDC85B4E2}" type="presParOf" srcId="{84928060-BA80-4629-84F3-31C276618F78}" destId="{7437309B-27EF-4F93-B3A9-8A098F6E8C6F}" srcOrd="11" destOrd="0" presId="urn:microsoft.com/office/officeart/2005/8/layout/default"/>
    <dgm:cxn modelId="{FFA1B080-1EF4-432B-9D19-0033B38A31C6}" type="presParOf" srcId="{84928060-BA80-4629-84F3-31C276618F78}" destId="{34573781-2D1D-4758-A6F2-F282D4AA00D4}" srcOrd="12" destOrd="0" presId="urn:microsoft.com/office/officeart/2005/8/layout/default"/>
    <dgm:cxn modelId="{D51BFAF9-B5F3-4676-9D78-FF09CED7358C}" type="presParOf" srcId="{84928060-BA80-4629-84F3-31C276618F78}" destId="{4B44EB9D-DF0C-4CBA-B0BC-94C73BFA1903}" srcOrd="13" destOrd="0" presId="urn:microsoft.com/office/officeart/2005/8/layout/default"/>
    <dgm:cxn modelId="{E3FE5BAD-F7A2-4FD1-BD15-09CBA1D2807D}" type="presParOf" srcId="{84928060-BA80-4629-84F3-31C276618F78}" destId="{EAD3910E-4114-47E2-9CAE-69F78F031B05}" srcOrd="14" destOrd="0" presId="urn:microsoft.com/office/officeart/2005/8/layout/default"/>
    <dgm:cxn modelId="{B39BAF60-8000-435B-9C94-C0EC069EEF89}" type="presParOf" srcId="{84928060-BA80-4629-84F3-31C276618F78}" destId="{1912E13A-805E-4A95-8565-E598C0A3D4DA}" srcOrd="15" destOrd="0" presId="urn:microsoft.com/office/officeart/2005/8/layout/default"/>
    <dgm:cxn modelId="{50402DE5-663D-47E0-824D-34588C2B29B1}" type="presParOf" srcId="{84928060-BA80-4629-84F3-31C276618F78}" destId="{8BA382F7-E064-4AF4-967A-5FF0A4929CE7}" srcOrd="16" destOrd="0" presId="urn:microsoft.com/office/officeart/2005/8/layout/default"/>
    <dgm:cxn modelId="{624001B2-50DC-49CD-8ED6-5200C077AAB8}" type="presParOf" srcId="{84928060-BA80-4629-84F3-31C276618F78}" destId="{63548353-017B-4A87-91A5-D5563CB04D12}" srcOrd="17" destOrd="0" presId="urn:microsoft.com/office/officeart/2005/8/layout/default"/>
    <dgm:cxn modelId="{1F3E7276-015E-4FDA-9951-F7F0A858C790}" type="presParOf" srcId="{84928060-BA80-4629-84F3-31C276618F78}" destId="{5039534F-80B2-4846-B933-DD8F7735B7DF}" srcOrd="18" destOrd="0" presId="urn:microsoft.com/office/officeart/2005/8/layout/default"/>
    <dgm:cxn modelId="{4DE3B1B1-ADFA-4FBF-866D-BCD3EC63E360}" type="presParOf" srcId="{84928060-BA80-4629-84F3-31C276618F78}" destId="{5DEEA720-80BC-464A-9F1C-3E5E517A1D53}" srcOrd="19" destOrd="0" presId="urn:microsoft.com/office/officeart/2005/8/layout/default"/>
    <dgm:cxn modelId="{49EDFD7F-06D2-4B91-9F91-8C22521A5EA3}" type="presParOf" srcId="{84928060-BA80-4629-84F3-31C276618F78}" destId="{4132B3A9-C1CC-4AB6-9E54-AC6A879C9DC7}" srcOrd="20" destOrd="0" presId="urn:microsoft.com/office/officeart/2005/8/layout/default"/>
    <dgm:cxn modelId="{B7D2E691-F6C6-4222-BE0D-8AFB9ABC5658}" type="presParOf" srcId="{84928060-BA80-4629-84F3-31C276618F78}" destId="{EDCF4CC5-68C5-4F5A-BD17-1A0A43234611}" srcOrd="21" destOrd="0" presId="urn:microsoft.com/office/officeart/2005/8/layout/default"/>
    <dgm:cxn modelId="{D3DCA3C4-E71A-4D0C-BD6C-26F54DECD192}" type="presParOf" srcId="{84928060-BA80-4629-84F3-31C276618F78}" destId="{809301DC-A235-4098-BD3D-7D33B07484DF}" srcOrd="22" destOrd="0" presId="urn:microsoft.com/office/officeart/2005/8/layout/default"/>
    <dgm:cxn modelId="{D064F689-1ED5-4AFB-8712-9AB47216A842}" type="presParOf" srcId="{84928060-BA80-4629-84F3-31C276618F78}" destId="{0EA6AAAF-245A-444B-9DA9-B4E6B9BCBA6B}" srcOrd="23" destOrd="0" presId="urn:microsoft.com/office/officeart/2005/8/layout/default"/>
    <dgm:cxn modelId="{03E44187-F3E9-440E-8FCC-1D34219D9F31}" type="presParOf" srcId="{84928060-BA80-4629-84F3-31C276618F78}" destId="{1981DA33-257A-4069-A4DF-F4969462E33F}" srcOrd="24" destOrd="0" presId="urn:microsoft.com/office/officeart/2005/8/layout/default"/>
    <dgm:cxn modelId="{B9635578-F594-415E-A630-548F73175A02}" type="presParOf" srcId="{84928060-BA80-4629-84F3-31C276618F78}" destId="{36B58DB6-0DDE-4884-83A9-99F6B3FF03EB}" srcOrd="25" destOrd="0" presId="urn:microsoft.com/office/officeart/2005/8/layout/default"/>
    <dgm:cxn modelId="{050E9556-BC56-41B5-875C-D333E30BE557}" type="presParOf" srcId="{84928060-BA80-4629-84F3-31C276618F78}" destId="{00D52135-478C-4BF8-9E54-8D9F01BB91DE}" srcOrd="26" destOrd="0" presId="urn:microsoft.com/office/officeart/2005/8/layout/default"/>
    <dgm:cxn modelId="{DCA881E7-52D1-4B30-AFC7-4582AF4107AE}" type="presParOf" srcId="{84928060-BA80-4629-84F3-31C276618F78}" destId="{BF383F36-5123-45A9-95A5-1F348F8985FE}" srcOrd="27" destOrd="0" presId="urn:microsoft.com/office/officeart/2005/8/layout/default"/>
    <dgm:cxn modelId="{86ACBC64-835D-46D3-BB5D-EDB6D8D631F7}" type="presParOf" srcId="{84928060-BA80-4629-84F3-31C276618F78}" destId="{EED0E288-2F4D-44D8-8799-F9ED6E559A6C}" srcOrd="28" destOrd="0" presId="urn:microsoft.com/office/officeart/2005/8/layout/default"/>
    <dgm:cxn modelId="{8453CD87-899F-4C9C-8A62-16B9A14CF050}" type="presParOf" srcId="{84928060-BA80-4629-84F3-31C276618F78}" destId="{BBAA41E9-9B86-43CC-967E-8479A42BBDA7}" srcOrd="29" destOrd="0" presId="urn:microsoft.com/office/officeart/2005/8/layout/default"/>
    <dgm:cxn modelId="{2507432C-015F-4031-9DAD-5207779B0143}" type="presParOf" srcId="{84928060-BA80-4629-84F3-31C276618F78}" destId="{A2443592-90B3-45A8-882D-6E8314AE5B8E}" srcOrd="30" destOrd="0" presId="urn:microsoft.com/office/officeart/2005/8/layout/default"/>
    <dgm:cxn modelId="{D4FFE783-142D-469A-AC1B-C11B85EA7657}" type="presParOf" srcId="{84928060-BA80-4629-84F3-31C276618F78}" destId="{BC0A887E-2049-4850-AED0-BFE87F2F0F00}" srcOrd="31" destOrd="0" presId="urn:microsoft.com/office/officeart/2005/8/layout/default"/>
    <dgm:cxn modelId="{F7E5B011-42CF-4589-A778-B0F160752FD3}" type="presParOf" srcId="{84928060-BA80-4629-84F3-31C276618F78}" destId="{AE506766-4978-4A70-A8E0-1B2587BCDE0C}" srcOrd="32" destOrd="0" presId="urn:microsoft.com/office/officeart/2005/8/layout/default"/>
    <dgm:cxn modelId="{DFDB7E71-3BAA-495B-A42E-092EA4E70415}" type="presParOf" srcId="{84928060-BA80-4629-84F3-31C276618F78}" destId="{A952D064-B505-4D31-BE54-9F73BC9B36F2}" srcOrd="33" destOrd="0" presId="urn:microsoft.com/office/officeart/2005/8/layout/default"/>
    <dgm:cxn modelId="{06573E72-F2ED-4804-814B-8DA86458DAB4}" type="presParOf" srcId="{84928060-BA80-4629-84F3-31C276618F78}" destId="{14D1171D-3427-40FC-A211-4D0B356AB4F1}" srcOrd="34" destOrd="0" presId="urn:microsoft.com/office/officeart/2005/8/layout/default"/>
    <dgm:cxn modelId="{01F10FBE-9A02-47D5-9D7A-27509A758BF2}" type="presParOf" srcId="{84928060-BA80-4629-84F3-31C276618F78}" destId="{AC66D3F3-EEEC-41B2-B5A2-5D4F89247084}" srcOrd="35" destOrd="0" presId="urn:microsoft.com/office/officeart/2005/8/layout/default"/>
    <dgm:cxn modelId="{406DB7FC-FA3A-430D-8B98-9B206588A017}" type="presParOf" srcId="{84928060-BA80-4629-84F3-31C276618F78}" destId="{6DF50856-F5BD-41E5-B09D-0EE5D0341B3E}" srcOrd="36" destOrd="0" presId="urn:microsoft.com/office/officeart/2005/8/layout/default"/>
    <dgm:cxn modelId="{42097A4F-3833-4989-AF82-7FC34F9414F8}" type="presParOf" srcId="{84928060-BA80-4629-84F3-31C276618F78}" destId="{8262A34C-BE15-4DA2-9366-E057A22CA0CB}" srcOrd="37" destOrd="0" presId="urn:microsoft.com/office/officeart/2005/8/layout/default"/>
    <dgm:cxn modelId="{4CB4D54D-1575-488E-8186-705F3DD3811C}" type="presParOf" srcId="{84928060-BA80-4629-84F3-31C276618F78}" destId="{B06A6902-2AE0-4A2E-9898-2C9C970EAEF9}" srcOrd="38" destOrd="0" presId="urn:microsoft.com/office/officeart/2005/8/layout/default"/>
    <dgm:cxn modelId="{78D2F4B6-2075-406F-A7B4-D374C34EF0A0}" type="presParOf" srcId="{84928060-BA80-4629-84F3-31C276618F78}" destId="{D173E7AE-A259-46D7-8091-4A0EE7899947}" srcOrd="39" destOrd="0" presId="urn:microsoft.com/office/officeart/2005/8/layout/default"/>
    <dgm:cxn modelId="{051AD71F-CBAD-40D0-945D-C823FC6A1A54}" type="presParOf" srcId="{84928060-BA80-4629-84F3-31C276618F78}" destId="{11A952CD-0F38-409B-8F69-FCC00282E1A8}" srcOrd="40" destOrd="0" presId="urn:microsoft.com/office/officeart/2005/8/layout/default"/>
    <dgm:cxn modelId="{5D248643-FF27-46C9-A62D-3A2794EA0ADC}" type="presParOf" srcId="{84928060-BA80-4629-84F3-31C276618F78}" destId="{EEABABFA-0DA9-455A-9425-60E05D4D9E08}" srcOrd="41" destOrd="0" presId="urn:microsoft.com/office/officeart/2005/8/layout/default"/>
    <dgm:cxn modelId="{4729D857-8E34-4FD3-B599-12C86F2C859F}" type="presParOf" srcId="{84928060-BA80-4629-84F3-31C276618F78}" destId="{B54F9533-AF2D-4512-B9FC-A691716B8A67}" srcOrd="42" destOrd="0" presId="urn:microsoft.com/office/officeart/2005/8/layout/default"/>
    <dgm:cxn modelId="{057B5CAA-7AD8-4D25-8072-650D7A6E1DA9}" type="presParOf" srcId="{84928060-BA80-4629-84F3-31C276618F78}" destId="{CD2B4496-BE14-4FDB-9773-8AE79E550F9C}" srcOrd="43" destOrd="0" presId="urn:microsoft.com/office/officeart/2005/8/layout/default"/>
    <dgm:cxn modelId="{2CB46531-58E9-47FA-B2DC-E07F292033AB}" type="presParOf" srcId="{84928060-BA80-4629-84F3-31C276618F78}" destId="{80EC452B-1AB0-4233-8E9C-A25C2F6A54D6}" srcOrd="44" destOrd="0" presId="urn:microsoft.com/office/officeart/2005/8/layout/default"/>
    <dgm:cxn modelId="{D9942E7B-07F3-4B7D-8781-036302B57928}" type="presParOf" srcId="{84928060-BA80-4629-84F3-31C276618F78}" destId="{EA336015-A8B1-49BE-B5C9-A78C60DB2FBF}" srcOrd="45" destOrd="0" presId="urn:microsoft.com/office/officeart/2005/8/layout/default"/>
    <dgm:cxn modelId="{657CB7FC-2C14-4B47-A3C5-B54D514292F9}" type="presParOf" srcId="{84928060-BA80-4629-84F3-31C276618F78}" destId="{919A389D-D7B5-466D-995D-C39E415E5375}" srcOrd="46" destOrd="0" presId="urn:microsoft.com/office/officeart/2005/8/layout/default"/>
    <dgm:cxn modelId="{501301D3-F12F-483B-A5C7-B6807147697D}" type="presParOf" srcId="{84928060-BA80-4629-84F3-31C276618F78}" destId="{115E619C-DF94-4EA2-BA76-9422CE6CD759}" srcOrd="47" destOrd="0" presId="urn:microsoft.com/office/officeart/2005/8/layout/default"/>
    <dgm:cxn modelId="{80E997F9-D028-43A3-9B4C-1E380ABDA3A7}" type="presParOf" srcId="{84928060-BA80-4629-84F3-31C276618F78}" destId="{0D7977DE-8BAC-41A0-BB2F-5B02669D4681}" srcOrd="48" destOrd="0" presId="urn:microsoft.com/office/officeart/2005/8/layout/default"/>
    <dgm:cxn modelId="{3683AB87-E70A-4441-9265-73C41ECF26D9}" type="presParOf" srcId="{84928060-BA80-4629-84F3-31C276618F78}" destId="{F050184B-81FA-4374-938E-E9961D9D534F}" srcOrd="49" destOrd="0" presId="urn:microsoft.com/office/officeart/2005/8/layout/default"/>
    <dgm:cxn modelId="{DEB2CAE7-4591-4D4C-82F3-E73542BD3696}" type="presParOf" srcId="{84928060-BA80-4629-84F3-31C276618F78}" destId="{F91028D9-7BED-4AC6-B359-A3B29D0DCC00}" srcOrd="50" destOrd="0" presId="urn:microsoft.com/office/officeart/2005/8/layout/default"/>
    <dgm:cxn modelId="{AAA10C7C-91BE-474F-B28B-33CDFB4319CA}" type="presParOf" srcId="{84928060-BA80-4629-84F3-31C276618F78}" destId="{1A952331-613D-4F10-B302-A3846841640B}" srcOrd="51" destOrd="0" presId="urn:microsoft.com/office/officeart/2005/8/layout/default"/>
    <dgm:cxn modelId="{ECE8E072-BF10-4C90-A773-05735909E722}" type="presParOf" srcId="{84928060-BA80-4629-84F3-31C276618F78}" destId="{264D79C3-58DB-4E4D-8F5E-E5CF74C966C3}" srcOrd="5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BE7F64-274A-42FD-8AD5-0DD9322E20C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A71F0728-073C-45F1-BBD4-31AE37F55E14}">
      <dgm:prSet/>
      <dgm:spPr/>
      <dgm:t>
        <a:bodyPr/>
        <a:lstStyle/>
        <a:p>
          <a:r>
            <a:rPr lang="en-US" b="1" dirty="0"/>
            <a:t>Portability</a:t>
          </a:r>
          <a:r>
            <a:rPr lang="en-US" dirty="0"/>
            <a:t> : Could generate machine code</a:t>
          </a:r>
        </a:p>
      </dgm:t>
    </dgm:pt>
    <dgm:pt modelId="{6864AC4A-6AC3-44BE-87E6-FA594C6A76A0}" type="parTrans" cxnId="{DDF3CC38-E125-4358-B6AB-2E54802D5ED4}">
      <dgm:prSet/>
      <dgm:spPr/>
      <dgm:t>
        <a:bodyPr/>
        <a:lstStyle/>
        <a:p>
          <a:endParaRPr lang="en-US"/>
        </a:p>
      </dgm:t>
    </dgm:pt>
    <dgm:pt modelId="{9EDF975D-4E8D-45AA-B6CA-4390768663C4}" type="sibTrans" cxnId="{DDF3CC38-E125-4358-B6AB-2E54802D5ED4}">
      <dgm:prSet/>
      <dgm:spPr/>
      <dgm:t>
        <a:bodyPr/>
        <a:lstStyle/>
        <a:p>
          <a:endParaRPr lang="en-US"/>
        </a:p>
      </dgm:t>
    </dgm:pt>
    <dgm:pt modelId="{448AB493-C615-4E04-AFEF-AC806B1352BE}">
      <dgm:prSet/>
      <dgm:spPr/>
      <dgm:t>
        <a:bodyPr/>
        <a:lstStyle/>
        <a:p>
          <a:r>
            <a:rPr lang="en-US" b="1" dirty="0"/>
            <a:t>Typing</a:t>
          </a:r>
          <a:r>
            <a:rPr lang="en-US" dirty="0"/>
            <a:t> : </a:t>
          </a:r>
          <a:r>
            <a:rPr lang="en-US" i="1" dirty="0"/>
            <a:t>var</a:t>
          </a:r>
          <a:r>
            <a:rPr lang="en-US" dirty="0"/>
            <a:t>, </a:t>
          </a:r>
          <a:r>
            <a:rPr lang="en-US" i="1" dirty="0"/>
            <a:t>new[]</a:t>
          </a:r>
          <a:r>
            <a:rPr lang="en-US" dirty="0"/>
            <a:t>, </a:t>
          </a:r>
          <a:r>
            <a:rPr lang="en-US" i="1" dirty="0"/>
            <a:t>bool</a:t>
          </a:r>
          <a:r>
            <a:rPr lang="en-US" dirty="0"/>
            <a:t>, safe implicit conversions etc.</a:t>
          </a:r>
        </a:p>
      </dgm:t>
    </dgm:pt>
    <dgm:pt modelId="{2C8D8B35-731C-4D3C-A696-045550BC8A9D}" type="parTrans" cxnId="{36E91C78-D5C3-45BE-9A79-98369B3670A3}">
      <dgm:prSet/>
      <dgm:spPr/>
      <dgm:t>
        <a:bodyPr/>
        <a:lstStyle/>
        <a:p>
          <a:endParaRPr lang="en-US"/>
        </a:p>
      </dgm:t>
    </dgm:pt>
    <dgm:pt modelId="{23D3CD3E-9299-4166-9075-E7A2031396A8}" type="sibTrans" cxnId="{36E91C78-D5C3-45BE-9A79-98369B3670A3}">
      <dgm:prSet/>
      <dgm:spPr/>
      <dgm:t>
        <a:bodyPr/>
        <a:lstStyle/>
        <a:p>
          <a:endParaRPr lang="en-US"/>
        </a:p>
      </dgm:t>
    </dgm:pt>
    <dgm:pt modelId="{9E4D8522-54F3-4956-A6A3-A85001933240}">
      <dgm:prSet/>
      <dgm:spPr/>
      <dgm:t>
        <a:bodyPr/>
        <a:lstStyle/>
        <a:p>
          <a:r>
            <a:rPr lang="en-US" b="1" dirty="0"/>
            <a:t>Meta Programming</a:t>
          </a:r>
          <a:r>
            <a:rPr lang="en-US" dirty="0"/>
            <a:t> : Attributes</a:t>
          </a:r>
        </a:p>
      </dgm:t>
    </dgm:pt>
    <dgm:pt modelId="{5F3C21F5-7758-4226-82C8-4CC90AD4D0DE}" type="parTrans" cxnId="{90B58025-C6A5-4700-81B0-E29979C66325}">
      <dgm:prSet/>
      <dgm:spPr/>
      <dgm:t>
        <a:bodyPr/>
        <a:lstStyle/>
        <a:p>
          <a:endParaRPr lang="en-US"/>
        </a:p>
      </dgm:t>
    </dgm:pt>
    <dgm:pt modelId="{53BEB21A-358E-462A-89FF-3ACCCB6EF6E1}" type="sibTrans" cxnId="{90B58025-C6A5-4700-81B0-E29979C66325}">
      <dgm:prSet/>
      <dgm:spPr/>
      <dgm:t>
        <a:bodyPr/>
        <a:lstStyle/>
        <a:p>
          <a:endParaRPr lang="en-US"/>
        </a:p>
      </dgm:t>
    </dgm:pt>
    <dgm:pt modelId="{74A81AD9-111C-4213-8701-821D24EE629C}">
      <dgm:prSet/>
      <dgm:spPr/>
      <dgm:t>
        <a:bodyPr/>
        <a:lstStyle/>
        <a:p>
          <a:r>
            <a:rPr lang="en-US" b="1" dirty="0"/>
            <a:t>Methods and functions </a:t>
          </a:r>
          <a:r>
            <a:rPr lang="en-US" dirty="0"/>
            <a:t>: Scope modifier </a:t>
          </a:r>
          <a:r>
            <a:rPr lang="en-US" i="1" dirty="0"/>
            <a:t>virtual</a:t>
          </a:r>
          <a:r>
            <a:rPr lang="en-US" dirty="0"/>
            <a:t> keyword unlike Java, extension methods, </a:t>
          </a:r>
          <a:r>
            <a:rPr lang="en-US" i="1" dirty="0"/>
            <a:t>dynamic</a:t>
          </a:r>
          <a:r>
            <a:rPr lang="en-US" dirty="0"/>
            <a:t> for runtime method binding, strongly typed function pointer with </a:t>
          </a:r>
          <a:r>
            <a:rPr lang="en-US" i="1" dirty="0"/>
            <a:t>delegate</a:t>
          </a:r>
          <a:r>
            <a:rPr lang="en-US" dirty="0"/>
            <a:t> etc.</a:t>
          </a:r>
        </a:p>
      </dgm:t>
    </dgm:pt>
    <dgm:pt modelId="{8D9C6359-A755-4214-83E8-D7EED8B43DD0}" type="parTrans" cxnId="{DC80A75C-D838-4FD9-8814-EDD8DEE78751}">
      <dgm:prSet/>
      <dgm:spPr/>
      <dgm:t>
        <a:bodyPr/>
        <a:lstStyle/>
        <a:p>
          <a:endParaRPr lang="en-US"/>
        </a:p>
      </dgm:t>
    </dgm:pt>
    <dgm:pt modelId="{AB6BD056-DFD0-42F6-A2DD-4BA36467A117}" type="sibTrans" cxnId="{DC80A75C-D838-4FD9-8814-EDD8DEE78751}">
      <dgm:prSet/>
      <dgm:spPr/>
      <dgm:t>
        <a:bodyPr/>
        <a:lstStyle/>
        <a:p>
          <a:endParaRPr lang="en-US"/>
        </a:p>
      </dgm:t>
    </dgm:pt>
    <dgm:pt modelId="{7BA8D444-2656-42D7-A887-210E40D77641}">
      <dgm:prSet/>
      <dgm:spPr/>
      <dgm:t>
        <a:bodyPr/>
        <a:lstStyle/>
        <a:p>
          <a:r>
            <a:rPr lang="en-US" b="1" dirty="0"/>
            <a:t>Property</a:t>
          </a:r>
          <a:r>
            <a:rPr lang="en-US" dirty="0"/>
            <a:t> : Encapsulation for pair of methods – accessor (getter) and mutator (setter) operations</a:t>
          </a:r>
        </a:p>
      </dgm:t>
    </dgm:pt>
    <dgm:pt modelId="{48AD0B2A-46C7-47DD-9863-7357D1FD7602}" type="parTrans" cxnId="{8976D6C2-3FF5-4581-9986-4376F7CF6448}">
      <dgm:prSet/>
      <dgm:spPr/>
      <dgm:t>
        <a:bodyPr/>
        <a:lstStyle/>
        <a:p>
          <a:endParaRPr lang="en-US"/>
        </a:p>
      </dgm:t>
    </dgm:pt>
    <dgm:pt modelId="{A2319D9B-4828-4036-8ADC-5D635274CCF0}" type="sibTrans" cxnId="{8976D6C2-3FF5-4581-9986-4376F7CF6448}">
      <dgm:prSet/>
      <dgm:spPr/>
      <dgm:t>
        <a:bodyPr/>
        <a:lstStyle/>
        <a:p>
          <a:endParaRPr lang="en-US"/>
        </a:p>
      </dgm:t>
    </dgm:pt>
    <dgm:pt modelId="{AC025401-BB1A-44C1-98A5-ADCA5C0929EB}">
      <dgm:prSet/>
      <dgm:spPr/>
      <dgm:t>
        <a:bodyPr/>
        <a:lstStyle/>
        <a:p>
          <a:r>
            <a:rPr lang="en-US" b="1" dirty="0"/>
            <a:t>Namespace</a:t>
          </a:r>
          <a:r>
            <a:rPr lang="en-US" dirty="0"/>
            <a:t> : Code isolation</a:t>
          </a:r>
        </a:p>
      </dgm:t>
    </dgm:pt>
    <dgm:pt modelId="{838D048D-6FFE-4560-86B3-4E0BCF61C1FD}" type="parTrans" cxnId="{9478BB43-E082-4E41-91E7-CB74A20A44A9}">
      <dgm:prSet/>
      <dgm:spPr/>
      <dgm:t>
        <a:bodyPr/>
        <a:lstStyle/>
        <a:p>
          <a:endParaRPr lang="en-US"/>
        </a:p>
      </dgm:t>
    </dgm:pt>
    <dgm:pt modelId="{85C89929-2507-466C-B660-77B3D35B9F9F}" type="sibTrans" cxnId="{9478BB43-E082-4E41-91E7-CB74A20A44A9}">
      <dgm:prSet/>
      <dgm:spPr/>
      <dgm:t>
        <a:bodyPr/>
        <a:lstStyle/>
        <a:p>
          <a:endParaRPr lang="en-US"/>
        </a:p>
      </dgm:t>
    </dgm:pt>
    <dgm:pt modelId="{931B9F34-AC41-4790-8F87-DDF6552297C8}">
      <dgm:prSet/>
      <dgm:spPr/>
      <dgm:t>
        <a:bodyPr/>
        <a:lstStyle/>
        <a:p>
          <a:r>
            <a:rPr lang="en-US" b="1" dirty="0"/>
            <a:t>Memory Access </a:t>
          </a:r>
          <a:r>
            <a:rPr lang="en-US" dirty="0"/>
            <a:t>: Memory address pointers can be used with </a:t>
          </a:r>
          <a:r>
            <a:rPr lang="en-US" i="1" dirty="0"/>
            <a:t>unsafe</a:t>
          </a:r>
          <a:r>
            <a:rPr lang="en-US" dirty="0"/>
            <a:t> blocks</a:t>
          </a:r>
        </a:p>
      </dgm:t>
    </dgm:pt>
    <dgm:pt modelId="{A1B74C16-A4E6-481D-9C09-40709DD29447}" type="parTrans" cxnId="{C9E13493-CD18-4939-8AB5-0B0D722683CF}">
      <dgm:prSet/>
      <dgm:spPr/>
      <dgm:t>
        <a:bodyPr/>
        <a:lstStyle/>
        <a:p>
          <a:endParaRPr lang="en-US"/>
        </a:p>
      </dgm:t>
    </dgm:pt>
    <dgm:pt modelId="{87AF8A0C-1CE2-450D-B939-5D85E75AFE5E}" type="sibTrans" cxnId="{C9E13493-CD18-4939-8AB5-0B0D722683CF}">
      <dgm:prSet/>
      <dgm:spPr/>
      <dgm:t>
        <a:bodyPr/>
        <a:lstStyle/>
        <a:p>
          <a:endParaRPr lang="en-US"/>
        </a:p>
      </dgm:t>
    </dgm:pt>
    <dgm:pt modelId="{577C1963-416F-474B-9FC1-ED47E2B77B45}">
      <dgm:prSet/>
      <dgm:spPr/>
      <dgm:t>
        <a:bodyPr/>
        <a:lstStyle/>
        <a:p>
          <a:r>
            <a:rPr lang="en-US" b="1" dirty="0"/>
            <a:t>Polymorphism</a:t>
          </a:r>
          <a:r>
            <a:rPr lang="en-US" dirty="0"/>
            <a:t> : No multiple inheritance, operator overloading unlike Java</a:t>
          </a:r>
        </a:p>
      </dgm:t>
    </dgm:pt>
    <dgm:pt modelId="{87F67DAE-8A74-4A0B-9497-52EB5358ADFB}" type="parTrans" cxnId="{6E0510CA-98F0-40C8-8CBE-3CE0EB59C3DD}">
      <dgm:prSet/>
      <dgm:spPr/>
      <dgm:t>
        <a:bodyPr/>
        <a:lstStyle/>
        <a:p>
          <a:endParaRPr lang="en-US"/>
        </a:p>
      </dgm:t>
    </dgm:pt>
    <dgm:pt modelId="{8C5F95A1-5A9E-46EB-97CF-43A93BE4D18A}" type="sibTrans" cxnId="{6E0510CA-98F0-40C8-8CBE-3CE0EB59C3DD}">
      <dgm:prSet/>
      <dgm:spPr/>
      <dgm:t>
        <a:bodyPr/>
        <a:lstStyle/>
        <a:p>
          <a:endParaRPr lang="en-US"/>
        </a:p>
      </dgm:t>
    </dgm:pt>
    <dgm:pt modelId="{95E33444-9E89-4705-8AC3-F5A48F40DA32}">
      <dgm:prSet/>
      <dgm:spPr/>
      <dgm:t>
        <a:bodyPr/>
        <a:lstStyle/>
        <a:p>
          <a:r>
            <a:rPr lang="en-US" b="1" dirty="0"/>
            <a:t>LINQ</a:t>
          </a:r>
          <a:r>
            <a:rPr lang="en-US" dirty="0"/>
            <a:t> : Querying </a:t>
          </a:r>
          <a:r>
            <a:rPr lang="en-US" i="1" dirty="0" err="1"/>
            <a:t>IEnumerable</a:t>
          </a:r>
          <a:r>
            <a:rPr lang="en-US" i="1" dirty="0"/>
            <a:t>&lt;T&gt; </a:t>
          </a:r>
          <a:r>
            <a:rPr lang="en-US" dirty="0"/>
            <a:t>object, XML docs, ADO.NET Dataset and SQL database </a:t>
          </a:r>
        </a:p>
      </dgm:t>
    </dgm:pt>
    <dgm:pt modelId="{94A20CAD-B93F-49C1-9F95-1A58489B68EE}" type="parTrans" cxnId="{792A8DE5-8904-4341-84DF-2277B3B6F2D5}">
      <dgm:prSet/>
      <dgm:spPr/>
      <dgm:t>
        <a:bodyPr/>
        <a:lstStyle/>
        <a:p>
          <a:endParaRPr lang="en-US"/>
        </a:p>
      </dgm:t>
    </dgm:pt>
    <dgm:pt modelId="{FB0E1E74-AD9B-4F02-96D6-B340B0C0621E}" type="sibTrans" cxnId="{792A8DE5-8904-4341-84DF-2277B3B6F2D5}">
      <dgm:prSet/>
      <dgm:spPr/>
      <dgm:t>
        <a:bodyPr/>
        <a:lstStyle/>
        <a:p>
          <a:endParaRPr lang="en-US"/>
        </a:p>
      </dgm:t>
    </dgm:pt>
    <dgm:pt modelId="{093A1903-E202-4C73-B945-5D449304A2E2}">
      <dgm:prSet/>
      <dgm:spPr/>
      <dgm:t>
        <a:bodyPr/>
        <a:lstStyle/>
        <a:p>
          <a:r>
            <a:rPr lang="en-US" b="1" dirty="0"/>
            <a:t>Functional Programming </a:t>
          </a:r>
          <a:r>
            <a:rPr lang="en-US" dirty="0"/>
            <a:t>: first-class functions and closures through anonymous delegates, lightweight lambda expressions, extension methods, list comprehension, tuples and pattern matching</a:t>
          </a:r>
        </a:p>
      </dgm:t>
    </dgm:pt>
    <dgm:pt modelId="{CD2BD760-9CD2-4B1D-90D5-6494CBF16C3C}" type="parTrans" cxnId="{F4C33EF1-6F74-43C5-B73B-DCB041D4BAC2}">
      <dgm:prSet/>
      <dgm:spPr/>
      <dgm:t>
        <a:bodyPr/>
        <a:lstStyle/>
        <a:p>
          <a:endParaRPr lang="en-US"/>
        </a:p>
      </dgm:t>
    </dgm:pt>
    <dgm:pt modelId="{374C6862-FE34-443A-9C4D-ABFAA549BC78}" type="sibTrans" cxnId="{F4C33EF1-6F74-43C5-B73B-DCB041D4BAC2}">
      <dgm:prSet/>
      <dgm:spPr/>
      <dgm:t>
        <a:bodyPr/>
        <a:lstStyle/>
        <a:p>
          <a:endParaRPr lang="en-US"/>
        </a:p>
      </dgm:t>
    </dgm:pt>
    <dgm:pt modelId="{65431276-D955-4051-B320-174B131763D0}" type="pres">
      <dgm:prSet presAssocID="{04BE7F64-274A-42FD-8AD5-0DD9322E20C7}" presName="diagram" presStyleCnt="0">
        <dgm:presLayoutVars>
          <dgm:dir/>
          <dgm:resizeHandles val="exact"/>
        </dgm:presLayoutVars>
      </dgm:prSet>
      <dgm:spPr/>
    </dgm:pt>
    <dgm:pt modelId="{5D79F3A3-DC55-477A-B45A-9BD052C06385}" type="pres">
      <dgm:prSet presAssocID="{A71F0728-073C-45F1-BBD4-31AE37F55E14}" presName="node" presStyleLbl="node1" presStyleIdx="0" presStyleCnt="10">
        <dgm:presLayoutVars>
          <dgm:bulletEnabled val="1"/>
        </dgm:presLayoutVars>
      </dgm:prSet>
      <dgm:spPr/>
    </dgm:pt>
    <dgm:pt modelId="{ADCD8537-6A1E-491F-915B-906E1C9509C0}" type="pres">
      <dgm:prSet presAssocID="{9EDF975D-4E8D-45AA-B6CA-4390768663C4}" presName="sibTrans" presStyleCnt="0"/>
      <dgm:spPr/>
    </dgm:pt>
    <dgm:pt modelId="{72EF3C9A-4230-4B05-B524-C9A5F304FA4A}" type="pres">
      <dgm:prSet presAssocID="{448AB493-C615-4E04-AFEF-AC806B1352BE}" presName="node" presStyleLbl="node1" presStyleIdx="1" presStyleCnt="10">
        <dgm:presLayoutVars>
          <dgm:bulletEnabled val="1"/>
        </dgm:presLayoutVars>
      </dgm:prSet>
      <dgm:spPr/>
    </dgm:pt>
    <dgm:pt modelId="{4C998568-1B20-432A-AB8B-FDD53D92A51E}" type="pres">
      <dgm:prSet presAssocID="{23D3CD3E-9299-4166-9075-E7A2031396A8}" presName="sibTrans" presStyleCnt="0"/>
      <dgm:spPr/>
    </dgm:pt>
    <dgm:pt modelId="{7B567E1F-7DEF-4804-A9D0-641F5BE2A831}" type="pres">
      <dgm:prSet presAssocID="{9E4D8522-54F3-4956-A6A3-A85001933240}" presName="node" presStyleLbl="node1" presStyleIdx="2" presStyleCnt="10">
        <dgm:presLayoutVars>
          <dgm:bulletEnabled val="1"/>
        </dgm:presLayoutVars>
      </dgm:prSet>
      <dgm:spPr/>
    </dgm:pt>
    <dgm:pt modelId="{D8E3CA26-4538-4551-AC7E-E408A04AF739}" type="pres">
      <dgm:prSet presAssocID="{53BEB21A-358E-462A-89FF-3ACCCB6EF6E1}" presName="sibTrans" presStyleCnt="0"/>
      <dgm:spPr/>
    </dgm:pt>
    <dgm:pt modelId="{1597439A-A25A-418E-8A1C-FB5C5DC9FDC1}" type="pres">
      <dgm:prSet presAssocID="{74A81AD9-111C-4213-8701-821D24EE629C}" presName="node" presStyleLbl="node1" presStyleIdx="3" presStyleCnt="10">
        <dgm:presLayoutVars>
          <dgm:bulletEnabled val="1"/>
        </dgm:presLayoutVars>
      </dgm:prSet>
      <dgm:spPr/>
    </dgm:pt>
    <dgm:pt modelId="{827D46CB-1ECC-4FC0-8DFE-5D7A4C2BEB24}" type="pres">
      <dgm:prSet presAssocID="{AB6BD056-DFD0-42F6-A2DD-4BA36467A117}" presName="sibTrans" presStyleCnt="0"/>
      <dgm:spPr/>
    </dgm:pt>
    <dgm:pt modelId="{BA1745F1-72CB-4F97-BD05-C034B6548982}" type="pres">
      <dgm:prSet presAssocID="{7BA8D444-2656-42D7-A887-210E40D77641}" presName="node" presStyleLbl="node1" presStyleIdx="4" presStyleCnt="10">
        <dgm:presLayoutVars>
          <dgm:bulletEnabled val="1"/>
        </dgm:presLayoutVars>
      </dgm:prSet>
      <dgm:spPr/>
    </dgm:pt>
    <dgm:pt modelId="{563A88EB-5197-4B30-8774-BD2E344B7FFF}" type="pres">
      <dgm:prSet presAssocID="{A2319D9B-4828-4036-8ADC-5D635274CCF0}" presName="sibTrans" presStyleCnt="0"/>
      <dgm:spPr/>
    </dgm:pt>
    <dgm:pt modelId="{F8F4BB09-25C1-4EAF-AF3F-3DBB68C22303}" type="pres">
      <dgm:prSet presAssocID="{AC025401-BB1A-44C1-98A5-ADCA5C0929EB}" presName="node" presStyleLbl="node1" presStyleIdx="5" presStyleCnt="10">
        <dgm:presLayoutVars>
          <dgm:bulletEnabled val="1"/>
        </dgm:presLayoutVars>
      </dgm:prSet>
      <dgm:spPr/>
    </dgm:pt>
    <dgm:pt modelId="{F57EAEA3-EFDC-4E65-A697-79FD351736C9}" type="pres">
      <dgm:prSet presAssocID="{85C89929-2507-466C-B660-77B3D35B9F9F}" presName="sibTrans" presStyleCnt="0"/>
      <dgm:spPr/>
    </dgm:pt>
    <dgm:pt modelId="{CB557588-28F3-409A-848A-820AD3AEBB51}" type="pres">
      <dgm:prSet presAssocID="{931B9F34-AC41-4790-8F87-DDF6552297C8}" presName="node" presStyleLbl="node1" presStyleIdx="6" presStyleCnt="10">
        <dgm:presLayoutVars>
          <dgm:bulletEnabled val="1"/>
        </dgm:presLayoutVars>
      </dgm:prSet>
      <dgm:spPr/>
    </dgm:pt>
    <dgm:pt modelId="{BCCD1DAD-2DE2-4C1C-8C2E-FA4EFB02977A}" type="pres">
      <dgm:prSet presAssocID="{87AF8A0C-1CE2-450D-B939-5D85E75AFE5E}" presName="sibTrans" presStyleCnt="0"/>
      <dgm:spPr/>
    </dgm:pt>
    <dgm:pt modelId="{A467795C-30B8-40E7-8EC7-AF1AEDC6C64F}" type="pres">
      <dgm:prSet presAssocID="{577C1963-416F-474B-9FC1-ED47E2B77B45}" presName="node" presStyleLbl="node1" presStyleIdx="7" presStyleCnt="10">
        <dgm:presLayoutVars>
          <dgm:bulletEnabled val="1"/>
        </dgm:presLayoutVars>
      </dgm:prSet>
      <dgm:spPr/>
    </dgm:pt>
    <dgm:pt modelId="{441DFDE8-1473-4CC6-A145-41026AC88A4C}" type="pres">
      <dgm:prSet presAssocID="{8C5F95A1-5A9E-46EB-97CF-43A93BE4D18A}" presName="sibTrans" presStyleCnt="0"/>
      <dgm:spPr/>
    </dgm:pt>
    <dgm:pt modelId="{F872DE2D-DA0D-4B97-A610-968934583D2C}" type="pres">
      <dgm:prSet presAssocID="{95E33444-9E89-4705-8AC3-F5A48F40DA32}" presName="node" presStyleLbl="node1" presStyleIdx="8" presStyleCnt="10">
        <dgm:presLayoutVars>
          <dgm:bulletEnabled val="1"/>
        </dgm:presLayoutVars>
      </dgm:prSet>
      <dgm:spPr/>
    </dgm:pt>
    <dgm:pt modelId="{814BD4B3-6ACD-4C13-9604-AC6BADBC57B5}" type="pres">
      <dgm:prSet presAssocID="{FB0E1E74-AD9B-4F02-96D6-B340B0C0621E}" presName="sibTrans" presStyleCnt="0"/>
      <dgm:spPr/>
    </dgm:pt>
    <dgm:pt modelId="{98F9C9A1-32B9-4637-81B1-B9AB8064B146}" type="pres">
      <dgm:prSet presAssocID="{093A1903-E202-4C73-B945-5D449304A2E2}" presName="node" presStyleLbl="node1" presStyleIdx="9" presStyleCnt="10">
        <dgm:presLayoutVars>
          <dgm:bulletEnabled val="1"/>
        </dgm:presLayoutVars>
      </dgm:prSet>
      <dgm:spPr/>
    </dgm:pt>
  </dgm:ptLst>
  <dgm:cxnLst>
    <dgm:cxn modelId="{90B58025-C6A5-4700-81B0-E29979C66325}" srcId="{04BE7F64-274A-42FD-8AD5-0DD9322E20C7}" destId="{9E4D8522-54F3-4956-A6A3-A85001933240}" srcOrd="2" destOrd="0" parTransId="{5F3C21F5-7758-4226-82C8-4CC90AD4D0DE}" sibTransId="{53BEB21A-358E-462A-89FF-3ACCCB6EF6E1}"/>
    <dgm:cxn modelId="{1936412F-F034-4CBA-B6BF-6FD38CCA6709}" type="presOf" srcId="{931B9F34-AC41-4790-8F87-DDF6552297C8}" destId="{CB557588-28F3-409A-848A-820AD3AEBB51}" srcOrd="0" destOrd="0" presId="urn:microsoft.com/office/officeart/2005/8/layout/default"/>
    <dgm:cxn modelId="{DDF3CC38-E125-4358-B6AB-2E54802D5ED4}" srcId="{04BE7F64-274A-42FD-8AD5-0DD9322E20C7}" destId="{A71F0728-073C-45F1-BBD4-31AE37F55E14}" srcOrd="0" destOrd="0" parTransId="{6864AC4A-6AC3-44BE-87E6-FA594C6A76A0}" sibTransId="{9EDF975D-4E8D-45AA-B6CA-4390768663C4}"/>
    <dgm:cxn modelId="{DC80A75C-D838-4FD9-8814-EDD8DEE78751}" srcId="{04BE7F64-274A-42FD-8AD5-0DD9322E20C7}" destId="{74A81AD9-111C-4213-8701-821D24EE629C}" srcOrd="3" destOrd="0" parTransId="{8D9C6359-A755-4214-83E8-D7EED8B43DD0}" sibTransId="{AB6BD056-DFD0-42F6-A2DD-4BA36467A117}"/>
    <dgm:cxn modelId="{9478BB43-E082-4E41-91E7-CB74A20A44A9}" srcId="{04BE7F64-274A-42FD-8AD5-0DD9322E20C7}" destId="{AC025401-BB1A-44C1-98A5-ADCA5C0929EB}" srcOrd="5" destOrd="0" parTransId="{838D048D-6FFE-4560-86B3-4E0BCF61C1FD}" sibTransId="{85C89929-2507-466C-B660-77B3D35B9F9F}"/>
    <dgm:cxn modelId="{8187DC66-D841-41F1-A071-79CE0BF6A7B4}" type="presOf" srcId="{9E4D8522-54F3-4956-A6A3-A85001933240}" destId="{7B567E1F-7DEF-4804-A9D0-641F5BE2A831}" srcOrd="0" destOrd="0" presId="urn:microsoft.com/office/officeart/2005/8/layout/default"/>
    <dgm:cxn modelId="{36E91C78-D5C3-45BE-9A79-98369B3670A3}" srcId="{04BE7F64-274A-42FD-8AD5-0DD9322E20C7}" destId="{448AB493-C615-4E04-AFEF-AC806B1352BE}" srcOrd="1" destOrd="0" parTransId="{2C8D8B35-731C-4D3C-A696-045550BC8A9D}" sibTransId="{23D3CD3E-9299-4166-9075-E7A2031396A8}"/>
    <dgm:cxn modelId="{C9E13493-CD18-4939-8AB5-0B0D722683CF}" srcId="{04BE7F64-274A-42FD-8AD5-0DD9322E20C7}" destId="{931B9F34-AC41-4790-8F87-DDF6552297C8}" srcOrd="6" destOrd="0" parTransId="{A1B74C16-A4E6-481D-9C09-40709DD29447}" sibTransId="{87AF8A0C-1CE2-450D-B939-5D85E75AFE5E}"/>
    <dgm:cxn modelId="{7E32B4A1-BFFD-4C6B-B965-317B18CA93E1}" type="presOf" srcId="{04BE7F64-274A-42FD-8AD5-0DD9322E20C7}" destId="{65431276-D955-4051-B320-174B131763D0}" srcOrd="0" destOrd="0" presId="urn:microsoft.com/office/officeart/2005/8/layout/default"/>
    <dgm:cxn modelId="{7855E9A8-CB35-4CA5-AC7E-76967EBA9680}" type="presOf" srcId="{577C1963-416F-474B-9FC1-ED47E2B77B45}" destId="{A467795C-30B8-40E7-8EC7-AF1AEDC6C64F}" srcOrd="0" destOrd="0" presId="urn:microsoft.com/office/officeart/2005/8/layout/default"/>
    <dgm:cxn modelId="{597D1BBC-98CA-4071-ADC0-5D721D254B42}" type="presOf" srcId="{093A1903-E202-4C73-B945-5D449304A2E2}" destId="{98F9C9A1-32B9-4637-81B1-B9AB8064B146}" srcOrd="0" destOrd="0" presId="urn:microsoft.com/office/officeart/2005/8/layout/default"/>
    <dgm:cxn modelId="{475B11BD-E75E-4992-A106-71C49C168DDE}" type="presOf" srcId="{95E33444-9E89-4705-8AC3-F5A48F40DA32}" destId="{F872DE2D-DA0D-4B97-A610-968934583D2C}" srcOrd="0" destOrd="0" presId="urn:microsoft.com/office/officeart/2005/8/layout/default"/>
    <dgm:cxn modelId="{8976D6C2-3FF5-4581-9986-4376F7CF6448}" srcId="{04BE7F64-274A-42FD-8AD5-0DD9322E20C7}" destId="{7BA8D444-2656-42D7-A887-210E40D77641}" srcOrd="4" destOrd="0" parTransId="{48AD0B2A-46C7-47DD-9863-7357D1FD7602}" sibTransId="{A2319D9B-4828-4036-8ADC-5D635274CCF0}"/>
    <dgm:cxn modelId="{6E0510CA-98F0-40C8-8CBE-3CE0EB59C3DD}" srcId="{04BE7F64-274A-42FD-8AD5-0DD9322E20C7}" destId="{577C1963-416F-474B-9FC1-ED47E2B77B45}" srcOrd="7" destOrd="0" parTransId="{87F67DAE-8A74-4A0B-9497-52EB5358ADFB}" sibTransId="{8C5F95A1-5A9E-46EB-97CF-43A93BE4D18A}"/>
    <dgm:cxn modelId="{E55E2CD5-D181-42B6-8A39-4CA51FAC9C89}" type="presOf" srcId="{A71F0728-073C-45F1-BBD4-31AE37F55E14}" destId="{5D79F3A3-DC55-477A-B45A-9BD052C06385}" srcOrd="0" destOrd="0" presId="urn:microsoft.com/office/officeart/2005/8/layout/default"/>
    <dgm:cxn modelId="{E08A71D5-906C-4AE8-AAC8-C23AB3CBBB57}" type="presOf" srcId="{74A81AD9-111C-4213-8701-821D24EE629C}" destId="{1597439A-A25A-418E-8A1C-FB5C5DC9FDC1}" srcOrd="0" destOrd="0" presId="urn:microsoft.com/office/officeart/2005/8/layout/default"/>
    <dgm:cxn modelId="{36C3ABE4-9656-4642-A51A-B63DC4CA19CF}" type="presOf" srcId="{AC025401-BB1A-44C1-98A5-ADCA5C0929EB}" destId="{F8F4BB09-25C1-4EAF-AF3F-3DBB68C22303}" srcOrd="0" destOrd="0" presId="urn:microsoft.com/office/officeart/2005/8/layout/default"/>
    <dgm:cxn modelId="{792A8DE5-8904-4341-84DF-2277B3B6F2D5}" srcId="{04BE7F64-274A-42FD-8AD5-0DD9322E20C7}" destId="{95E33444-9E89-4705-8AC3-F5A48F40DA32}" srcOrd="8" destOrd="0" parTransId="{94A20CAD-B93F-49C1-9F95-1A58489B68EE}" sibTransId="{FB0E1E74-AD9B-4F02-96D6-B340B0C0621E}"/>
    <dgm:cxn modelId="{F4C33EF1-6F74-43C5-B73B-DCB041D4BAC2}" srcId="{04BE7F64-274A-42FD-8AD5-0DD9322E20C7}" destId="{093A1903-E202-4C73-B945-5D449304A2E2}" srcOrd="9" destOrd="0" parTransId="{CD2BD760-9CD2-4B1D-90D5-6494CBF16C3C}" sibTransId="{374C6862-FE34-443A-9C4D-ABFAA549BC78}"/>
    <dgm:cxn modelId="{96B4F6F2-F674-4F2A-80AE-97B702A418A1}" type="presOf" srcId="{7BA8D444-2656-42D7-A887-210E40D77641}" destId="{BA1745F1-72CB-4F97-BD05-C034B6548982}" srcOrd="0" destOrd="0" presId="urn:microsoft.com/office/officeart/2005/8/layout/default"/>
    <dgm:cxn modelId="{6373ADF5-30E1-4DA0-9B8A-7555FC09FC5F}" type="presOf" srcId="{448AB493-C615-4E04-AFEF-AC806B1352BE}" destId="{72EF3C9A-4230-4B05-B524-C9A5F304FA4A}" srcOrd="0" destOrd="0" presId="urn:microsoft.com/office/officeart/2005/8/layout/default"/>
    <dgm:cxn modelId="{8838174B-7EDC-48B0-ABB5-2E3CEF5B57F2}" type="presParOf" srcId="{65431276-D955-4051-B320-174B131763D0}" destId="{5D79F3A3-DC55-477A-B45A-9BD052C06385}" srcOrd="0" destOrd="0" presId="urn:microsoft.com/office/officeart/2005/8/layout/default"/>
    <dgm:cxn modelId="{521DC0C2-4654-4145-95CD-9C5D00F35CD1}" type="presParOf" srcId="{65431276-D955-4051-B320-174B131763D0}" destId="{ADCD8537-6A1E-491F-915B-906E1C9509C0}" srcOrd="1" destOrd="0" presId="urn:microsoft.com/office/officeart/2005/8/layout/default"/>
    <dgm:cxn modelId="{5A4184E6-0201-488A-8350-202A94B8C758}" type="presParOf" srcId="{65431276-D955-4051-B320-174B131763D0}" destId="{72EF3C9A-4230-4B05-B524-C9A5F304FA4A}" srcOrd="2" destOrd="0" presId="urn:microsoft.com/office/officeart/2005/8/layout/default"/>
    <dgm:cxn modelId="{9336CDBE-607B-43B5-8345-5C23B1373434}" type="presParOf" srcId="{65431276-D955-4051-B320-174B131763D0}" destId="{4C998568-1B20-432A-AB8B-FDD53D92A51E}" srcOrd="3" destOrd="0" presId="urn:microsoft.com/office/officeart/2005/8/layout/default"/>
    <dgm:cxn modelId="{786EEBB8-93E2-429B-A959-9038F0AA4BB8}" type="presParOf" srcId="{65431276-D955-4051-B320-174B131763D0}" destId="{7B567E1F-7DEF-4804-A9D0-641F5BE2A831}" srcOrd="4" destOrd="0" presId="urn:microsoft.com/office/officeart/2005/8/layout/default"/>
    <dgm:cxn modelId="{E79EB442-22EB-4948-833C-9F9681579549}" type="presParOf" srcId="{65431276-D955-4051-B320-174B131763D0}" destId="{D8E3CA26-4538-4551-AC7E-E408A04AF739}" srcOrd="5" destOrd="0" presId="urn:microsoft.com/office/officeart/2005/8/layout/default"/>
    <dgm:cxn modelId="{139D5EA0-03A0-4CD7-9926-BCFE6C4999B1}" type="presParOf" srcId="{65431276-D955-4051-B320-174B131763D0}" destId="{1597439A-A25A-418E-8A1C-FB5C5DC9FDC1}" srcOrd="6" destOrd="0" presId="urn:microsoft.com/office/officeart/2005/8/layout/default"/>
    <dgm:cxn modelId="{24420399-205B-43FF-BC6B-2CC5AF3280EC}" type="presParOf" srcId="{65431276-D955-4051-B320-174B131763D0}" destId="{827D46CB-1ECC-4FC0-8DFE-5D7A4C2BEB24}" srcOrd="7" destOrd="0" presId="urn:microsoft.com/office/officeart/2005/8/layout/default"/>
    <dgm:cxn modelId="{B698076F-042C-4931-B5D9-5BC21E7D10E6}" type="presParOf" srcId="{65431276-D955-4051-B320-174B131763D0}" destId="{BA1745F1-72CB-4F97-BD05-C034B6548982}" srcOrd="8" destOrd="0" presId="urn:microsoft.com/office/officeart/2005/8/layout/default"/>
    <dgm:cxn modelId="{E9F4C36B-38CB-4E69-99E5-86150D0C07AF}" type="presParOf" srcId="{65431276-D955-4051-B320-174B131763D0}" destId="{563A88EB-5197-4B30-8774-BD2E344B7FFF}" srcOrd="9" destOrd="0" presId="urn:microsoft.com/office/officeart/2005/8/layout/default"/>
    <dgm:cxn modelId="{E1B5CD93-BAC3-4D9D-9B8B-E7FC2B9F6A7A}" type="presParOf" srcId="{65431276-D955-4051-B320-174B131763D0}" destId="{F8F4BB09-25C1-4EAF-AF3F-3DBB68C22303}" srcOrd="10" destOrd="0" presId="urn:microsoft.com/office/officeart/2005/8/layout/default"/>
    <dgm:cxn modelId="{02D7C731-97A0-44CD-96EF-377E31EAE256}" type="presParOf" srcId="{65431276-D955-4051-B320-174B131763D0}" destId="{F57EAEA3-EFDC-4E65-A697-79FD351736C9}" srcOrd="11" destOrd="0" presId="urn:microsoft.com/office/officeart/2005/8/layout/default"/>
    <dgm:cxn modelId="{0B6FAA24-BF05-4796-B26A-1E229373A3A5}" type="presParOf" srcId="{65431276-D955-4051-B320-174B131763D0}" destId="{CB557588-28F3-409A-848A-820AD3AEBB51}" srcOrd="12" destOrd="0" presId="urn:microsoft.com/office/officeart/2005/8/layout/default"/>
    <dgm:cxn modelId="{B1A664C8-C40D-4388-B022-65D2166C341E}" type="presParOf" srcId="{65431276-D955-4051-B320-174B131763D0}" destId="{BCCD1DAD-2DE2-4C1C-8C2E-FA4EFB02977A}" srcOrd="13" destOrd="0" presId="urn:microsoft.com/office/officeart/2005/8/layout/default"/>
    <dgm:cxn modelId="{90A74540-95BA-41A0-A4EF-AE5A8691BC78}" type="presParOf" srcId="{65431276-D955-4051-B320-174B131763D0}" destId="{A467795C-30B8-40E7-8EC7-AF1AEDC6C64F}" srcOrd="14" destOrd="0" presId="urn:microsoft.com/office/officeart/2005/8/layout/default"/>
    <dgm:cxn modelId="{179CB9C1-2981-4DB4-BD0F-15274FBB1CFE}" type="presParOf" srcId="{65431276-D955-4051-B320-174B131763D0}" destId="{441DFDE8-1473-4CC6-A145-41026AC88A4C}" srcOrd="15" destOrd="0" presId="urn:microsoft.com/office/officeart/2005/8/layout/default"/>
    <dgm:cxn modelId="{6A08D69A-E59B-438A-A912-7EE0CC9D72D1}" type="presParOf" srcId="{65431276-D955-4051-B320-174B131763D0}" destId="{F872DE2D-DA0D-4B97-A610-968934583D2C}" srcOrd="16" destOrd="0" presId="urn:microsoft.com/office/officeart/2005/8/layout/default"/>
    <dgm:cxn modelId="{42091345-A0BD-4E97-88D9-25759BEE0A38}" type="presParOf" srcId="{65431276-D955-4051-B320-174B131763D0}" destId="{814BD4B3-6ACD-4C13-9604-AC6BADBC57B5}" srcOrd="17" destOrd="0" presId="urn:microsoft.com/office/officeart/2005/8/layout/default"/>
    <dgm:cxn modelId="{FB013B27-96FB-422C-9B26-CC4850B29F2A}" type="presParOf" srcId="{65431276-D955-4051-B320-174B131763D0}" destId="{98F9C9A1-32B9-4637-81B1-B9AB8064B146}"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6DDD5-4EB9-4E6D-9A01-CB36FED67409}">
      <dsp:nvSpPr>
        <dsp:cNvPr id="0" name=""/>
        <dsp:cNvSpPr/>
      </dsp:nvSpPr>
      <dsp:spPr>
        <a:xfrm>
          <a:off x="48733" y="0"/>
          <a:ext cx="3212490" cy="2987418"/>
        </a:xfrm>
        <a:prstGeom prst="rect">
          <a:avLst/>
        </a:prstGeom>
        <a:pattFill prst="pct5">
          <a:fgClr>
            <a:schemeClr val="dk2">
              <a:tint val="40000"/>
              <a:hueOff val="0"/>
              <a:satOff val="0"/>
              <a:lumOff val="0"/>
            </a:schemeClr>
          </a:fgClr>
          <a:bgClr>
            <a:schemeClr val="bg1"/>
          </a:bgClr>
        </a:patt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458" tIns="330200" rIns="25045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48733" y="1135218"/>
        <a:ext cx="3212490" cy="1792450"/>
      </dsp:txXfrm>
    </dsp:sp>
    <dsp:sp modelId="{A194B4F0-27C7-4D8D-ABEB-9314B4ABB7A6}">
      <dsp:nvSpPr>
        <dsp:cNvPr id="0" name=""/>
        <dsp:cNvSpPr/>
      </dsp:nvSpPr>
      <dsp:spPr>
        <a:xfrm>
          <a:off x="1346788" y="49877"/>
          <a:ext cx="616352" cy="588766"/>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9873" tIns="12700" rIns="69873" bIns="12700" numCol="1" spcCol="1270" anchor="ctr" anchorCtr="0">
          <a:noAutofit/>
        </a:bodyPr>
        <a:lstStyle/>
        <a:p>
          <a:pPr marL="0" lvl="0" indent="0" algn="ctr" defTabSz="1244600">
            <a:lnSpc>
              <a:spcPct val="90000"/>
            </a:lnSpc>
            <a:spcBef>
              <a:spcPct val="0"/>
            </a:spcBef>
            <a:spcAft>
              <a:spcPct val="35000"/>
            </a:spcAft>
            <a:buNone/>
          </a:pPr>
          <a:r>
            <a:rPr lang="en-US" sz="2800" kern="1200"/>
            <a:t>1</a:t>
          </a:r>
          <a:endParaRPr lang="en-US" sz="2800" kern="1200" dirty="0"/>
        </a:p>
      </dsp:txBody>
      <dsp:txXfrm>
        <a:off x="1437051" y="136100"/>
        <a:ext cx="435826" cy="416320"/>
      </dsp:txXfrm>
    </dsp:sp>
    <dsp:sp modelId="{B2F93FE6-66DB-404D-BBF4-B13A3DCBF871}">
      <dsp:nvSpPr>
        <dsp:cNvPr id="0" name=""/>
        <dsp:cNvSpPr/>
      </dsp:nvSpPr>
      <dsp:spPr>
        <a:xfrm>
          <a:off x="0" y="2987346"/>
          <a:ext cx="3212490"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921B68C-F85B-43EA-9AD1-93A92287D4D5}">
      <dsp:nvSpPr>
        <dsp:cNvPr id="0" name=""/>
        <dsp:cNvSpPr/>
      </dsp:nvSpPr>
      <dsp:spPr>
        <a:xfrm>
          <a:off x="3533740" y="0"/>
          <a:ext cx="3212490" cy="2987418"/>
        </a:xfrm>
        <a:prstGeom prst="rect">
          <a:avLst/>
        </a:prstGeom>
        <a:pattFill prst="pct5">
          <a:fgClr>
            <a:schemeClr val="dk2">
              <a:tint val="40000"/>
              <a:hueOff val="0"/>
              <a:satOff val="0"/>
              <a:lumOff val="0"/>
            </a:schemeClr>
          </a:fgClr>
          <a:bgClr>
            <a:schemeClr val="bg1"/>
          </a:bgClr>
        </a:patt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458" tIns="330200" rIns="25045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3533740" y="1135218"/>
        <a:ext cx="3212490" cy="1792450"/>
      </dsp:txXfrm>
    </dsp:sp>
    <dsp:sp modelId="{60B40702-AA1D-4FF5-91BC-AA75072037EC}">
      <dsp:nvSpPr>
        <dsp:cNvPr id="0" name=""/>
        <dsp:cNvSpPr/>
      </dsp:nvSpPr>
      <dsp:spPr>
        <a:xfrm>
          <a:off x="4831809" y="36846"/>
          <a:ext cx="616352" cy="588766"/>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9873" tIns="12700" rIns="69873" bIns="12700" numCol="1" spcCol="1270" anchor="ctr" anchorCtr="0">
          <a:noAutofit/>
        </a:bodyPr>
        <a:lstStyle/>
        <a:p>
          <a:pPr marL="0" lvl="0" indent="0" algn="ctr" defTabSz="1244600">
            <a:lnSpc>
              <a:spcPct val="90000"/>
            </a:lnSpc>
            <a:spcBef>
              <a:spcPct val="0"/>
            </a:spcBef>
            <a:spcAft>
              <a:spcPct val="35000"/>
            </a:spcAft>
            <a:buNone/>
          </a:pPr>
          <a:r>
            <a:rPr lang="en-US" sz="2800" kern="1200"/>
            <a:t>2</a:t>
          </a:r>
          <a:endParaRPr lang="en-US" sz="2800" kern="1200" dirty="0"/>
        </a:p>
      </dsp:txBody>
      <dsp:txXfrm>
        <a:off x="4922072" y="123069"/>
        <a:ext cx="435826" cy="416320"/>
      </dsp:txXfrm>
    </dsp:sp>
    <dsp:sp modelId="{337B30EE-5B7F-4922-AAD7-09038F27AA2A}">
      <dsp:nvSpPr>
        <dsp:cNvPr id="0" name=""/>
        <dsp:cNvSpPr/>
      </dsp:nvSpPr>
      <dsp:spPr>
        <a:xfrm>
          <a:off x="3533740" y="2987346"/>
          <a:ext cx="3212490"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A9174BD-0EC3-4E61-9B5C-606F86EEC332}">
      <dsp:nvSpPr>
        <dsp:cNvPr id="0" name=""/>
        <dsp:cNvSpPr/>
      </dsp:nvSpPr>
      <dsp:spPr>
        <a:xfrm>
          <a:off x="7067480" y="0"/>
          <a:ext cx="3212490" cy="2987418"/>
        </a:xfrm>
        <a:prstGeom prst="rect">
          <a:avLst/>
        </a:prstGeom>
        <a:pattFill prst="pct5">
          <a:fgClr>
            <a:schemeClr val="dk2">
              <a:tint val="40000"/>
              <a:hueOff val="0"/>
              <a:satOff val="0"/>
              <a:lumOff val="0"/>
            </a:schemeClr>
          </a:fgClr>
          <a:bgClr>
            <a:schemeClr val="bg1"/>
          </a:bgClr>
        </a:patt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458" tIns="330200" rIns="25045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7067480" y="1135218"/>
        <a:ext cx="3212490" cy="1792450"/>
      </dsp:txXfrm>
    </dsp:sp>
    <dsp:sp modelId="{A58B4EFD-9C81-4C87-9195-0AC4A3DC26B8}">
      <dsp:nvSpPr>
        <dsp:cNvPr id="0" name=""/>
        <dsp:cNvSpPr/>
      </dsp:nvSpPr>
      <dsp:spPr>
        <a:xfrm>
          <a:off x="8382174" y="35314"/>
          <a:ext cx="616352" cy="588766"/>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9873" tIns="12700" rIns="69873" bIns="12700" numCol="1" spcCol="1270" anchor="ctr" anchorCtr="0">
          <a:noAutofit/>
        </a:bodyPr>
        <a:lstStyle/>
        <a:p>
          <a:pPr marL="0" lvl="0" indent="0" algn="ctr" defTabSz="1244600">
            <a:lnSpc>
              <a:spcPct val="90000"/>
            </a:lnSpc>
            <a:spcBef>
              <a:spcPct val="0"/>
            </a:spcBef>
            <a:spcAft>
              <a:spcPct val="35000"/>
            </a:spcAft>
            <a:buNone/>
          </a:pPr>
          <a:r>
            <a:rPr lang="en-US" sz="2800" kern="1200"/>
            <a:t>3</a:t>
          </a:r>
          <a:endParaRPr lang="en-US" sz="2800" kern="1200" dirty="0"/>
        </a:p>
      </dsp:txBody>
      <dsp:txXfrm>
        <a:off x="8472437" y="121537"/>
        <a:ext cx="435826" cy="416320"/>
      </dsp:txXfrm>
    </dsp:sp>
    <dsp:sp modelId="{2AB35144-8535-47AB-9812-E8261E09A1A4}">
      <dsp:nvSpPr>
        <dsp:cNvPr id="0" name=""/>
        <dsp:cNvSpPr/>
      </dsp:nvSpPr>
      <dsp:spPr>
        <a:xfrm>
          <a:off x="7067480" y="2987346"/>
          <a:ext cx="3212490"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8E0C5-44C7-4C2E-9290-1F5F34065367}">
      <dsp:nvSpPr>
        <dsp:cNvPr id="0" name=""/>
        <dsp:cNvSpPr/>
      </dsp:nvSpPr>
      <dsp:spPr>
        <a:xfrm>
          <a:off x="0" y="2981742"/>
          <a:ext cx="11289631"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35C7E86-40A5-49A1-A5D2-71CCE810FDBB}">
      <dsp:nvSpPr>
        <dsp:cNvPr id="0" name=""/>
        <dsp:cNvSpPr/>
      </dsp:nvSpPr>
      <dsp:spPr>
        <a:xfrm>
          <a:off x="60706"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1999</a:t>
          </a:r>
        </a:p>
      </dsp:txBody>
      <dsp:txXfrm>
        <a:off x="60706" y="3202391"/>
        <a:ext cx="825885" cy="673873"/>
      </dsp:txXfrm>
    </dsp:sp>
    <dsp:sp modelId="{EC732673-C49B-41AC-AA00-1EB1456BEEF2}">
      <dsp:nvSpPr>
        <dsp:cNvPr id="0" name=""/>
        <dsp:cNvSpPr/>
      </dsp:nvSpPr>
      <dsp:spPr>
        <a:xfrm>
          <a:off x="4396"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Framework Started</a:t>
          </a:r>
        </a:p>
      </dsp:txBody>
      <dsp:txXfrm>
        <a:off x="50210" y="877720"/>
        <a:ext cx="846877" cy="925146"/>
      </dsp:txXfrm>
    </dsp:sp>
    <dsp:sp modelId="{CF1EBAD7-3B40-41A3-A0CB-95B1957552FE}">
      <dsp:nvSpPr>
        <dsp:cNvPr id="0" name=""/>
        <dsp:cNvSpPr/>
      </dsp:nvSpPr>
      <dsp:spPr>
        <a:xfrm>
          <a:off x="473649"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357511A-9D15-40A1-BDF9-B4CBE94B4ACB}">
      <dsp:nvSpPr>
        <dsp:cNvPr id="0" name=""/>
        <dsp:cNvSpPr/>
      </dsp:nvSpPr>
      <dsp:spPr>
        <a:xfrm>
          <a:off x="605039"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2000</a:t>
          </a:r>
        </a:p>
      </dsp:txBody>
      <dsp:txXfrm>
        <a:off x="605039" y="2087219"/>
        <a:ext cx="825885" cy="673873"/>
      </dsp:txXfrm>
    </dsp:sp>
    <dsp:sp modelId="{E4F17729-4A31-418B-BCB1-E0BD347B8F82}">
      <dsp:nvSpPr>
        <dsp:cNvPr id="0" name=""/>
        <dsp:cNvSpPr/>
      </dsp:nvSpPr>
      <dsp:spPr>
        <a:xfrm>
          <a:off x="428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E24B4-7051-495D-BA73-69555D5D81CE}">
      <dsp:nvSpPr>
        <dsp:cNvPr id="0" name=""/>
        <dsp:cNvSpPr/>
      </dsp:nvSpPr>
      <dsp:spPr>
        <a:xfrm>
          <a:off x="548729" y="4114804"/>
          <a:ext cx="938505" cy="18486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1.0 beta release</a:t>
          </a:r>
        </a:p>
        <a:p>
          <a:pPr marL="0" lvl="0" indent="0" algn="l" defTabSz="533400">
            <a:lnSpc>
              <a:spcPct val="90000"/>
            </a:lnSpc>
            <a:spcBef>
              <a:spcPct val="0"/>
            </a:spcBef>
            <a:spcAft>
              <a:spcPct val="35000"/>
            </a:spcAft>
            <a:buNone/>
          </a:pPr>
          <a:r>
            <a:rPr lang="en-US" sz="1200" kern="1200" dirty="0"/>
            <a:t>Microsoft and Intel worked to standardize CLI and C#</a:t>
          </a:r>
        </a:p>
      </dsp:txBody>
      <dsp:txXfrm>
        <a:off x="594543" y="4160618"/>
        <a:ext cx="846877" cy="1757052"/>
      </dsp:txXfrm>
    </dsp:sp>
    <dsp:sp modelId="{D5C869B0-57F7-45EC-9F13-FB0110949A59}">
      <dsp:nvSpPr>
        <dsp:cNvPr id="0" name=""/>
        <dsp:cNvSpPr/>
      </dsp:nvSpPr>
      <dsp:spPr>
        <a:xfrm>
          <a:off x="1017982"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3443494-8973-4E1B-AAA2-DDA5DDFFF806}">
      <dsp:nvSpPr>
        <dsp:cNvPr id="0" name=""/>
        <dsp:cNvSpPr/>
      </dsp:nvSpPr>
      <dsp:spPr>
        <a:xfrm>
          <a:off x="1149373"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2001</a:t>
          </a:r>
        </a:p>
      </dsp:txBody>
      <dsp:txXfrm>
        <a:off x="1149373" y="3202391"/>
        <a:ext cx="825885" cy="673873"/>
      </dsp:txXfrm>
    </dsp:sp>
    <dsp:sp modelId="{7C780C55-958B-4F23-8FA4-4E57450525CA}">
      <dsp:nvSpPr>
        <dsp:cNvPr id="0" name=""/>
        <dsp:cNvSpPr/>
      </dsp:nvSpPr>
      <dsp:spPr>
        <a:xfrm>
          <a:off x="973256"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F4B45-A59D-4545-916D-1D219FC71E3F}">
      <dsp:nvSpPr>
        <dsp:cNvPr id="0" name=""/>
        <dsp:cNvSpPr/>
      </dsp:nvSpPr>
      <dsp:spPr>
        <a:xfrm>
          <a:off x="1093062" y="450615"/>
          <a:ext cx="938505" cy="13980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CLI and C#</a:t>
          </a:r>
          <a:r>
            <a:rPr lang="en-US" sz="1200" kern="1200" dirty="0">
              <a:latin typeface="Calibri Light" panose="020F0302020204030204"/>
            </a:rPr>
            <a:t> </a:t>
          </a:r>
          <a:r>
            <a:rPr lang="en-US" sz="1200" kern="1200" dirty="0"/>
            <a:t>ECMA</a:t>
          </a:r>
          <a:r>
            <a:rPr lang="en-US" sz="1200" kern="1200" dirty="0">
              <a:latin typeface="Calibri Light" panose="020F0302020204030204"/>
            </a:rPr>
            <a:t> </a:t>
          </a:r>
          <a:r>
            <a:rPr lang="en-US" sz="1200" kern="1200" dirty="0"/>
            <a:t>verified</a:t>
          </a:r>
        </a:p>
        <a:p>
          <a:pPr marL="0" lvl="0" indent="0" algn="l" defTabSz="533400">
            <a:lnSpc>
              <a:spcPct val="90000"/>
            </a:lnSpc>
            <a:spcBef>
              <a:spcPct val="0"/>
            </a:spcBef>
            <a:spcAft>
              <a:spcPct val="35000"/>
            </a:spcAft>
            <a:buNone/>
          </a:pPr>
          <a:r>
            <a:rPr lang="en-US" sz="1200" kern="1200" dirty="0">
              <a:solidFill>
                <a:srgbClr val="92D050"/>
              </a:solidFill>
            </a:rPr>
            <a:t>Mono Announced</a:t>
          </a:r>
        </a:p>
      </dsp:txBody>
      <dsp:txXfrm>
        <a:off x="1138876" y="496429"/>
        <a:ext cx="846877" cy="1306436"/>
      </dsp:txXfrm>
    </dsp:sp>
    <dsp:sp modelId="{A15DE3BE-D091-4051-B1EB-08281E973495}">
      <dsp:nvSpPr>
        <dsp:cNvPr id="0" name=""/>
        <dsp:cNvSpPr/>
      </dsp:nvSpPr>
      <dsp:spPr>
        <a:xfrm>
          <a:off x="1562315"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D867481-C0C4-40A0-AEF7-94C6DC280C0A}">
      <dsp:nvSpPr>
        <dsp:cNvPr id="0" name=""/>
        <dsp:cNvSpPr/>
      </dsp:nvSpPr>
      <dsp:spPr>
        <a:xfrm>
          <a:off x="1693706"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2002</a:t>
          </a:r>
        </a:p>
      </dsp:txBody>
      <dsp:txXfrm>
        <a:off x="1693706" y="2087219"/>
        <a:ext cx="825885" cy="673873"/>
      </dsp:txXfrm>
    </dsp:sp>
    <dsp:sp modelId="{62BA4000-1292-45ED-A77E-1F62C96D2DE0}">
      <dsp:nvSpPr>
        <dsp:cNvPr id="0" name=""/>
        <dsp:cNvSpPr/>
      </dsp:nvSpPr>
      <dsp:spPr>
        <a:xfrm>
          <a:off x="1517589"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51ED9-3CF2-48AD-82A3-D1D18B8F5106}">
      <dsp:nvSpPr>
        <dsp:cNvPr id="0" name=""/>
        <dsp:cNvSpPr/>
      </dsp:nvSpPr>
      <dsp:spPr>
        <a:xfrm>
          <a:off x="1637396"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1.0</a:t>
          </a:r>
        </a:p>
      </dsp:txBody>
      <dsp:txXfrm>
        <a:off x="1683210" y="4160618"/>
        <a:ext cx="846877" cy="925146"/>
      </dsp:txXfrm>
    </dsp:sp>
    <dsp:sp modelId="{141E9D9B-E44A-4E20-B7AA-A0A3283364A7}">
      <dsp:nvSpPr>
        <dsp:cNvPr id="0" name=""/>
        <dsp:cNvSpPr/>
      </dsp:nvSpPr>
      <dsp:spPr>
        <a:xfrm>
          <a:off x="2106649"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3D3A5A6-2276-415A-B94E-A409A9FEF192}">
      <dsp:nvSpPr>
        <dsp:cNvPr id="0" name=""/>
        <dsp:cNvSpPr/>
      </dsp:nvSpPr>
      <dsp:spPr>
        <a:xfrm>
          <a:off x="2238039"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2003</a:t>
          </a:r>
        </a:p>
      </dsp:txBody>
      <dsp:txXfrm>
        <a:off x="2238039" y="3202391"/>
        <a:ext cx="825885" cy="673873"/>
      </dsp:txXfrm>
    </dsp:sp>
    <dsp:sp modelId="{82CA4AD0-133E-4F2E-9233-495CC3060ABC}">
      <dsp:nvSpPr>
        <dsp:cNvPr id="0" name=""/>
        <dsp:cNvSpPr/>
      </dsp:nvSpPr>
      <dsp:spPr>
        <a:xfrm>
          <a:off x="2061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D5094-7E36-48B3-9CD3-DF4291ED6FE6}">
      <dsp:nvSpPr>
        <dsp:cNvPr id="0" name=""/>
        <dsp:cNvSpPr/>
      </dsp:nvSpPr>
      <dsp:spPr>
        <a:xfrm>
          <a:off x="2181729" y="0"/>
          <a:ext cx="938505" cy="18486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Compact Framework 1.0</a:t>
          </a:r>
        </a:p>
        <a:p>
          <a:pPr marL="0" lvl="0" indent="0" algn="l" defTabSz="533400">
            <a:lnSpc>
              <a:spcPct val="90000"/>
            </a:lnSpc>
            <a:spcBef>
              <a:spcPct val="0"/>
            </a:spcBef>
            <a:spcAft>
              <a:spcPct val="35000"/>
            </a:spcAft>
            <a:buNone/>
          </a:pPr>
          <a:r>
            <a:rPr lang="en-US" sz="1200" kern="1200" dirty="0"/>
            <a:t>ISO also Standardize both CLI and C#.</a:t>
          </a:r>
        </a:p>
      </dsp:txBody>
      <dsp:txXfrm>
        <a:off x="2227543" y="45814"/>
        <a:ext cx="846877" cy="1757052"/>
      </dsp:txXfrm>
    </dsp:sp>
    <dsp:sp modelId="{ED138BE7-B4DD-4396-BC5B-F60BA0D04BD6}">
      <dsp:nvSpPr>
        <dsp:cNvPr id="0" name=""/>
        <dsp:cNvSpPr/>
      </dsp:nvSpPr>
      <dsp:spPr>
        <a:xfrm>
          <a:off x="2650982"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C7D4301-601D-4CDD-9063-98D6D3A4C33F}">
      <dsp:nvSpPr>
        <dsp:cNvPr id="0" name=""/>
        <dsp:cNvSpPr/>
      </dsp:nvSpPr>
      <dsp:spPr>
        <a:xfrm>
          <a:off x="2782373"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2004</a:t>
          </a:r>
        </a:p>
      </dsp:txBody>
      <dsp:txXfrm>
        <a:off x="2782373" y="2087219"/>
        <a:ext cx="825885" cy="673873"/>
      </dsp:txXfrm>
    </dsp:sp>
    <dsp:sp modelId="{E61F736E-91DE-4930-AFFB-EB864F8EEBE4}">
      <dsp:nvSpPr>
        <dsp:cNvPr id="0" name=""/>
        <dsp:cNvSpPr/>
      </dsp:nvSpPr>
      <dsp:spPr>
        <a:xfrm>
          <a:off x="2606256"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300B1-C7A3-4A5B-A46E-F10023B43ED9}">
      <dsp:nvSpPr>
        <dsp:cNvPr id="0" name=""/>
        <dsp:cNvSpPr/>
      </dsp:nvSpPr>
      <dsp:spPr>
        <a:xfrm>
          <a:off x="2726062"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92D050"/>
              </a:solidFill>
            </a:rPr>
            <a:t>Mono 1.0</a:t>
          </a:r>
        </a:p>
      </dsp:txBody>
      <dsp:txXfrm>
        <a:off x="2771876" y="4160618"/>
        <a:ext cx="846877" cy="925146"/>
      </dsp:txXfrm>
    </dsp:sp>
    <dsp:sp modelId="{94E54E7F-175E-4EEE-905E-58FAB92D185E}">
      <dsp:nvSpPr>
        <dsp:cNvPr id="0" name=""/>
        <dsp:cNvSpPr/>
      </dsp:nvSpPr>
      <dsp:spPr>
        <a:xfrm>
          <a:off x="3195315"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CAE0290-6B59-4AC2-B911-75A46804BBD1}">
      <dsp:nvSpPr>
        <dsp:cNvPr id="0" name=""/>
        <dsp:cNvSpPr/>
      </dsp:nvSpPr>
      <dsp:spPr>
        <a:xfrm>
          <a:off x="3326706"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2006</a:t>
          </a:r>
        </a:p>
      </dsp:txBody>
      <dsp:txXfrm>
        <a:off x="3326706" y="3202391"/>
        <a:ext cx="825885" cy="673873"/>
      </dsp:txXfrm>
    </dsp:sp>
    <dsp:sp modelId="{88A671CB-DE4F-4E23-9D68-49DECCC54BC3}">
      <dsp:nvSpPr>
        <dsp:cNvPr id="0" name=""/>
        <dsp:cNvSpPr/>
      </dsp:nvSpPr>
      <dsp:spPr>
        <a:xfrm>
          <a:off x="3150589"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FA07E-E58B-45B8-91D0-5B89A9EDC736}">
      <dsp:nvSpPr>
        <dsp:cNvPr id="0" name=""/>
        <dsp:cNvSpPr/>
      </dsp:nvSpPr>
      <dsp:spPr>
        <a:xfrm>
          <a:off x="3270396"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2.0</a:t>
          </a:r>
        </a:p>
        <a:p>
          <a:pPr marL="0" lvl="0" indent="0" algn="l" defTabSz="533400">
            <a:lnSpc>
              <a:spcPct val="90000"/>
            </a:lnSpc>
            <a:spcBef>
              <a:spcPct val="0"/>
            </a:spcBef>
            <a:spcAft>
              <a:spcPct val="35000"/>
            </a:spcAft>
            <a:buNone/>
          </a:pPr>
          <a:r>
            <a:rPr lang="en-US" sz="1200" kern="1200" dirty="0">
              <a:solidFill>
                <a:srgbClr val="92D050"/>
              </a:solidFill>
            </a:rPr>
            <a:t>Mono AOT</a:t>
          </a:r>
        </a:p>
      </dsp:txBody>
      <dsp:txXfrm>
        <a:off x="3316210" y="877720"/>
        <a:ext cx="846877" cy="925146"/>
      </dsp:txXfrm>
    </dsp:sp>
    <dsp:sp modelId="{8386530C-0717-4EF6-9916-3537A1A761B5}">
      <dsp:nvSpPr>
        <dsp:cNvPr id="0" name=""/>
        <dsp:cNvSpPr/>
      </dsp:nvSpPr>
      <dsp:spPr>
        <a:xfrm>
          <a:off x="3739648"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7D2327F-BEC2-4EEA-A317-72A38C681B64}">
      <dsp:nvSpPr>
        <dsp:cNvPr id="0" name=""/>
        <dsp:cNvSpPr/>
      </dsp:nvSpPr>
      <dsp:spPr>
        <a:xfrm>
          <a:off x="3871039"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2007</a:t>
          </a:r>
        </a:p>
      </dsp:txBody>
      <dsp:txXfrm>
        <a:off x="3871039" y="2087219"/>
        <a:ext cx="825885" cy="673873"/>
      </dsp:txXfrm>
    </dsp:sp>
    <dsp:sp modelId="{6683A422-3260-405F-A846-2EBC22528F97}">
      <dsp:nvSpPr>
        <dsp:cNvPr id="0" name=""/>
        <dsp:cNvSpPr/>
      </dsp:nvSpPr>
      <dsp:spPr>
        <a:xfrm>
          <a:off x="3694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84D91-B895-4EB8-BB1B-81863262ED91}">
      <dsp:nvSpPr>
        <dsp:cNvPr id="0" name=""/>
        <dsp:cNvSpPr/>
      </dsp:nvSpPr>
      <dsp:spPr>
        <a:xfrm>
          <a:off x="3814729" y="4114804"/>
          <a:ext cx="938505" cy="18486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Micro 1.0</a:t>
          </a:r>
        </a:p>
        <a:p>
          <a:pPr marL="0" lvl="0" indent="0" algn="l" defTabSz="533400">
            <a:lnSpc>
              <a:spcPct val="90000"/>
            </a:lnSpc>
            <a:spcBef>
              <a:spcPct val="0"/>
            </a:spcBef>
            <a:spcAft>
              <a:spcPct val="35000"/>
            </a:spcAft>
            <a:buNone/>
          </a:pPr>
          <a:r>
            <a:rPr lang="en-US" sz="1200" kern="1200" dirty="0">
              <a:solidFill>
                <a:srgbClr val="FFC000"/>
              </a:solidFill>
            </a:rPr>
            <a:t>Silverlight 1.0</a:t>
          </a:r>
        </a:p>
        <a:p>
          <a:pPr marL="0" lvl="0" indent="0" algn="l" defTabSz="533400">
            <a:lnSpc>
              <a:spcPct val="90000"/>
            </a:lnSpc>
            <a:spcBef>
              <a:spcPct val="0"/>
            </a:spcBef>
            <a:spcAft>
              <a:spcPct val="35000"/>
            </a:spcAft>
            <a:buNone/>
          </a:pPr>
          <a:r>
            <a:rPr lang="en-US" sz="1200" kern="1200" dirty="0">
              <a:solidFill>
                <a:schemeClr val="tx1"/>
              </a:solidFill>
            </a:rPr>
            <a:t>.NET 3.5 under Microsoft Reference Source License.</a:t>
          </a:r>
        </a:p>
      </dsp:txBody>
      <dsp:txXfrm>
        <a:off x="3860543" y="4160618"/>
        <a:ext cx="846877" cy="1757052"/>
      </dsp:txXfrm>
    </dsp:sp>
    <dsp:sp modelId="{0FAFE155-ED40-44FA-BAAD-E5E9EE13283E}">
      <dsp:nvSpPr>
        <dsp:cNvPr id="0" name=""/>
        <dsp:cNvSpPr/>
      </dsp:nvSpPr>
      <dsp:spPr>
        <a:xfrm>
          <a:off x="4283982"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26A6897-C719-4BF5-9C6F-FBB7E5E95F46}">
      <dsp:nvSpPr>
        <dsp:cNvPr id="0" name=""/>
        <dsp:cNvSpPr/>
      </dsp:nvSpPr>
      <dsp:spPr>
        <a:xfrm>
          <a:off x="4415373"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2008</a:t>
          </a:r>
        </a:p>
      </dsp:txBody>
      <dsp:txXfrm>
        <a:off x="4415373" y="3202391"/>
        <a:ext cx="825885" cy="673873"/>
      </dsp:txXfrm>
    </dsp:sp>
    <dsp:sp modelId="{4F1255BD-B42F-4D89-A223-6E1FE38882DC}">
      <dsp:nvSpPr>
        <dsp:cNvPr id="0" name=""/>
        <dsp:cNvSpPr/>
      </dsp:nvSpPr>
      <dsp:spPr>
        <a:xfrm>
          <a:off x="4239256"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F8423-2CE9-463D-A244-F504E3338623}">
      <dsp:nvSpPr>
        <dsp:cNvPr id="0" name=""/>
        <dsp:cNvSpPr/>
      </dsp:nvSpPr>
      <dsp:spPr>
        <a:xfrm>
          <a:off x="4359062"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3.5</a:t>
          </a:r>
        </a:p>
      </dsp:txBody>
      <dsp:txXfrm>
        <a:off x="4404876" y="877720"/>
        <a:ext cx="846877" cy="925146"/>
      </dsp:txXfrm>
    </dsp:sp>
    <dsp:sp modelId="{6F426E62-2C2E-4A89-B298-FAC9AB9EB1EE}">
      <dsp:nvSpPr>
        <dsp:cNvPr id="0" name=""/>
        <dsp:cNvSpPr/>
      </dsp:nvSpPr>
      <dsp:spPr>
        <a:xfrm>
          <a:off x="4828315"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764F1F-DB0A-4E0C-A0C5-1BB619C8EECD}">
      <dsp:nvSpPr>
        <dsp:cNvPr id="0" name=""/>
        <dsp:cNvSpPr/>
      </dsp:nvSpPr>
      <dsp:spPr>
        <a:xfrm>
          <a:off x="4959706"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2009</a:t>
          </a:r>
        </a:p>
      </dsp:txBody>
      <dsp:txXfrm>
        <a:off x="4959706" y="2087219"/>
        <a:ext cx="825885" cy="673873"/>
      </dsp:txXfrm>
    </dsp:sp>
    <dsp:sp modelId="{016263E5-2F5E-4E0A-9293-36454E5C5839}">
      <dsp:nvSpPr>
        <dsp:cNvPr id="0" name=""/>
        <dsp:cNvSpPr/>
      </dsp:nvSpPr>
      <dsp:spPr>
        <a:xfrm>
          <a:off x="4783589"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5CAF5-3882-460D-A820-2AB40451620A}">
      <dsp:nvSpPr>
        <dsp:cNvPr id="0" name=""/>
        <dsp:cNvSpPr/>
      </dsp:nvSpPr>
      <dsp:spPr>
        <a:xfrm>
          <a:off x="4903395"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92D050"/>
              </a:solidFill>
            </a:rPr>
            <a:t>MonoTouch for iOS 1.0</a:t>
          </a:r>
        </a:p>
      </dsp:txBody>
      <dsp:txXfrm>
        <a:off x="4949209" y="4160618"/>
        <a:ext cx="846877" cy="925146"/>
      </dsp:txXfrm>
    </dsp:sp>
    <dsp:sp modelId="{B0DDC789-4DBA-412B-8436-B3E5EBF5937E}">
      <dsp:nvSpPr>
        <dsp:cNvPr id="0" name=""/>
        <dsp:cNvSpPr/>
      </dsp:nvSpPr>
      <dsp:spPr>
        <a:xfrm>
          <a:off x="5372648"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A75F578-8D56-48F1-9EEF-737409612F97}">
      <dsp:nvSpPr>
        <dsp:cNvPr id="0" name=""/>
        <dsp:cNvSpPr/>
      </dsp:nvSpPr>
      <dsp:spPr>
        <a:xfrm>
          <a:off x="5504039"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2010</a:t>
          </a:r>
        </a:p>
      </dsp:txBody>
      <dsp:txXfrm>
        <a:off x="5504039" y="3202391"/>
        <a:ext cx="825885" cy="673873"/>
      </dsp:txXfrm>
    </dsp:sp>
    <dsp:sp modelId="{66068B60-007F-4633-8587-4ECC4AC91F65}">
      <dsp:nvSpPr>
        <dsp:cNvPr id="0" name=""/>
        <dsp:cNvSpPr/>
      </dsp:nvSpPr>
      <dsp:spPr>
        <a:xfrm>
          <a:off x="5327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94399-9ACF-4732-AB68-AE51416F735B}">
      <dsp:nvSpPr>
        <dsp:cNvPr id="0" name=""/>
        <dsp:cNvSpPr/>
      </dsp:nvSpPr>
      <dsp:spPr>
        <a:xfrm>
          <a:off x="5447729"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4.0</a:t>
          </a:r>
        </a:p>
        <a:p>
          <a:pPr marL="0" lvl="0" indent="0" algn="l" defTabSz="533400">
            <a:lnSpc>
              <a:spcPct val="90000"/>
            </a:lnSpc>
            <a:spcBef>
              <a:spcPct val="0"/>
            </a:spcBef>
            <a:spcAft>
              <a:spcPct val="35000"/>
            </a:spcAft>
            <a:buNone/>
          </a:pPr>
          <a:r>
            <a:rPr lang="en-US" sz="1200" kern="1200" dirty="0">
              <a:solidFill>
                <a:srgbClr val="92D050"/>
              </a:solidFill>
            </a:rPr>
            <a:t>Unity</a:t>
          </a:r>
        </a:p>
      </dsp:txBody>
      <dsp:txXfrm>
        <a:off x="5493543" y="877720"/>
        <a:ext cx="846877" cy="925146"/>
      </dsp:txXfrm>
    </dsp:sp>
    <dsp:sp modelId="{9C1656D8-ACB5-4797-B4FE-7D838327EF15}">
      <dsp:nvSpPr>
        <dsp:cNvPr id="0" name=""/>
        <dsp:cNvSpPr/>
      </dsp:nvSpPr>
      <dsp:spPr>
        <a:xfrm>
          <a:off x="5916982"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7FE999B-E7BA-4DB4-81E9-66604C07F7ED}">
      <dsp:nvSpPr>
        <dsp:cNvPr id="0" name=""/>
        <dsp:cNvSpPr/>
      </dsp:nvSpPr>
      <dsp:spPr>
        <a:xfrm>
          <a:off x="6048372"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2011</a:t>
          </a:r>
        </a:p>
      </dsp:txBody>
      <dsp:txXfrm>
        <a:off x="6048372" y="2087219"/>
        <a:ext cx="825885" cy="673873"/>
      </dsp:txXfrm>
    </dsp:sp>
    <dsp:sp modelId="{A422673F-38A1-4782-9DBF-FC14339657AB}">
      <dsp:nvSpPr>
        <dsp:cNvPr id="0" name=""/>
        <dsp:cNvSpPr/>
      </dsp:nvSpPr>
      <dsp:spPr>
        <a:xfrm>
          <a:off x="5872256"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893907-18A6-4956-8E00-5D54B0FA38B5}">
      <dsp:nvSpPr>
        <dsp:cNvPr id="0" name=""/>
        <dsp:cNvSpPr/>
      </dsp:nvSpPr>
      <dsp:spPr>
        <a:xfrm>
          <a:off x="5992062"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92D050"/>
              </a:solidFill>
            </a:rPr>
            <a:t>Mono for Android 1.0</a:t>
          </a:r>
        </a:p>
      </dsp:txBody>
      <dsp:txXfrm>
        <a:off x="6037876" y="4160618"/>
        <a:ext cx="846877" cy="925146"/>
      </dsp:txXfrm>
    </dsp:sp>
    <dsp:sp modelId="{BF161612-FF3C-45C3-80D8-A491BBA5DCE4}">
      <dsp:nvSpPr>
        <dsp:cNvPr id="0" name=""/>
        <dsp:cNvSpPr/>
      </dsp:nvSpPr>
      <dsp:spPr>
        <a:xfrm>
          <a:off x="6461315"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AE1EC2C-83B6-4F62-B865-E94DBCBCAAF7}">
      <dsp:nvSpPr>
        <dsp:cNvPr id="0" name=""/>
        <dsp:cNvSpPr/>
      </dsp:nvSpPr>
      <dsp:spPr>
        <a:xfrm>
          <a:off x="6592706"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2012</a:t>
          </a:r>
        </a:p>
      </dsp:txBody>
      <dsp:txXfrm>
        <a:off x="6592706" y="3202391"/>
        <a:ext cx="825885" cy="673873"/>
      </dsp:txXfrm>
    </dsp:sp>
    <dsp:sp modelId="{CFDD8AC9-0B31-4F08-8483-7C2BD7B58E28}">
      <dsp:nvSpPr>
        <dsp:cNvPr id="0" name=""/>
        <dsp:cNvSpPr/>
      </dsp:nvSpPr>
      <dsp:spPr>
        <a:xfrm>
          <a:off x="6416589"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2EB17-4753-49FB-8CC8-4671DA345684}">
      <dsp:nvSpPr>
        <dsp:cNvPr id="0" name=""/>
        <dsp:cNvSpPr/>
      </dsp:nvSpPr>
      <dsp:spPr>
        <a:xfrm>
          <a:off x="6536395"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C000"/>
              </a:solidFill>
            </a:rPr>
            <a:t>.NET 4.5</a:t>
          </a:r>
        </a:p>
      </dsp:txBody>
      <dsp:txXfrm>
        <a:off x="6582209" y="877720"/>
        <a:ext cx="846877" cy="925146"/>
      </dsp:txXfrm>
    </dsp:sp>
    <dsp:sp modelId="{226FC8AE-75AD-4424-AB11-9E3DE1491569}">
      <dsp:nvSpPr>
        <dsp:cNvPr id="0" name=""/>
        <dsp:cNvSpPr/>
      </dsp:nvSpPr>
      <dsp:spPr>
        <a:xfrm>
          <a:off x="7005648"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D2BB2C2-A34C-490C-9A60-95A3A17E291A}">
      <dsp:nvSpPr>
        <dsp:cNvPr id="0" name=""/>
        <dsp:cNvSpPr/>
      </dsp:nvSpPr>
      <dsp:spPr>
        <a:xfrm>
          <a:off x="7137039"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2014</a:t>
          </a:r>
        </a:p>
      </dsp:txBody>
      <dsp:txXfrm>
        <a:off x="7137039" y="2087219"/>
        <a:ext cx="825885" cy="673873"/>
      </dsp:txXfrm>
    </dsp:sp>
    <dsp:sp modelId="{9DF6BAE5-262F-4AC9-8E5F-F21A6E30AB07}">
      <dsp:nvSpPr>
        <dsp:cNvPr id="0" name=""/>
        <dsp:cNvSpPr/>
      </dsp:nvSpPr>
      <dsp:spPr>
        <a:xfrm>
          <a:off x="6960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227F5-565B-4E08-A1F4-D7BE70E13F91}">
      <dsp:nvSpPr>
        <dsp:cNvPr id="0" name=""/>
        <dsp:cNvSpPr/>
      </dsp:nvSpPr>
      <dsp:spPr>
        <a:xfrm>
          <a:off x="7080729" y="4114804"/>
          <a:ext cx="938505" cy="13980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Native (UWP)</a:t>
          </a:r>
        </a:p>
        <a:p>
          <a:pPr marL="0" lvl="0" indent="0" algn="l" defTabSz="533400">
            <a:lnSpc>
              <a:spcPct val="90000"/>
            </a:lnSpc>
            <a:spcBef>
              <a:spcPct val="0"/>
            </a:spcBef>
            <a:spcAft>
              <a:spcPct val="35000"/>
            </a:spcAft>
            <a:buNone/>
          </a:pPr>
          <a:r>
            <a:rPr lang="en-US" sz="1200" kern="1200" dirty="0">
              <a:solidFill>
                <a:srgbClr val="00B050"/>
              </a:solidFill>
            </a:rPr>
            <a:t>.NET Core announced</a:t>
          </a:r>
        </a:p>
      </dsp:txBody>
      <dsp:txXfrm>
        <a:off x="7126543" y="4160618"/>
        <a:ext cx="846877" cy="1306436"/>
      </dsp:txXfrm>
    </dsp:sp>
    <dsp:sp modelId="{EF6DAD6A-6324-4C01-B9B9-D2C886119B71}">
      <dsp:nvSpPr>
        <dsp:cNvPr id="0" name=""/>
        <dsp:cNvSpPr/>
      </dsp:nvSpPr>
      <dsp:spPr>
        <a:xfrm>
          <a:off x="7549982"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CC4FEBD-5111-480F-BB90-9A97BD51EC75}">
      <dsp:nvSpPr>
        <dsp:cNvPr id="0" name=""/>
        <dsp:cNvSpPr/>
      </dsp:nvSpPr>
      <dsp:spPr>
        <a:xfrm>
          <a:off x="7681372"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2015</a:t>
          </a:r>
        </a:p>
      </dsp:txBody>
      <dsp:txXfrm>
        <a:off x="7681372" y="3202391"/>
        <a:ext cx="825885" cy="673873"/>
      </dsp:txXfrm>
    </dsp:sp>
    <dsp:sp modelId="{1D0E8DBF-9791-4416-A845-C6A027739018}">
      <dsp:nvSpPr>
        <dsp:cNvPr id="0" name=""/>
        <dsp:cNvSpPr/>
      </dsp:nvSpPr>
      <dsp:spPr>
        <a:xfrm>
          <a:off x="7505255"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5A1F4-6FF6-4287-B9E8-B04EC49DAE30}">
      <dsp:nvSpPr>
        <dsp:cNvPr id="0" name=""/>
        <dsp:cNvSpPr/>
      </dsp:nvSpPr>
      <dsp:spPr>
        <a:xfrm>
          <a:off x="7625062"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err="1">
              <a:solidFill>
                <a:srgbClr val="00B050"/>
              </a:solidFill>
            </a:rPr>
            <a:t>CoreRT</a:t>
          </a:r>
          <a:endParaRPr lang="en-US" sz="1200" kern="1200" dirty="0">
            <a:solidFill>
              <a:srgbClr val="00B050"/>
            </a:solidFill>
          </a:endParaRPr>
        </a:p>
      </dsp:txBody>
      <dsp:txXfrm>
        <a:off x="7670876" y="877720"/>
        <a:ext cx="846877" cy="925146"/>
      </dsp:txXfrm>
    </dsp:sp>
    <dsp:sp modelId="{5125F0DB-D5F0-47D7-81F6-4ABBE525544D}">
      <dsp:nvSpPr>
        <dsp:cNvPr id="0" name=""/>
        <dsp:cNvSpPr/>
      </dsp:nvSpPr>
      <dsp:spPr>
        <a:xfrm>
          <a:off x="8094315"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C29F59A-B4F7-4797-A0F1-80846283B6BC}">
      <dsp:nvSpPr>
        <dsp:cNvPr id="0" name=""/>
        <dsp:cNvSpPr/>
      </dsp:nvSpPr>
      <dsp:spPr>
        <a:xfrm>
          <a:off x="8225706"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2016</a:t>
          </a:r>
        </a:p>
      </dsp:txBody>
      <dsp:txXfrm>
        <a:off x="8225706" y="2087219"/>
        <a:ext cx="825885" cy="673873"/>
      </dsp:txXfrm>
    </dsp:sp>
    <dsp:sp modelId="{B64A7727-008B-4E01-8B6D-83B3B5B4F25F}">
      <dsp:nvSpPr>
        <dsp:cNvPr id="0" name=""/>
        <dsp:cNvSpPr/>
      </dsp:nvSpPr>
      <dsp:spPr>
        <a:xfrm>
          <a:off x="8049589"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9EED7-84B0-43AB-9924-3162A002451F}">
      <dsp:nvSpPr>
        <dsp:cNvPr id="0" name=""/>
        <dsp:cNvSpPr/>
      </dsp:nvSpPr>
      <dsp:spPr>
        <a:xfrm>
          <a:off x="8169395"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00B050"/>
              </a:solidFill>
            </a:rPr>
            <a:t>.NET Core 1.0</a:t>
          </a:r>
        </a:p>
      </dsp:txBody>
      <dsp:txXfrm>
        <a:off x="8215209" y="4160618"/>
        <a:ext cx="846877" cy="925146"/>
      </dsp:txXfrm>
    </dsp:sp>
    <dsp:sp modelId="{A7B1A735-EB90-4077-8CC2-2841ACBDF624}">
      <dsp:nvSpPr>
        <dsp:cNvPr id="0" name=""/>
        <dsp:cNvSpPr/>
      </dsp:nvSpPr>
      <dsp:spPr>
        <a:xfrm>
          <a:off x="8638648"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6C80123-EAAF-4385-9E01-145568FBF834}">
      <dsp:nvSpPr>
        <dsp:cNvPr id="0" name=""/>
        <dsp:cNvSpPr/>
      </dsp:nvSpPr>
      <dsp:spPr>
        <a:xfrm>
          <a:off x="8770039"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2017</a:t>
          </a:r>
        </a:p>
      </dsp:txBody>
      <dsp:txXfrm>
        <a:off x="8770039" y="3202391"/>
        <a:ext cx="825885" cy="673873"/>
      </dsp:txXfrm>
    </dsp:sp>
    <dsp:sp modelId="{56C1B98E-3F16-4B20-AE67-C123FE630C17}">
      <dsp:nvSpPr>
        <dsp:cNvPr id="0" name=""/>
        <dsp:cNvSpPr/>
      </dsp:nvSpPr>
      <dsp:spPr>
        <a:xfrm>
          <a:off x="8593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7821B-B7BD-427A-A019-97126BEBEE23}">
      <dsp:nvSpPr>
        <dsp:cNvPr id="0" name=""/>
        <dsp:cNvSpPr/>
      </dsp:nvSpPr>
      <dsp:spPr>
        <a:xfrm>
          <a:off x="8713729"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00B050"/>
              </a:solidFill>
            </a:rPr>
            <a:t>.NET Core 2.0</a:t>
          </a:r>
        </a:p>
      </dsp:txBody>
      <dsp:txXfrm>
        <a:off x="8759543" y="877720"/>
        <a:ext cx="846877" cy="925146"/>
      </dsp:txXfrm>
    </dsp:sp>
    <dsp:sp modelId="{767A750B-937C-4B77-B5E7-FB2D40B2BBD5}">
      <dsp:nvSpPr>
        <dsp:cNvPr id="0" name=""/>
        <dsp:cNvSpPr/>
      </dsp:nvSpPr>
      <dsp:spPr>
        <a:xfrm>
          <a:off x="9182981"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9F356FA-C9C1-49C6-B0A3-FC2E1FE73C8A}">
      <dsp:nvSpPr>
        <dsp:cNvPr id="0" name=""/>
        <dsp:cNvSpPr/>
      </dsp:nvSpPr>
      <dsp:spPr>
        <a:xfrm>
          <a:off x="9314372"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2019</a:t>
          </a:r>
        </a:p>
      </dsp:txBody>
      <dsp:txXfrm>
        <a:off x="9314372" y="2087219"/>
        <a:ext cx="825885" cy="673873"/>
      </dsp:txXfrm>
    </dsp:sp>
    <dsp:sp modelId="{E0D4DB9A-5838-45D1-BBF2-6818EDE8F01A}">
      <dsp:nvSpPr>
        <dsp:cNvPr id="0" name=""/>
        <dsp:cNvSpPr/>
      </dsp:nvSpPr>
      <dsp:spPr>
        <a:xfrm>
          <a:off x="9138255"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ECCBB-5147-48C0-9569-F764156DC93F}">
      <dsp:nvSpPr>
        <dsp:cNvPr id="0" name=""/>
        <dsp:cNvSpPr/>
      </dsp:nvSpPr>
      <dsp:spPr>
        <a:xfrm>
          <a:off x="9258062"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00B050"/>
              </a:solidFill>
            </a:rPr>
            <a:t>.NET Core 3.0</a:t>
          </a:r>
        </a:p>
        <a:p>
          <a:pPr marL="0" lvl="0" indent="0" algn="l" defTabSz="533400">
            <a:lnSpc>
              <a:spcPct val="90000"/>
            </a:lnSpc>
            <a:spcBef>
              <a:spcPct val="0"/>
            </a:spcBef>
            <a:spcAft>
              <a:spcPct val="35000"/>
            </a:spcAft>
            <a:buNone/>
          </a:pPr>
          <a:r>
            <a:rPr lang="en-US" sz="1200" kern="1200" dirty="0">
              <a:solidFill>
                <a:srgbClr val="FFC000"/>
              </a:solidFill>
            </a:rPr>
            <a:t>.NET 4.8</a:t>
          </a:r>
        </a:p>
      </dsp:txBody>
      <dsp:txXfrm>
        <a:off x="9303876" y="4160618"/>
        <a:ext cx="846877" cy="925146"/>
      </dsp:txXfrm>
    </dsp:sp>
    <dsp:sp modelId="{E598D3CF-0579-4B50-B101-BB85BEDD3547}">
      <dsp:nvSpPr>
        <dsp:cNvPr id="0" name=""/>
        <dsp:cNvSpPr/>
      </dsp:nvSpPr>
      <dsp:spPr>
        <a:xfrm>
          <a:off x="9727315"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4A578B8-2F1F-41B0-9157-0F4A2ED5D9D1}">
      <dsp:nvSpPr>
        <dsp:cNvPr id="0" name=""/>
        <dsp:cNvSpPr/>
      </dsp:nvSpPr>
      <dsp:spPr>
        <a:xfrm>
          <a:off x="9858706" y="3202391"/>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2020</a:t>
          </a:r>
        </a:p>
      </dsp:txBody>
      <dsp:txXfrm>
        <a:off x="9858706" y="3202391"/>
        <a:ext cx="825885" cy="673873"/>
      </dsp:txXfrm>
    </dsp:sp>
    <dsp:sp modelId="{93F6456D-9486-4423-985F-C37B74C287ED}">
      <dsp:nvSpPr>
        <dsp:cNvPr id="0" name=""/>
        <dsp:cNvSpPr/>
      </dsp:nvSpPr>
      <dsp:spPr>
        <a:xfrm>
          <a:off x="9682589"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94CB3-1E20-4024-992B-BFC2EDA57D61}">
      <dsp:nvSpPr>
        <dsp:cNvPr id="0" name=""/>
        <dsp:cNvSpPr/>
      </dsp:nvSpPr>
      <dsp:spPr>
        <a:xfrm>
          <a:off x="9802395" y="831906"/>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00B050"/>
              </a:solidFill>
            </a:rPr>
            <a:t>.NET 5</a:t>
          </a:r>
        </a:p>
      </dsp:txBody>
      <dsp:txXfrm>
        <a:off x="9848209" y="877720"/>
        <a:ext cx="846877" cy="925146"/>
      </dsp:txXfrm>
    </dsp:sp>
    <dsp:sp modelId="{AD170BE8-D046-402A-98F5-24E4D44AC6CE}">
      <dsp:nvSpPr>
        <dsp:cNvPr id="0" name=""/>
        <dsp:cNvSpPr/>
      </dsp:nvSpPr>
      <dsp:spPr>
        <a:xfrm>
          <a:off x="10271648" y="1848680"/>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EA7A1B0-DCDE-461A-B026-F9A7DD37F267}">
      <dsp:nvSpPr>
        <dsp:cNvPr id="0" name=""/>
        <dsp:cNvSpPr/>
      </dsp:nvSpPr>
      <dsp:spPr>
        <a:xfrm>
          <a:off x="10403039" y="2087219"/>
          <a:ext cx="825885"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rtl="0">
            <a:lnSpc>
              <a:spcPct val="90000"/>
            </a:lnSpc>
            <a:spcBef>
              <a:spcPct val="0"/>
            </a:spcBef>
            <a:spcAft>
              <a:spcPct val="35000"/>
            </a:spcAft>
            <a:buNone/>
          </a:pPr>
          <a:r>
            <a:rPr lang="en-US" sz="1400" b="1" kern="1200" dirty="0">
              <a:latin typeface="Calibri Light" panose="020F0302020204030204"/>
            </a:rPr>
            <a:t>2021</a:t>
          </a:r>
          <a:endParaRPr lang="en-US" sz="1400" b="1" kern="1200" dirty="0"/>
        </a:p>
      </dsp:txBody>
      <dsp:txXfrm>
        <a:off x="10403039" y="2087219"/>
        <a:ext cx="825885" cy="673873"/>
      </dsp:txXfrm>
    </dsp:sp>
    <dsp:sp modelId="{61FB9EC2-1204-402B-92B0-0B59966B4660}">
      <dsp:nvSpPr>
        <dsp:cNvPr id="0" name=""/>
        <dsp:cNvSpPr/>
      </dsp:nvSpPr>
      <dsp:spPr>
        <a:xfrm>
          <a:off x="10226922"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B0F7A-7367-404B-9E8A-B736F55714B8}">
      <dsp:nvSpPr>
        <dsp:cNvPr id="0" name=""/>
        <dsp:cNvSpPr/>
      </dsp:nvSpPr>
      <dsp:spPr>
        <a:xfrm>
          <a:off x="10346729" y="4114804"/>
          <a:ext cx="938505" cy="101677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a:t>
          </a:r>
          <a:r>
            <a:rPr lang="en-US" sz="1200" kern="1200" dirty="0">
              <a:solidFill>
                <a:srgbClr val="00B050"/>
              </a:solidFill>
            </a:rPr>
            <a:t>NET </a:t>
          </a:r>
          <a:r>
            <a:rPr lang="en-US" sz="1200" kern="1200" dirty="0">
              <a:solidFill>
                <a:srgbClr val="00B050"/>
              </a:solidFill>
              <a:latin typeface="Calibri Light" panose="020F0302020204030204"/>
            </a:rPr>
            <a:t>6</a:t>
          </a:r>
          <a:endParaRPr lang="en-US" sz="1200" kern="1200" dirty="0">
            <a:solidFill>
              <a:srgbClr val="00B050"/>
            </a:solidFill>
          </a:endParaRPr>
        </a:p>
      </dsp:txBody>
      <dsp:txXfrm>
        <a:off x="10392543" y="4160618"/>
        <a:ext cx="846877" cy="925146"/>
      </dsp:txXfrm>
    </dsp:sp>
    <dsp:sp modelId="{687823C9-8A5C-4C41-952B-336A8891B524}">
      <dsp:nvSpPr>
        <dsp:cNvPr id="0" name=""/>
        <dsp:cNvSpPr/>
      </dsp:nvSpPr>
      <dsp:spPr>
        <a:xfrm>
          <a:off x="10815981" y="2981742"/>
          <a:ext cx="0" cy="113306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6F739A4-A440-45AC-BC82-3DB3462F6401}">
      <dsp:nvSpPr>
        <dsp:cNvPr id="0" name=""/>
        <dsp:cNvSpPr/>
      </dsp:nvSpPr>
      <dsp:spPr>
        <a:xfrm>
          <a:off x="10771255" y="2937016"/>
          <a:ext cx="89452" cy="894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3C7EF-535A-403B-9ADE-D98D7C626662}">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79902-5466-4817-BA40-763ED6A25D3A}">
      <dsp:nvSpPr>
        <dsp:cNvPr id="0" name=""/>
        <dsp:cNvSpPr/>
      </dsp:nvSpPr>
      <dsp:spPr>
        <a:xfrm>
          <a:off x="1112262" y="213721"/>
          <a:ext cx="574628" cy="57462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FB81C3-99FA-4823-90B1-2A372D84093A}">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Interoperability</a:t>
          </a:r>
        </a:p>
      </dsp:txBody>
      <dsp:txXfrm>
        <a:off x="578678" y="1313725"/>
        <a:ext cx="1641796" cy="656718"/>
      </dsp:txXfrm>
    </dsp:sp>
    <dsp:sp modelId="{63E08866-AE1E-40C0-88CE-7DFD7C96A75F}">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90B9E-1720-46B9-BA33-C5B1E58604AF}">
      <dsp:nvSpPr>
        <dsp:cNvPr id="0" name=""/>
        <dsp:cNvSpPr/>
      </dsp:nvSpPr>
      <dsp:spPr>
        <a:xfrm>
          <a:off x="3041374" y="213721"/>
          <a:ext cx="574628" cy="57462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AE7B3-7E4B-4E02-B462-1F036FC485E6}">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Language independence</a:t>
          </a:r>
        </a:p>
      </dsp:txBody>
      <dsp:txXfrm>
        <a:off x="2507790" y="1313725"/>
        <a:ext cx="1641796" cy="656718"/>
      </dsp:txXfrm>
    </dsp:sp>
    <dsp:sp modelId="{D6E74DD6-4F26-409B-BAA3-CE7D91680543}">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E864D-593A-4687-98FE-62702419F02F}">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C1BF1-5DAB-458B-BF61-7A248C759AAF}">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Type safety</a:t>
          </a:r>
        </a:p>
      </dsp:txBody>
      <dsp:txXfrm>
        <a:off x="4436901" y="1313725"/>
        <a:ext cx="1641796" cy="656718"/>
      </dsp:txXfrm>
    </dsp:sp>
    <dsp:sp modelId="{D935EBBD-DC77-42BB-B70F-F5ED5A21BA54}">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64B5C-08A9-48EE-91E3-C08F63BAA983}">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32938-83A7-49A3-9C90-11293BAEBB10}">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Portability</a:t>
          </a:r>
        </a:p>
      </dsp:txBody>
      <dsp:txXfrm>
        <a:off x="6366012" y="1313725"/>
        <a:ext cx="1641796" cy="656718"/>
      </dsp:txXfrm>
    </dsp:sp>
    <dsp:sp modelId="{12E247E1-09DB-4141-9CCC-32D1D894D533}">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82BD5-1329-4C2E-9214-6BEAF205B9BE}">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96A95-AE35-40A4-92A9-BC3B470B2F72}">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Security</a:t>
          </a:r>
        </a:p>
      </dsp:txBody>
      <dsp:txXfrm>
        <a:off x="8295124" y="1313725"/>
        <a:ext cx="1641796" cy="656718"/>
      </dsp:txXfrm>
    </dsp:sp>
    <dsp:sp modelId="{F92C25E7-F2AF-4FBD-99A7-43BC905A9419}">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E9C1E-EA8E-4D65-BD86-33BEB2C664EF}">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27DD9-92DC-4B94-89D6-FD6022BD8B78}">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Memory management</a:t>
          </a:r>
        </a:p>
      </dsp:txBody>
      <dsp:txXfrm>
        <a:off x="3472345" y="3694331"/>
        <a:ext cx="1641796" cy="656718"/>
      </dsp:txXfrm>
    </dsp:sp>
    <dsp:sp modelId="{11AABDFB-C348-46CC-9B5B-52778FCC0E2A}">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E1226-50DE-4B70-9B1D-D6F76B1810B7}">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E0BDBB-56E6-4495-8C7A-4813EF6A88ED}">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Performance</a:t>
          </a:r>
        </a:p>
      </dsp:txBody>
      <dsp:txXfrm>
        <a:off x="5401457" y="3694331"/>
        <a:ext cx="1641796" cy="656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C62EA-6F30-4B18-A5B9-59E657AD3E67}">
      <dsp:nvSpPr>
        <dsp:cNvPr id="0" name=""/>
        <dsp:cNvSpPr/>
      </dsp:nvSpPr>
      <dsp:spPr>
        <a:xfrm>
          <a:off x="9242" y="311049"/>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C</a:t>
          </a:r>
          <a:r>
            <a:rPr lang="en-US" sz="1700" kern="1200" dirty="0">
              <a:latin typeface="Calibri Light" panose="020F0302020204030204"/>
            </a:rPr>
            <a:t>#</a:t>
          </a:r>
        </a:p>
      </dsp:txBody>
      <dsp:txXfrm>
        <a:off x="9242" y="311049"/>
        <a:ext cx="1381199" cy="828719"/>
      </dsp:txXfrm>
    </dsp:sp>
    <dsp:sp modelId="{5143AB5C-56EB-4E0A-B173-100E8D20F73B}">
      <dsp:nvSpPr>
        <dsp:cNvPr id="0" name=""/>
        <dsp:cNvSpPr/>
      </dsp:nvSpPr>
      <dsp:spPr>
        <a:xfrm>
          <a:off x="1528561" y="311049"/>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C++/CLI</a:t>
          </a:r>
          <a:endParaRPr lang="en-US" sz="1700" kern="1200" dirty="0"/>
        </a:p>
      </dsp:txBody>
      <dsp:txXfrm>
        <a:off x="1528561" y="311049"/>
        <a:ext cx="1381199" cy="828719"/>
      </dsp:txXfrm>
    </dsp:sp>
    <dsp:sp modelId="{8F3B7CAB-338B-43F6-B92C-20CE9AB84F8A}">
      <dsp:nvSpPr>
        <dsp:cNvPr id="0" name=""/>
        <dsp:cNvSpPr/>
      </dsp:nvSpPr>
      <dsp:spPr>
        <a:xfrm>
          <a:off x="3047880" y="311049"/>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err="1">
              <a:latin typeface="Calibri Light" panose="020F0302020204030204"/>
            </a:rPr>
            <a:t>ClojureCLR</a:t>
          </a:r>
          <a:endParaRPr lang="en-US" sz="1700" kern="1200" dirty="0"/>
        </a:p>
      </dsp:txBody>
      <dsp:txXfrm>
        <a:off x="3047880" y="311049"/>
        <a:ext cx="1381199" cy="828719"/>
      </dsp:txXfrm>
    </dsp:sp>
    <dsp:sp modelId="{E57B3D2C-F38F-42E7-A52F-34970CBC31FE}">
      <dsp:nvSpPr>
        <dsp:cNvPr id="0" name=""/>
        <dsp:cNvSpPr/>
      </dsp:nvSpPr>
      <dsp:spPr>
        <a:xfrm>
          <a:off x="4567200" y="311049"/>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Cobra</a:t>
          </a:r>
          <a:endParaRPr lang="en-US" sz="1700" kern="1200" dirty="0"/>
        </a:p>
      </dsp:txBody>
      <dsp:txXfrm>
        <a:off x="4567200" y="311049"/>
        <a:ext cx="1381199" cy="828719"/>
      </dsp:txXfrm>
    </dsp:sp>
    <dsp:sp modelId="{8702C31D-1516-4225-BFD0-5D2FD15955AC}">
      <dsp:nvSpPr>
        <dsp:cNvPr id="0" name=""/>
        <dsp:cNvSpPr/>
      </dsp:nvSpPr>
      <dsp:spPr>
        <a:xfrm>
          <a:off x="6086519" y="311049"/>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Component Pascal</a:t>
          </a:r>
          <a:endParaRPr lang="en-US" sz="1700" kern="1200" dirty="0"/>
        </a:p>
      </dsp:txBody>
      <dsp:txXfrm>
        <a:off x="6086519" y="311049"/>
        <a:ext cx="1381199" cy="828719"/>
      </dsp:txXfrm>
    </dsp:sp>
    <dsp:sp modelId="{1EE11845-ECF7-4002-A285-0F54FF34DD35}">
      <dsp:nvSpPr>
        <dsp:cNvPr id="0" name=""/>
        <dsp:cNvSpPr/>
      </dsp:nvSpPr>
      <dsp:spPr>
        <a:xfrm>
          <a:off x="7605839" y="311049"/>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alibri Light" panose="020F0302020204030204"/>
            </a:rPr>
            <a:t>Eiffel</a:t>
          </a:r>
          <a:endParaRPr lang="en-US" sz="1700" kern="1200" dirty="0"/>
        </a:p>
      </dsp:txBody>
      <dsp:txXfrm>
        <a:off x="7605839" y="311049"/>
        <a:ext cx="1381199" cy="828719"/>
      </dsp:txXfrm>
    </dsp:sp>
    <dsp:sp modelId="{34573781-2D1D-4758-A6F2-F282D4AA00D4}">
      <dsp:nvSpPr>
        <dsp:cNvPr id="0" name=""/>
        <dsp:cNvSpPr/>
      </dsp:nvSpPr>
      <dsp:spPr>
        <a:xfrm>
          <a:off x="9125158" y="311049"/>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Light" panose="020F0302020204030204"/>
            </a:rPr>
            <a:t>F#</a:t>
          </a:r>
          <a:endParaRPr lang="en-US" sz="1700" kern="1200" dirty="0"/>
        </a:p>
      </dsp:txBody>
      <dsp:txXfrm>
        <a:off x="9125158" y="311049"/>
        <a:ext cx="1381199" cy="828719"/>
      </dsp:txXfrm>
    </dsp:sp>
    <dsp:sp modelId="{EAD3910E-4114-47E2-9CAE-69F78F031B05}">
      <dsp:nvSpPr>
        <dsp:cNvPr id="0" name=""/>
        <dsp:cNvSpPr/>
      </dsp:nvSpPr>
      <dsp:spPr>
        <a:xfrm>
          <a:off x="9242" y="1277889"/>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a:t>
          </a:r>
        </a:p>
      </dsp:txBody>
      <dsp:txXfrm>
        <a:off x="9242" y="1277889"/>
        <a:ext cx="1381199" cy="828719"/>
      </dsp:txXfrm>
    </dsp:sp>
    <dsp:sp modelId="{8BA382F7-E064-4AF4-967A-5FF0A4929CE7}">
      <dsp:nvSpPr>
        <dsp:cNvPr id="0" name=""/>
        <dsp:cNvSpPr/>
      </dsp:nvSpPr>
      <dsp:spPr>
        <a:xfrm>
          <a:off x="1528561" y="1277889"/>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Fantom</a:t>
          </a:r>
        </a:p>
      </dsp:txBody>
      <dsp:txXfrm>
        <a:off x="1528561" y="1277889"/>
        <a:ext cx="1381199" cy="828719"/>
      </dsp:txXfrm>
    </dsp:sp>
    <dsp:sp modelId="{5039534F-80B2-4846-B933-DD8F7735B7DF}">
      <dsp:nvSpPr>
        <dsp:cNvPr id="0" name=""/>
        <dsp:cNvSpPr/>
      </dsp:nvSpPr>
      <dsp:spPr>
        <a:xfrm>
          <a:off x="3047880" y="1277889"/>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IronPython</a:t>
          </a:r>
        </a:p>
      </dsp:txBody>
      <dsp:txXfrm>
        <a:off x="3047880" y="1277889"/>
        <a:ext cx="1381199" cy="828719"/>
      </dsp:txXfrm>
    </dsp:sp>
    <dsp:sp modelId="{4132B3A9-C1CC-4AB6-9E54-AC6A879C9DC7}">
      <dsp:nvSpPr>
        <dsp:cNvPr id="0" name=""/>
        <dsp:cNvSpPr/>
      </dsp:nvSpPr>
      <dsp:spPr>
        <a:xfrm>
          <a:off x="4567200" y="1277889"/>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IronScheme</a:t>
          </a:r>
        </a:p>
      </dsp:txBody>
      <dsp:txXfrm>
        <a:off x="4567200" y="1277889"/>
        <a:ext cx="1381199" cy="828719"/>
      </dsp:txXfrm>
    </dsp:sp>
    <dsp:sp modelId="{809301DC-A235-4098-BD3D-7D33B07484DF}">
      <dsp:nvSpPr>
        <dsp:cNvPr id="0" name=""/>
        <dsp:cNvSpPr/>
      </dsp:nvSpPr>
      <dsp:spPr>
        <a:xfrm>
          <a:off x="6086519" y="1277889"/>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JScript .NET</a:t>
          </a:r>
        </a:p>
      </dsp:txBody>
      <dsp:txXfrm>
        <a:off x="6086519" y="1277889"/>
        <a:ext cx="1381199" cy="828719"/>
      </dsp:txXfrm>
    </dsp:sp>
    <dsp:sp modelId="{1981DA33-257A-4069-A4DF-F4969462E33F}">
      <dsp:nvSpPr>
        <dsp:cNvPr id="0" name=""/>
        <dsp:cNvSpPr/>
      </dsp:nvSpPr>
      <dsp:spPr>
        <a:xfrm>
          <a:off x="7605839" y="1277889"/>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Limnor Studio</a:t>
          </a:r>
        </a:p>
      </dsp:txBody>
      <dsp:txXfrm>
        <a:off x="7605839" y="1277889"/>
        <a:ext cx="1381199" cy="828719"/>
      </dsp:txXfrm>
    </dsp:sp>
    <dsp:sp modelId="{00D52135-478C-4BF8-9E54-8D9F01BB91DE}">
      <dsp:nvSpPr>
        <dsp:cNvPr id="0" name=""/>
        <dsp:cNvSpPr/>
      </dsp:nvSpPr>
      <dsp:spPr>
        <a:xfrm>
          <a:off x="9125158" y="1277889"/>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Managed Jscript</a:t>
          </a:r>
        </a:p>
      </dsp:txBody>
      <dsp:txXfrm>
        <a:off x="9125158" y="1277889"/>
        <a:ext cx="1381199" cy="828719"/>
      </dsp:txXfrm>
    </dsp:sp>
    <dsp:sp modelId="{EED0E288-2F4D-44D8-8799-F9ED6E559A6C}">
      <dsp:nvSpPr>
        <dsp:cNvPr id="0" name=""/>
        <dsp:cNvSpPr/>
      </dsp:nvSpPr>
      <dsp:spPr>
        <a:xfrm>
          <a:off x="9242" y="2244728"/>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Nemerle</a:t>
          </a:r>
        </a:p>
      </dsp:txBody>
      <dsp:txXfrm>
        <a:off x="9242" y="2244728"/>
        <a:ext cx="1381199" cy="828719"/>
      </dsp:txXfrm>
    </dsp:sp>
    <dsp:sp modelId="{A2443592-90B3-45A8-882D-6E8314AE5B8E}">
      <dsp:nvSpPr>
        <dsp:cNvPr id="0" name=""/>
        <dsp:cNvSpPr/>
      </dsp:nvSpPr>
      <dsp:spPr>
        <a:xfrm>
          <a:off x="1528561" y="2244728"/>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Oxygene</a:t>
          </a:r>
        </a:p>
      </dsp:txBody>
      <dsp:txXfrm>
        <a:off x="1528561" y="2244728"/>
        <a:ext cx="1381199" cy="828719"/>
      </dsp:txXfrm>
    </dsp:sp>
    <dsp:sp modelId="{AE506766-4978-4A70-A8E0-1B2587BCDE0C}">
      <dsp:nvSpPr>
        <dsp:cNvPr id="0" name=""/>
        <dsp:cNvSpPr/>
      </dsp:nvSpPr>
      <dsp:spPr>
        <a:xfrm>
          <a:off x="3047880" y="2244728"/>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PeachPie</a:t>
          </a:r>
        </a:p>
      </dsp:txBody>
      <dsp:txXfrm>
        <a:off x="3047880" y="2244728"/>
        <a:ext cx="1381199" cy="828719"/>
      </dsp:txXfrm>
    </dsp:sp>
    <dsp:sp modelId="{14D1171D-3427-40FC-A211-4D0B356AB4F1}">
      <dsp:nvSpPr>
        <dsp:cNvPr id="0" name=""/>
        <dsp:cNvSpPr/>
      </dsp:nvSpPr>
      <dsp:spPr>
        <a:xfrm>
          <a:off x="4567200" y="2244728"/>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Phalanger</a:t>
          </a:r>
        </a:p>
      </dsp:txBody>
      <dsp:txXfrm>
        <a:off x="4567200" y="2244728"/>
        <a:ext cx="1381199" cy="828719"/>
      </dsp:txXfrm>
    </dsp:sp>
    <dsp:sp modelId="{6DF50856-F5BD-41E5-B09D-0EE5D0341B3E}">
      <dsp:nvSpPr>
        <dsp:cNvPr id="0" name=""/>
        <dsp:cNvSpPr/>
      </dsp:nvSpPr>
      <dsp:spPr>
        <a:xfrm>
          <a:off x="6086519" y="2244728"/>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PowerBuilder</a:t>
          </a:r>
        </a:p>
      </dsp:txBody>
      <dsp:txXfrm>
        <a:off x="6086519" y="2244728"/>
        <a:ext cx="1381199" cy="828719"/>
      </dsp:txXfrm>
    </dsp:sp>
    <dsp:sp modelId="{B06A6902-2AE0-4A2E-9898-2C9C970EAEF9}">
      <dsp:nvSpPr>
        <dsp:cNvPr id="0" name=""/>
        <dsp:cNvSpPr/>
      </dsp:nvSpPr>
      <dsp:spPr>
        <a:xfrm>
          <a:off x="7605839" y="2244728"/>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Small Basic</a:t>
          </a:r>
        </a:p>
      </dsp:txBody>
      <dsp:txXfrm>
        <a:off x="7605839" y="2244728"/>
        <a:ext cx="1381199" cy="828719"/>
      </dsp:txXfrm>
    </dsp:sp>
    <dsp:sp modelId="{11A952CD-0F38-409B-8F69-FCC00282E1A8}">
      <dsp:nvSpPr>
        <dsp:cNvPr id="0" name=""/>
        <dsp:cNvSpPr/>
      </dsp:nvSpPr>
      <dsp:spPr>
        <a:xfrm>
          <a:off x="9125158" y="2244728"/>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Silverfrost</a:t>
          </a:r>
          <a:r>
            <a:rPr lang="en-US" sz="1700" kern="1200" dirty="0"/>
            <a:t> FTN95.</a:t>
          </a:r>
        </a:p>
      </dsp:txBody>
      <dsp:txXfrm>
        <a:off x="9125158" y="2244728"/>
        <a:ext cx="1381199" cy="828719"/>
      </dsp:txXfrm>
    </dsp:sp>
    <dsp:sp modelId="{B54F9533-AF2D-4512-B9FC-A691716B8A67}">
      <dsp:nvSpPr>
        <dsp:cNvPr id="0" name=""/>
        <dsp:cNvSpPr/>
      </dsp:nvSpPr>
      <dsp:spPr>
        <a:xfrm>
          <a:off x="768901" y="3211568"/>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Synergy DBL .NET</a:t>
          </a:r>
        </a:p>
      </dsp:txBody>
      <dsp:txXfrm>
        <a:off x="768901" y="3211568"/>
        <a:ext cx="1381199" cy="828719"/>
      </dsp:txXfrm>
    </dsp:sp>
    <dsp:sp modelId="{80EC452B-1AB0-4233-8E9C-A25C2F6A54D6}">
      <dsp:nvSpPr>
        <dsp:cNvPr id="0" name=""/>
        <dsp:cNvSpPr/>
      </dsp:nvSpPr>
      <dsp:spPr>
        <a:xfrm>
          <a:off x="2288221" y="3211568"/>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Team Developer</a:t>
          </a:r>
        </a:p>
      </dsp:txBody>
      <dsp:txXfrm>
        <a:off x="2288221" y="3211568"/>
        <a:ext cx="1381199" cy="828719"/>
      </dsp:txXfrm>
    </dsp:sp>
    <dsp:sp modelId="{919A389D-D7B5-466D-995D-C39E415E5375}">
      <dsp:nvSpPr>
        <dsp:cNvPr id="0" name=""/>
        <dsp:cNvSpPr/>
      </dsp:nvSpPr>
      <dsp:spPr>
        <a:xfrm>
          <a:off x="3807540" y="3211568"/>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Visual Basic .NET (VB.NET</a:t>
          </a:r>
        </a:p>
      </dsp:txBody>
      <dsp:txXfrm>
        <a:off x="3807540" y="3211568"/>
        <a:ext cx="1381199" cy="828719"/>
      </dsp:txXfrm>
    </dsp:sp>
    <dsp:sp modelId="{0D7977DE-8BAC-41A0-BB2F-5B02669D4681}">
      <dsp:nvSpPr>
        <dsp:cNvPr id="0" name=""/>
        <dsp:cNvSpPr/>
      </dsp:nvSpPr>
      <dsp:spPr>
        <a:xfrm>
          <a:off x="5326859" y="3211568"/>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Visual COBOL</a:t>
          </a:r>
        </a:p>
      </dsp:txBody>
      <dsp:txXfrm>
        <a:off x="5326859" y="3211568"/>
        <a:ext cx="1381199" cy="828719"/>
      </dsp:txXfrm>
    </dsp:sp>
    <dsp:sp modelId="{F91028D9-7BED-4AC6-B359-A3B29D0DCC00}">
      <dsp:nvSpPr>
        <dsp:cNvPr id="0" name=""/>
        <dsp:cNvSpPr/>
      </dsp:nvSpPr>
      <dsp:spPr>
        <a:xfrm>
          <a:off x="6846179" y="3211568"/>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PowerShell</a:t>
          </a:r>
        </a:p>
      </dsp:txBody>
      <dsp:txXfrm>
        <a:off x="6846179" y="3211568"/>
        <a:ext cx="1381199" cy="828719"/>
      </dsp:txXfrm>
    </dsp:sp>
    <dsp:sp modelId="{264D79C3-58DB-4E4D-8F5E-E5CF74C966C3}">
      <dsp:nvSpPr>
        <dsp:cNvPr id="0" name=""/>
        <dsp:cNvSpPr/>
      </dsp:nvSpPr>
      <dsp:spPr>
        <a:xfrm>
          <a:off x="8365498" y="3211568"/>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X#</a:t>
          </a:r>
        </a:p>
      </dsp:txBody>
      <dsp:txXfrm>
        <a:off x="8365498" y="3211568"/>
        <a:ext cx="1381199" cy="8287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9F3A3-DC55-477A-B45A-9BD052C06385}">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Portability</a:t>
          </a:r>
          <a:r>
            <a:rPr lang="en-US" sz="1200" kern="1200" dirty="0"/>
            <a:t> : Could generate machine code</a:t>
          </a:r>
        </a:p>
      </dsp:txBody>
      <dsp:txXfrm>
        <a:off x="582645" y="1178"/>
        <a:ext cx="2174490" cy="1304694"/>
      </dsp:txXfrm>
    </dsp:sp>
    <dsp:sp modelId="{72EF3C9A-4230-4B05-B524-C9A5F304FA4A}">
      <dsp:nvSpPr>
        <dsp:cNvPr id="0" name=""/>
        <dsp:cNvSpPr/>
      </dsp:nvSpPr>
      <dsp:spPr>
        <a:xfrm>
          <a:off x="2974584" y="1178"/>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Typing</a:t>
          </a:r>
          <a:r>
            <a:rPr lang="en-US" sz="1200" kern="1200" dirty="0"/>
            <a:t> : </a:t>
          </a:r>
          <a:r>
            <a:rPr lang="en-US" sz="1200" i="1" kern="1200" dirty="0"/>
            <a:t>var</a:t>
          </a:r>
          <a:r>
            <a:rPr lang="en-US" sz="1200" kern="1200" dirty="0"/>
            <a:t>, </a:t>
          </a:r>
          <a:r>
            <a:rPr lang="en-US" sz="1200" i="1" kern="1200" dirty="0"/>
            <a:t>new[]</a:t>
          </a:r>
          <a:r>
            <a:rPr lang="en-US" sz="1200" kern="1200" dirty="0"/>
            <a:t>, </a:t>
          </a:r>
          <a:r>
            <a:rPr lang="en-US" sz="1200" i="1" kern="1200" dirty="0"/>
            <a:t>bool</a:t>
          </a:r>
          <a:r>
            <a:rPr lang="en-US" sz="1200" kern="1200" dirty="0"/>
            <a:t>, safe implicit conversions etc.</a:t>
          </a:r>
        </a:p>
      </dsp:txBody>
      <dsp:txXfrm>
        <a:off x="2974584" y="1178"/>
        <a:ext cx="2174490" cy="1304694"/>
      </dsp:txXfrm>
    </dsp:sp>
    <dsp:sp modelId="{7B567E1F-7DEF-4804-A9D0-641F5BE2A831}">
      <dsp:nvSpPr>
        <dsp:cNvPr id="0" name=""/>
        <dsp:cNvSpPr/>
      </dsp:nvSpPr>
      <dsp:spPr>
        <a:xfrm>
          <a:off x="5366524" y="1178"/>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Meta Programming</a:t>
          </a:r>
          <a:r>
            <a:rPr lang="en-US" sz="1200" kern="1200" dirty="0"/>
            <a:t> : Attributes</a:t>
          </a:r>
        </a:p>
      </dsp:txBody>
      <dsp:txXfrm>
        <a:off x="5366524" y="1178"/>
        <a:ext cx="2174490" cy="1304694"/>
      </dsp:txXfrm>
    </dsp:sp>
    <dsp:sp modelId="{1597439A-A25A-418E-8A1C-FB5C5DC9FDC1}">
      <dsp:nvSpPr>
        <dsp:cNvPr id="0" name=""/>
        <dsp:cNvSpPr/>
      </dsp:nvSpPr>
      <dsp:spPr>
        <a:xfrm>
          <a:off x="7758464" y="1178"/>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Methods and functions </a:t>
          </a:r>
          <a:r>
            <a:rPr lang="en-US" sz="1200" kern="1200" dirty="0"/>
            <a:t>: Scope modifier </a:t>
          </a:r>
          <a:r>
            <a:rPr lang="en-US" sz="1200" i="1" kern="1200" dirty="0"/>
            <a:t>virtual</a:t>
          </a:r>
          <a:r>
            <a:rPr lang="en-US" sz="1200" kern="1200" dirty="0"/>
            <a:t> keyword unlike Java, extension methods, </a:t>
          </a:r>
          <a:r>
            <a:rPr lang="en-US" sz="1200" i="1" kern="1200" dirty="0"/>
            <a:t>dynamic</a:t>
          </a:r>
          <a:r>
            <a:rPr lang="en-US" sz="1200" kern="1200" dirty="0"/>
            <a:t> for runtime method binding, strongly typed function pointer with </a:t>
          </a:r>
          <a:r>
            <a:rPr lang="en-US" sz="1200" i="1" kern="1200" dirty="0"/>
            <a:t>delegate</a:t>
          </a:r>
          <a:r>
            <a:rPr lang="en-US" sz="1200" kern="1200" dirty="0"/>
            <a:t> etc.</a:t>
          </a:r>
        </a:p>
      </dsp:txBody>
      <dsp:txXfrm>
        <a:off x="7758464" y="1178"/>
        <a:ext cx="2174490" cy="1304694"/>
      </dsp:txXfrm>
    </dsp:sp>
    <dsp:sp modelId="{BA1745F1-72CB-4F97-BD05-C034B6548982}">
      <dsp:nvSpPr>
        <dsp:cNvPr id="0" name=""/>
        <dsp:cNvSpPr/>
      </dsp:nvSpPr>
      <dsp:spPr>
        <a:xfrm>
          <a:off x="582645" y="1523321"/>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Property</a:t>
          </a:r>
          <a:r>
            <a:rPr lang="en-US" sz="1200" kern="1200" dirty="0"/>
            <a:t> : Encapsulation for pair of methods – accessor (getter) and mutator (setter) operations</a:t>
          </a:r>
        </a:p>
      </dsp:txBody>
      <dsp:txXfrm>
        <a:off x="582645" y="1523321"/>
        <a:ext cx="2174490" cy="1304694"/>
      </dsp:txXfrm>
    </dsp:sp>
    <dsp:sp modelId="{F8F4BB09-25C1-4EAF-AF3F-3DBB68C22303}">
      <dsp:nvSpPr>
        <dsp:cNvPr id="0" name=""/>
        <dsp:cNvSpPr/>
      </dsp:nvSpPr>
      <dsp:spPr>
        <a:xfrm>
          <a:off x="2974584" y="1523321"/>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Namespace</a:t>
          </a:r>
          <a:r>
            <a:rPr lang="en-US" sz="1200" kern="1200" dirty="0"/>
            <a:t> : Code isolation</a:t>
          </a:r>
        </a:p>
      </dsp:txBody>
      <dsp:txXfrm>
        <a:off x="2974584" y="1523321"/>
        <a:ext cx="2174490" cy="1304694"/>
      </dsp:txXfrm>
    </dsp:sp>
    <dsp:sp modelId="{CB557588-28F3-409A-848A-820AD3AEBB51}">
      <dsp:nvSpPr>
        <dsp:cNvPr id="0" name=""/>
        <dsp:cNvSpPr/>
      </dsp:nvSpPr>
      <dsp:spPr>
        <a:xfrm>
          <a:off x="5366524" y="1523321"/>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Memory Access </a:t>
          </a:r>
          <a:r>
            <a:rPr lang="en-US" sz="1200" kern="1200" dirty="0"/>
            <a:t>: Memory address pointers can be used with </a:t>
          </a:r>
          <a:r>
            <a:rPr lang="en-US" sz="1200" i="1" kern="1200" dirty="0"/>
            <a:t>unsafe</a:t>
          </a:r>
          <a:r>
            <a:rPr lang="en-US" sz="1200" kern="1200" dirty="0"/>
            <a:t> blocks</a:t>
          </a:r>
        </a:p>
      </dsp:txBody>
      <dsp:txXfrm>
        <a:off x="5366524" y="1523321"/>
        <a:ext cx="2174490" cy="1304694"/>
      </dsp:txXfrm>
    </dsp:sp>
    <dsp:sp modelId="{A467795C-30B8-40E7-8EC7-AF1AEDC6C64F}">
      <dsp:nvSpPr>
        <dsp:cNvPr id="0" name=""/>
        <dsp:cNvSpPr/>
      </dsp:nvSpPr>
      <dsp:spPr>
        <a:xfrm>
          <a:off x="7758464" y="1523321"/>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Polymorphism</a:t>
          </a:r>
          <a:r>
            <a:rPr lang="en-US" sz="1200" kern="1200" dirty="0"/>
            <a:t> : No multiple inheritance, operator overloading unlike Java</a:t>
          </a:r>
        </a:p>
      </dsp:txBody>
      <dsp:txXfrm>
        <a:off x="7758464" y="1523321"/>
        <a:ext cx="2174490" cy="1304694"/>
      </dsp:txXfrm>
    </dsp:sp>
    <dsp:sp modelId="{F872DE2D-DA0D-4B97-A610-968934583D2C}">
      <dsp:nvSpPr>
        <dsp:cNvPr id="0" name=""/>
        <dsp:cNvSpPr/>
      </dsp:nvSpPr>
      <dsp:spPr>
        <a:xfrm>
          <a:off x="2974584" y="3045465"/>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LINQ</a:t>
          </a:r>
          <a:r>
            <a:rPr lang="en-US" sz="1200" kern="1200" dirty="0"/>
            <a:t> : Querying </a:t>
          </a:r>
          <a:r>
            <a:rPr lang="en-US" sz="1200" i="1" kern="1200" dirty="0" err="1"/>
            <a:t>IEnumerable</a:t>
          </a:r>
          <a:r>
            <a:rPr lang="en-US" sz="1200" i="1" kern="1200" dirty="0"/>
            <a:t>&lt;T&gt; </a:t>
          </a:r>
          <a:r>
            <a:rPr lang="en-US" sz="1200" kern="1200" dirty="0"/>
            <a:t>object, XML docs, ADO.NET Dataset and SQL database </a:t>
          </a:r>
        </a:p>
      </dsp:txBody>
      <dsp:txXfrm>
        <a:off x="2974584" y="3045465"/>
        <a:ext cx="2174490" cy="1304694"/>
      </dsp:txXfrm>
    </dsp:sp>
    <dsp:sp modelId="{98F9C9A1-32B9-4637-81B1-B9AB8064B146}">
      <dsp:nvSpPr>
        <dsp:cNvPr id="0" name=""/>
        <dsp:cNvSpPr/>
      </dsp:nvSpPr>
      <dsp:spPr>
        <a:xfrm>
          <a:off x="5366524" y="3045465"/>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Programming </a:t>
          </a:r>
          <a:r>
            <a:rPr lang="en-US" sz="1200" kern="1200" dirty="0"/>
            <a:t>: first-class functions and closures through anonymous delegates, lightweight lambda expressions, extension methods, list comprehension, tuples and pattern matching</a:t>
          </a:r>
        </a:p>
      </dsp:txBody>
      <dsp:txXfrm>
        <a:off x="536652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C8EE3-9496-4CBB-95E1-307BCE2A24D4}"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CFC08-B16C-4DD3-B2B8-F52D5CC9254D}" type="slidenum">
              <a:rPr lang="en-US" smtClean="0"/>
              <a:t>‹#›</a:t>
            </a:fld>
            <a:endParaRPr lang="en-US"/>
          </a:p>
        </p:txBody>
      </p:sp>
    </p:spTree>
    <p:extLst>
      <p:ext uri="{BB962C8B-B14F-4D97-AF65-F5344CB8AC3E}">
        <p14:creationId xmlns:p14="http://schemas.microsoft.com/office/powerpoint/2010/main" val="181188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was designed by Anders Hejlsberg, and its development team is currently led by Mads Torgersen. The most recent version is 8.0, which was released in 2019 alongside Visual Studio 2019 version 16.3.</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2</a:t>
            </a:fld>
            <a:endParaRPr lang="en-US"/>
          </a:p>
        </p:txBody>
      </p:sp>
    </p:spTree>
    <p:extLst>
      <p:ext uri="{BB962C8B-B14F-4D97-AF65-F5344CB8AC3E}">
        <p14:creationId xmlns:p14="http://schemas.microsoft.com/office/powerpoint/2010/main" val="225804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Framework: Supports entire API canvas and a variety of application platforms. Windows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Mono: Open source platform based on the .NET Framework and the ECMA standards for C# and the Common Language Infrastructure (CLI).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Runs on any platform. New lean modular cross-platform and open source version of .NET, written from ground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r>
              <a:rPr lang="en-US" b="1" dirty="0"/>
              <a:t>.NET Siblings (Alternate Implementations)</a:t>
            </a:r>
            <a:endParaRPr dirty="0"/>
          </a:p>
        </p:txBody>
      </p:sp>
    </p:spTree>
    <p:extLst>
      <p:ext uri="{BB962C8B-B14F-4D97-AF65-F5344CB8AC3E}">
        <p14:creationId xmlns:p14="http://schemas.microsoft.com/office/powerpoint/2010/main" val="133627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Framework: Supports entire API canvas and a variety of application platforms. Windows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Mono: Open source platform based on the .NET Framework and the ECMA standards for C# and the Common Language Infrastructure (CLI).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Runs on any platform. New lean modular cross-platform and open source version of .NET, written from ground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r>
              <a:rPr lang="en-US" b="1" dirty="0"/>
              <a:t>.NET Siblings (Alternate Implementations)</a:t>
            </a:r>
            <a:endParaRPr dirty="0"/>
          </a:p>
        </p:txBody>
      </p:sp>
    </p:spTree>
    <p:extLst>
      <p:ext uri="{BB962C8B-B14F-4D97-AF65-F5344CB8AC3E}">
        <p14:creationId xmlns:p14="http://schemas.microsoft.com/office/powerpoint/2010/main" val="116889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5</a:t>
            </a:fld>
            <a:endParaRPr lang="en-US"/>
          </a:p>
        </p:txBody>
      </p:sp>
    </p:spTree>
    <p:extLst>
      <p:ext uri="{BB962C8B-B14F-4D97-AF65-F5344CB8AC3E}">
        <p14:creationId xmlns:p14="http://schemas.microsoft.com/office/powerpoint/2010/main" val="395573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CLR - </a:t>
            </a:r>
            <a:r>
              <a:rPr lang="en-US" sz="1200" dirty="0"/>
              <a:t>Execution engine of .NET Framework and offers many services such as memory management, type safety, exception handling, garbage collection, security and thread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FCL- provides user interface, data access, database connectivity, cryptography, web application development, numeric algorithms, and network communications.</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7</a:t>
            </a:fld>
            <a:endParaRPr lang="en-US"/>
          </a:p>
        </p:txBody>
      </p:sp>
    </p:spTree>
    <p:extLst>
      <p:ext uri="{BB962C8B-B14F-4D97-AF65-F5344CB8AC3E}">
        <p14:creationId xmlns:p14="http://schemas.microsoft.com/office/powerpoint/2010/main" val="209071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was designed by Anders Hejlsberg, and its development team is currently led by Mads Torgersen. The most recent version is 8.0, which was released in 2019 alongside Visual Studio 2019 version 16.3.</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11</a:t>
            </a:fld>
            <a:endParaRPr lang="en-US"/>
          </a:p>
        </p:txBody>
      </p:sp>
    </p:spTree>
    <p:extLst>
      <p:ext uri="{BB962C8B-B14F-4D97-AF65-F5344CB8AC3E}">
        <p14:creationId xmlns:p14="http://schemas.microsoft.com/office/powerpoint/2010/main" val="266940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 compiler could generate machine code like traditional compilers of C++ or Fortran.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bool (strict, integer is not assumed true/false), more type safe than C++ (safe implicit conversions enforced at compile-time, JIT and some cases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Query </a:t>
            </a:r>
            <a:r>
              <a:rPr lang="en-US" sz="1200" dirty="0" err="1">
                <a:solidFill>
                  <a:prstClr val="black"/>
                </a:solidFill>
              </a:rPr>
              <a:t>IEnumerable</a:t>
            </a:r>
            <a:r>
              <a:rPr lang="en-US" sz="1200" dirty="0">
                <a:solidFill>
                  <a:prstClr val="black"/>
                </a:solidFill>
              </a:rPr>
              <a:t>&lt;T&gt; object, XML docs, ADO.NET Dataset and SQL database with language structures like query expressions, lambda expressions, anonymous types , implicitly types variables, extension methods and object initializers.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Though imperative, supports first-class functions and closures through anonymous delegates, lightweight lambda expressions, extension methods, list comprehension, tuples and pattern matching</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12</a:t>
            </a:fld>
            <a:endParaRPr lang="en-US"/>
          </a:p>
        </p:txBody>
      </p:sp>
    </p:spTree>
    <p:extLst>
      <p:ext uri="{BB962C8B-B14F-4D97-AF65-F5344CB8AC3E}">
        <p14:creationId xmlns:p14="http://schemas.microsoft.com/office/powerpoint/2010/main" val="108217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3BD1-8B47-4E0B-A67C-FC8FD2A43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F4FE6D-7843-4201-814D-A5635A98C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C3118F-D0E4-4BB0-BFDC-FA3395DC6584}"/>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5" name="Footer Placeholder 4">
            <a:extLst>
              <a:ext uri="{FF2B5EF4-FFF2-40B4-BE49-F238E27FC236}">
                <a16:creationId xmlns:a16="http://schemas.microsoft.com/office/drawing/2014/main" id="{1528AA04-2FE0-482F-97EC-8A2CDD41E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62A49-CC46-40D9-A513-E9AF693B3E87}"/>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422108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DEDA-BACE-4585-A3D7-67B8C3C73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3FB26-8EB2-43C5-9FEC-E388E9A74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4653F-2352-46D2-8DF1-A6B89B21AF03}"/>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5" name="Footer Placeholder 4">
            <a:extLst>
              <a:ext uri="{FF2B5EF4-FFF2-40B4-BE49-F238E27FC236}">
                <a16:creationId xmlns:a16="http://schemas.microsoft.com/office/drawing/2014/main" id="{7B88FDD9-7763-4130-91C9-02776EB89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B62-3CDC-4770-A34B-FE479E432A28}"/>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192598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5BECE-2FF2-4C11-B59B-476114BD3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4D8FB6-8300-4789-850C-2E5B84260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A9873-50CA-43F6-9EEE-D06766390D99}"/>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5" name="Footer Placeholder 4">
            <a:extLst>
              <a:ext uri="{FF2B5EF4-FFF2-40B4-BE49-F238E27FC236}">
                <a16:creationId xmlns:a16="http://schemas.microsoft.com/office/drawing/2014/main" id="{49860F79-3BE5-45E3-956E-668344052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52D36-B2A4-4292-BB44-48397641D638}"/>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4182768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04249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C8B5-BCD9-48AD-A3DA-A9922AC61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0CEB4-6D1C-469F-A434-AF7432FDC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47C5B-3EC8-435D-9ED1-CA726ECCA57A}"/>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5" name="Footer Placeholder 4">
            <a:extLst>
              <a:ext uri="{FF2B5EF4-FFF2-40B4-BE49-F238E27FC236}">
                <a16:creationId xmlns:a16="http://schemas.microsoft.com/office/drawing/2014/main" id="{B5566712-1D5A-4CAC-80A5-8F0F79D65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56A96-EFD5-4DF4-9784-A9EE44850F7A}"/>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885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B1D6-DA37-4602-BB9C-4AF7DAC71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10782-3779-498A-9EFA-00543A709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B6D106-7FB8-47B3-98EB-F3862332A73C}"/>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5" name="Footer Placeholder 4">
            <a:extLst>
              <a:ext uri="{FF2B5EF4-FFF2-40B4-BE49-F238E27FC236}">
                <a16:creationId xmlns:a16="http://schemas.microsoft.com/office/drawing/2014/main" id="{B9949B34-1067-4AC6-974B-17809BF37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9B2D2-7441-4A60-A2B5-58B25FD59439}"/>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36475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96C9-91A1-4DC0-85C8-782AD76E3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31A42-D09D-4728-B968-E62F9CE84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728FC5-44DF-4526-8318-EF7C4A3E5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B4934-42AF-4C72-BCF9-5484CA1A744B}"/>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6" name="Footer Placeholder 5">
            <a:extLst>
              <a:ext uri="{FF2B5EF4-FFF2-40B4-BE49-F238E27FC236}">
                <a16:creationId xmlns:a16="http://schemas.microsoft.com/office/drawing/2014/main" id="{608DC901-6634-489C-9CAA-31F7D771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09514-6958-4707-8EE4-00451C2819F1}"/>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71970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2FC1-73D2-4485-84B1-5D05629EA5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377273-5916-4907-9CE4-6E67AAF17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EBB20-31AA-4ABF-9637-A6A5F49256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901CE-ACDA-4853-8FAA-4992C3988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F7F7D-44F1-469B-B68D-B75ADBFFBA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319A94-EFFF-4EA4-A688-21F116D6167F}"/>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8" name="Footer Placeholder 7">
            <a:extLst>
              <a:ext uri="{FF2B5EF4-FFF2-40B4-BE49-F238E27FC236}">
                <a16:creationId xmlns:a16="http://schemas.microsoft.com/office/drawing/2014/main" id="{723C96C5-11C5-419B-96A4-4DC4DFE24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739C9-2902-4D62-A200-79888B46473C}"/>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89438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F45F-03AB-42D0-AF80-30BF31529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C7841-EFAA-4374-9EB2-BB22460A2406}"/>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4" name="Footer Placeholder 3">
            <a:extLst>
              <a:ext uri="{FF2B5EF4-FFF2-40B4-BE49-F238E27FC236}">
                <a16:creationId xmlns:a16="http://schemas.microsoft.com/office/drawing/2014/main" id="{6E3D93DA-7C99-4D76-BCEE-9D3C687F9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556D3-D4C8-4CFC-9B14-5F72B5D3A3C1}"/>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56238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493B0-7B1C-4136-BD6C-0C24E337061A}"/>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3" name="Footer Placeholder 2">
            <a:extLst>
              <a:ext uri="{FF2B5EF4-FFF2-40B4-BE49-F238E27FC236}">
                <a16:creationId xmlns:a16="http://schemas.microsoft.com/office/drawing/2014/main" id="{D346244B-0078-4183-BA20-9C3D24362B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8A591-532D-4BFC-99A1-F9196C8317E6}"/>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385462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242-60FE-41A4-9CF2-700615059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C441B7-C3D5-449C-844F-82048EB56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33E38-B33E-4D16-9E76-87F9A7C8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E3946-EC15-42D2-8B36-DCCB13168063}"/>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6" name="Footer Placeholder 5">
            <a:extLst>
              <a:ext uri="{FF2B5EF4-FFF2-40B4-BE49-F238E27FC236}">
                <a16:creationId xmlns:a16="http://schemas.microsoft.com/office/drawing/2014/main" id="{2187E462-E5F1-45D5-90C7-A5C7AEEE7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1C26C-682A-47B3-9EC2-FF7AC5CC7280}"/>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96585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2FC8-D16D-4DA3-AEE2-CBBFC3201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122B3A-F4DA-4CF5-ACE1-16EFD3C56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8B6A0C-BB1D-44E5-9850-9AA75099F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AC1B6-29A9-4A02-807E-D6701888DCE1}"/>
              </a:ext>
            </a:extLst>
          </p:cNvPr>
          <p:cNvSpPr>
            <a:spLocks noGrp="1"/>
          </p:cNvSpPr>
          <p:nvPr>
            <p:ph type="dt" sz="half" idx="10"/>
          </p:nvPr>
        </p:nvSpPr>
        <p:spPr/>
        <p:txBody>
          <a:bodyPr/>
          <a:lstStyle/>
          <a:p>
            <a:fld id="{F1A511E7-5F1B-4E2B-9A95-FCE5B3FF9192}" type="datetimeFigureOut">
              <a:rPr lang="en-US" smtClean="0"/>
              <a:t>12/5/2022</a:t>
            </a:fld>
            <a:endParaRPr lang="en-US"/>
          </a:p>
        </p:txBody>
      </p:sp>
      <p:sp>
        <p:nvSpPr>
          <p:cNvPr id="6" name="Footer Placeholder 5">
            <a:extLst>
              <a:ext uri="{FF2B5EF4-FFF2-40B4-BE49-F238E27FC236}">
                <a16:creationId xmlns:a16="http://schemas.microsoft.com/office/drawing/2014/main" id="{9C63E038-121A-4907-8F53-24AAC8660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5098F-7D49-4088-9F79-A69D2AB9BD0C}"/>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100059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059B3-A6CF-4556-BFC0-EDF5B162A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EB6814-93A0-4AF4-B95B-B02B33E5C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94E5A-7D63-46D5-AE00-3FA8F7C85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511E7-5F1B-4E2B-9A95-FCE5B3FF9192}" type="datetimeFigureOut">
              <a:rPr lang="en-US" smtClean="0"/>
              <a:t>12/5/2022</a:t>
            </a:fld>
            <a:endParaRPr lang="en-US"/>
          </a:p>
        </p:txBody>
      </p:sp>
      <p:sp>
        <p:nvSpPr>
          <p:cNvPr id="5" name="Footer Placeholder 4">
            <a:extLst>
              <a:ext uri="{FF2B5EF4-FFF2-40B4-BE49-F238E27FC236}">
                <a16:creationId xmlns:a16="http://schemas.microsoft.com/office/drawing/2014/main" id="{120238D3-AEAE-416C-8FD1-243D5704D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B1D61C-7596-4BBB-985E-A69A80E9EB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F0A56-0F3D-49B3-AE67-ABA2DB08212B}" type="slidenum">
              <a:rPr lang="en-US" smtClean="0"/>
              <a:t>‹#›</a:t>
            </a:fld>
            <a:endParaRPr lang="en-US"/>
          </a:p>
        </p:txBody>
      </p:sp>
    </p:spTree>
    <p:extLst>
      <p:ext uri="{BB962C8B-B14F-4D97-AF65-F5344CB8AC3E}">
        <p14:creationId xmlns:p14="http://schemas.microsoft.com/office/powerpoint/2010/main" val="28726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docs.microsoft.com/en-us/dotnet/csharp/tour-of-csharp/tutorials/hello-world"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06D-F5C9-484A-A324-860CFDF3C0B4}"/>
              </a:ext>
            </a:extLst>
          </p:cNvPr>
          <p:cNvSpPr>
            <a:spLocks noGrp="1"/>
          </p:cNvSpPr>
          <p:nvPr>
            <p:ph type="ctrTitle"/>
          </p:nvPr>
        </p:nvSpPr>
        <p:spPr>
          <a:xfrm>
            <a:off x="1524000" y="2245809"/>
            <a:ext cx="9144000" cy="1564716"/>
          </a:xfrm>
        </p:spPr>
        <p:txBody>
          <a:bodyPr>
            <a:normAutofit/>
          </a:bodyPr>
          <a:lstStyle/>
          <a:p>
            <a:r>
              <a:rPr lang="en-US" sz="7200" dirty="0"/>
              <a:t>.NET and C#</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0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4C39520-A288-46DB-BC6E-8339D8875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7594" y="134007"/>
            <a:ext cx="5716811" cy="658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73963-8090-444D-A94F-AC369E7DF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4400" b="1" kern="1200">
                <a:solidFill>
                  <a:srgbClr val="000000"/>
                </a:solidFill>
                <a:latin typeface="+mj-lt"/>
                <a:ea typeface="+mj-ea"/>
                <a:cs typeface="+mj-cs"/>
              </a:rPr>
              <a:t>C# Programming Language</a:t>
            </a:r>
          </a:p>
        </p:txBody>
      </p:sp>
      <p:sp>
        <p:nvSpPr>
          <p:cNvPr id="7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Image result for c# logo">
            <a:extLst>
              <a:ext uri="{FF2B5EF4-FFF2-40B4-BE49-F238E27FC236}">
                <a16:creationId xmlns:a16="http://schemas.microsoft.com/office/drawing/2014/main" id="{7731ECFF-7A68-49BA-8EA1-689690A7EE31}"/>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r="4455" b="-3"/>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586ADD69-9941-4792-9C4F-AE31B2B428E9}"/>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000" kern="1200">
                <a:solidFill>
                  <a:srgbClr val="000000"/>
                </a:solidFill>
                <a:latin typeface="+mn-lt"/>
                <a:ea typeface="+mn-ea"/>
                <a:cs typeface="+mn-cs"/>
              </a:rPr>
              <a:t>A general-purpose, multi-paradigm programming language encompassing strong typing, imperative, declarative, functional, generic, object-oriented and component-oriented programming disciplines.</a:t>
            </a:r>
          </a:p>
          <a:p>
            <a:pPr>
              <a:spcAft>
                <a:spcPts val="600"/>
              </a:spcAft>
            </a:pPr>
            <a:r>
              <a:rPr lang="en-US" sz="2000" kern="1200">
                <a:solidFill>
                  <a:srgbClr val="000000"/>
                </a:solidFill>
                <a:latin typeface="+mn-lt"/>
                <a:ea typeface="+mn-ea"/>
                <a:cs typeface="+mn-cs"/>
              </a:rPr>
              <a:t>C# is one of the programming languages designed for CLI.</a:t>
            </a:r>
          </a:p>
          <a:p>
            <a:pPr>
              <a:spcAft>
                <a:spcPts val="600"/>
              </a:spcAft>
            </a:pPr>
            <a:endParaRPr lang="en-US" sz="2000" kern="1200">
              <a:solidFill>
                <a:srgbClr val="000000"/>
              </a:solidFill>
              <a:latin typeface="+mn-lt"/>
              <a:ea typeface="+mn-ea"/>
              <a:cs typeface="+mn-cs"/>
            </a:endParaRPr>
          </a:p>
        </p:txBody>
      </p:sp>
    </p:spTree>
    <p:extLst>
      <p:ext uri="{BB962C8B-B14F-4D97-AF65-F5344CB8AC3E}">
        <p14:creationId xmlns:p14="http://schemas.microsoft.com/office/powerpoint/2010/main" val="195788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6561-11DB-4E6B-AEC1-11DAF4CA4C0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400" b="1" kern="1200" dirty="0">
                <a:solidFill>
                  <a:schemeClr val="tx1"/>
                </a:solidFill>
                <a:latin typeface="+mj-lt"/>
                <a:ea typeface="+mj-ea"/>
                <a:cs typeface="+mj-cs"/>
              </a:rPr>
              <a:t>Distinguishing features (</a:t>
            </a:r>
            <a:r>
              <a:rPr lang="en-US" sz="4400" kern="1200" dirty="0">
                <a:solidFill>
                  <a:schemeClr val="tx1"/>
                </a:solidFill>
                <a:latin typeface="+mj-lt"/>
                <a:ea typeface="+mj-ea"/>
                <a:cs typeface="+mj-cs"/>
              </a:rPr>
              <a:t>with C, C++, and Java</a:t>
            </a:r>
            <a:r>
              <a:rPr lang="en-US" sz="4400" b="1" kern="1200" dirty="0">
                <a:solidFill>
                  <a:schemeClr val="tx1"/>
                </a:solidFill>
                <a:latin typeface="+mj-lt"/>
                <a:ea typeface="+mj-ea"/>
                <a:cs typeface="+mj-cs"/>
              </a:rPr>
              <a:t>)</a:t>
            </a:r>
            <a:endParaRPr lang="en-US" sz="4400" kern="1200" dirty="0">
              <a:solidFill>
                <a:schemeClr val="tx1"/>
              </a:solidFill>
              <a:latin typeface="+mj-lt"/>
              <a:ea typeface="+mj-ea"/>
              <a:cs typeface="+mj-cs"/>
            </a:endParaRPr>
          </a:p>
        </p:txBody>
      </p:sp>
      <p:graphicFrame>
        <p:nvGraphicFramePr>
          <p:cNvPr id="12" name="Text Placeholder 2">
            <a:extLst>
              <a:ext uri="{FF2B5EF4-FFF2-40B4-BE49-F238E27FC236}">
                <a16:creationId xmlns:a16="http://schemas.microsoft.com/office/drawing/2014/main" id="{6E05739B-9B3E-4583-8201-A2E58E048EA2}"/>
              </a:ext>
            </a:extLst>
          </p:cNvPr>
          <p:cNvGraphicFramePr/>
          <p:nvPr>
            <p:extLst>
              <p:ext uri="{D42A27DB-BD31-4B8C-83A1-F6EECF244321}">
                <p14:modId xmlns:p14="http://schemas.microsoft.com/office/powerpoint/2010/main" val="30469376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55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269952-6C7C-4C19-A27E-5D9373394EEE}"/>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spcBef>
                <a:spcPct val="0"/>
              </a:spcBef>
            </a:pPr>
            <a:r>
              <a:rPr lang="en-US" sz="4000" b="1" kern="1200">
                <a:solidFill>
                  <a:schemeClr val="bg2"/>
                </a:solidFill>
                <a:latin typeface="+mj-lt"/>
                <a:ea typeface="+mj-ea"/>
                <a:cs typeface="+mj-cs"/>
              </a:rPr>
              <a:t>Integrated Development Environment (IDE)</a:t>
            </a:r>
          </a:p>
        </p:txBody>
      </p:sp>
    </p:spTree>
    <p:extLst>
      <p:ext uri="{BB962C8B-B14F-4D97-AF65-F5344CB8AC3E}">
        <p14:creationId xmlns:p14="http://schemas.microsoft.com/office/powerpoint/2010/main" val="32764133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58DF-FFD6-4030-BCEA-102708F2EE58}"/>
              </a:ext>
            </a:extLst>
          </p:cNvPr>
          <p:cNvSpPr>
            <a:spLocks noGrp="1"/>
          </p:cNvSpPr>
          <p:nvPr>
            <p:ph type="title"/>
          </p:nvPr>
        </p:nvSpPr>
        <p:spPr>
          <a:xfrm>
            <a:off x="838200" y="365125"/>
            <a:ext cx="10515600" cy="1325563"/>
          </a:xfrm>
        </p:spPr>
        <p:txBody>
          <a:bodyPr>
            <a:normAutofit/>
          </a:bodyPr>
          <a:lstStyle/>
          <a:p>
            <a:r>
              <a:rPr lang="en-US" sz="6600" b="1" dirty="0"/>
              <a:t>#</a:t>
            </a:r>
            <a:r>
              <a:rPr lang="en-US" sz="6600" b="1" dirty="0" err="1"/>
              <a:t>vshistory</a:t>
            </a:r>
            <a:endParaRPr lang="en-US" sz="6600" b="1" dirty="0"/>
          </a:p>
        </p:txBody>
      </p:sp>
      <p:pic>
        <p:nvPicPr>
          <p:cNvPr id="30" name="Picture 29">
            <a:extLst>
              <a:ext uri="{FF2B5EF4-FFF2-40B4-BE49-F238E27FC236}">
                <a16:creationId xmlns:a16="http://schemas.microsoft.com/office/drawing/2014/main" id="{E91C9AF2-08B0-49DB-A65E-D089DA37B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71231"/>
            <a:ext cx="2191250" cy="1455931"/>
          </a:xfrm>
          <a:prstGeom prst="rect">
            <a:avLst/>
          </a:prstGeom>
        </p:spPr>
      </p:pic>
      <p:pic>
        <p:nvPicPr>
          <p:cNvPr id="31" name="Picture 24" descr="Image result for visual studio 6 logo">
            <a:extLst>
              <a:ext uri="{FF2B5EF4-FFF2-40B4-BE49-F238E27FC236}">
                <a16:creationId xmlns:a16="http://schemas.microsoft.com/office/drawing/2014/main" id="{75F718F8-ACC8-4690-8C88-B4F0132E5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188" y="1796397"/>
            <a:ext cx="1658592" cy="20578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0" descr="Image result for visual studio 2003 logo">
            <a:extLst>
              <a:ext uri="{FF2B5EF4-FFF2-40B4-BE49-F238E27FC236}">
                <a16:creationId xmlns:a16="http://schemas.microsoft.com/office/drawing/2014/main" id="{52710F8F-CC28-42FC-A653-1F26F5FF2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188" y="4556806"/>
            <a:ext cx="3420401" cy="11680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4" descr="Related image">
            <a:extLst>
              <a:ext uri="{FF2B5EF4-FFF2-40B4-BE49-F238E27FC236}">
                <a16:creationId xmlns:a16="http://schemas.microsoft.com/office/drawing/2014/main" id="{8CB9181D-7A80-4029-85F3-D4F9A704A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1" y="4123509"/>
            <a:ext cx="1705074" cy="203469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6" descr="Related image">
            <a:extLst>
              <a:ext uri="{FF2B5EF4-FFF2-40B4-BE49-F238E27FC236}">
                <a16:creationId xmlns:a16="http://schemas.microsoft.com/office/drawing/2014/main" id="{ACFC786A-DF58-458A-8809-596A92B430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4588" y="1690688"/>
            <a:ext cx="1908221" cy="21635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55B6AE-08D1-9B5E-50E6-2124C5C8CE8A}"/>
              </a:ext>
            </a:extLst>
          </p:cNvPr>
          <p:cNvSpPr txBox="1"/>
          <p:nvPr/>
        </p:nvSpPr>
        <p:spPr>
          <a:xfrm>
            <a:off x="6309411" y="1421105"/>
            <a:ext cx="1148587" cy="369332"/>
          </a:xfrm>
          <a:prstGeom prst="rect">
            <a:avLst/>
          </a:prstGeom>
          <a:noFill/>
        </p:spPr>
        <p:txBody>
          <a:bodyPr wrap="square" lIns="91440" tIns="45720" rIns="91440" bIns="45720" rtlCol="0" anchor="t">
            <a:spAutoFit/>
          </a:bodyPr>
          <a:lstStyle/>
          <a:p>
            <a:r>
              <a:rPr lang="en-US" dirty="0"/>
              <a:t>VS1998</a:t>
            </a:r>
          </a:p>
        </p:txBody>
      </p:sp>
      <p:sp>
        <p:nvSpPr>
          <p:cNvPr id="6" name="TextBox 5">
            <a:extLst>
              <a:ext uri="{FF2B5EF4-FFF2-40B4-BE49-F238E27FC236}">
                <a16:creationId xmlns:a16="http://schemas.microsoft.com/office/drawing/2014/main" id="{D24F87F1-8C50-60D9-744D-E00DF597F292}"/>
              </a:ext>
            </a:extLst>
          </p:cNvPr>
          <p:cNvSpPr txBox="1"/>
          <p:nvPr/>
        </p:nvSpPr>
        <p:spPr>
          <a:xfrm>
            <a:off x="10651767" y="1421105"/>
            <a:ext cx="1148587" cy="369332"/>
          </a:xfrm>
          <a:prstGeom prst="rect">
            <a:avLst/>
          </a:prstGeom>
          <a:noFill/>
        </p:spPr>
        <p:txBody>
          <a:bodyPr wrap="square" lIns="91440" tIns="45720" rIns="91440" bIns="45720" rtlCol="0" anchor="t">
            <a:spAutoFit/>
          </a:bodyPr>
          <a:lstStyle/>
          <a:p>
            <a:r>
              <a:rPr lang="en-US" dirty="0"/>
              <a:t>VS2002</a:t>
            </a:r>
          </a:p>
        </p:txBody>
      </p:sp>
      <p:sp>
        <p:nvSpPr>
          <p:cNvPr id="7" name="TextBox 6">
            <a:extLst>
              <a:ext uri="{FF2B5EF4-FFF2-40B4-BE49-F238E27FC236}">
                <a16:creationId xmlns:a16="http://schemas.microsoft.com/office/drawing/2014/main" id="{4AE3CC3A-B896-EB1C-67D1-6452CBC6BABD}"/>
              </a:ext>
            </a:extLst>
          </p:cNvPr>
          <p:cNvSpPr txBox="1"/>
          <p:nvPr/>
        </p:nvSpPr>
        <p:spPr>
          <a:xfrm>
            <a:off x="2551602" y="4479542"/>
            <a:ext cx="1148587" cy="369332"/>
          </a:xfrm>
          <a:prstGeom prst="rect">
            <a:avLst/>
          </a:prstGeom>
          <a:noFill/>
        </p:spPr>
        <p:txBody>
          <a:bodyPr wrap="square" lIns="91440" tIns="45720" rIns="91440" bIns="45720" rtlCol="0" anchor="t">
            <a:spAutoFit/>
          </a:bodyPr>
          <a:lstStyle/>
          <a:p>
            <a:r>
              <a:rPr lang="en-US" dirty="0"/>
              <a:t>VS2003</a:t>
            </a:r>
          </a:p>
        </p:txBody>
      </p:sp>
    </p:spTree>
    <p:extLst>
      <p:ext uri="{BB962C8B-B14F-4D97-AF65-F5344CB8AC3E}">
        <p14:creationId xmlns:p14="http://schemas.microsoft.com/office/powerpoint/2010/main" val="269858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visual studio 2012 logo png">
            <a:extLst>
              <a:ext uri="{FF2B5EF4-FFF2-40B4-BE49-F238E27FC236}">
                <a16:creationId xmlns:a16="http://schemas.microsoft.com/office/drawing/2014/main" id="{C2C2C4CA-54DA-4728-81AC-7137A07DE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043" y="3836247"/>
            <a:ext cx="2060298" cy="20602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visual studio 2010 logo">
            <a:extLst>
              <a:ext uri="{FF2B5EF4-FFF2-40B4-BE49-F238E27FC236}">
                <a16:creationId xmlns:a16="http://schemas.microsoft.com/office/drawing/2014/main" id="{826FFC99-E8B8-4731-8C60-7601C3F21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843" y="965200"/>
            <a:ext cx="2060298" cy="20602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2" descr="Image result for visual studio 2012 logo png">
            <a:extLst>
              <a:ext uri="{FF2B5EF4-FFF2-40B4-BE49-F238E27FC236}">
                <a16:creationId xmlns:a16="http://schemas.microsoft.com/office/drawing/2014/main" id="{EF1AC151-5D70-478F-B21D-728B78CFF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843" y="3832502"/>
            <a:ext cx="2060298" cy="2060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1C7C4A-111E-4798-82E8-F6F104B2D69D}"/>
              </a:ext>
            </a:extLst>
          </p:cNvPr>
          <p:cNvSpPr txBox="1"/>
          <p:nvPr/>
        </p:nvSpPr>
        <p:spPr>
          <a:xfrm>
            <a:off x="5007566" y="3647836"/>
            <a:ext cx="951722" cy="369332"/>
          </a:xfrm>
          <a:prstGeom prst="rect">
            <a:avLst/>
          </a:prstGeom>
          <a:noFill/>
        </p:spPr>
        <p:txBody>
          <a:bodyPr wrap="square" rtlCol="0">
            <a:spAutoFit/>
          </a:bodyPr>
          <a:lstStyle/>
          <a:p>
            <a:r>
              <a:rPr lang="en-US" dirty="0"/>
              <a:t>VS2012</a:t>
            </a:r>
          </a:p>
        </p:txBody>
      </p:sp>
      <p:sp>
        <p:nvSpPr>
          <p:cNvPr id="15" name="TextBox 14">
            <a:extLst>
              <a:ext uri="{FF2B5EF4-FFF2-40B4-BE49-F238E27FC236}">
                <a16:creationId xmlns:a16="http://schemas.microsoft.com/office/drawing/2014/main" id="{80AF5A40-09E5-40EB-A5EF-F8CF9099C8EB}"/>
              </a:ext>
            </a:extLst>
          </p:cNvPr>
          <p:cNvSpPr txBox="1"/>
          <p:nvPr/>
        </p:nvSpPr>
        <p:spPr>
          <a:xfrm>
            <a:off x="10522338" y="776789"/>
            <a:ext cx="951722" cy="369332"/>
          </a:xfrm>
          <a:prstGeom prst="rect">
            <a:avLst/>
          </a:prstGeom>
          <a:noFill/>
        </p:spPr>
        <p:txBody>
          <a:bodyPr wrap="square" rtlCol="0">
            <a:spAutoFit/>
          </a:bodyPr>
          <a:lstStyle/>
          <a:p>
            <a:r>
              <a:rPr lang="en-US" dirty="0"/>
              <a:t>VS2010</a:t>
            </a:r>
          </a:p>
        </p:txBody>
      </p:sp>
      <p:sp>
        <p:nvSpPr>
          <p:cNvPr id="17" name="TextBox 16">
            <a:extLst>
              <a:ext uri="{FF2B5EF4-FFF2-40B4-BE49-F238E27FC236}">
                <a16:creationId xmlns:a16="http://schemas.microsoft.com/office/drawing/2014/main" id="{C4408563-5138-4E22-8FA6-4D356B19E15B}"/>
              </a:ext>
            </a:extLst>
          </p:cNvPr>
          <p:cNvSpPr txBox="1"/>
          <p:nvPr/>
        </p:nvSpPr>
        <p:spPr>
          <a:xfrm>
            <a:off x="10522338" y="3647836"/>
            <a:ext cx="951722" cy="369332"/>
          </a:xfrm>
          <a:prstGeom prst="rect">
            <a:avLst/>
          </a:prstGeom>
          <a:noFill/>
        </p:spPr>
        <p:txBody>
          <a:bodyPr wrap="square" rtlCol="0">
            <a:spAutoFit/>
          </a:bodyPr>
          <a:lstStyle/>
          <a:p>
            <a:r>
              <a:rPr lang="en-US" dirty="0"/>
              <a:t>VS2013</a:t>
            </a:r>
          </a:p>
        </p:txBody>
      </p:sp>
      <p:pic>
        <p:nvPicPr>
          <p:cNvPr id="10" name="Picture 9">
            <a:extLst>
              <a:ext uri="{FF2B5EF4-FFF2-40B4-BE49-F238E27FC236}">
                <a16:creationId xmlns:a16="http://schemas.microsoft.com/office/drawing/2014/main" id="{A0D6D9A1-7704-4AA6-BAD3-7A9ECB7B3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991" y="1127928"/>
            <a:ext cx="4217241" cy="1610986"/>
          </a:xfrm>
          <a:prstGeom prst="rect">
            <a:avLst/>
          </a:prstGeom>
        </p:spPr>
      </p:pic>
    </p:spTree>
    <p:extLst>
      <p:ext uri="{BB962C8B-B14F-4D97-AF65-F5344CB8AC3E}">
        <p14:creationId xmlns:p14="http://schemas.microsoft.com/office/powerpoint/2010/main" val="337900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 result for visual studio 2015 icons">
            <a:extLst>
              <a:ext uri="{FF2B5EF4-FFF2-40B4-BE49-F238E27FC236}">
                <a16:creationId xmlns:a16="http://schemas.microsoft.com/office/drawing/2014/main" id="{E32F4DCE-CC84-48B9-A3E7-453F03DCA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94" y="680055"/>
            <a:ext cx="2670205" cy="26702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close up of a logo&#10;&#10;Description automatically generated">
            <a:extLst>
              <a:ext uri="{FF2B5EF4-FFF2-40B4-BE49-F238E27FC236}">
                <a16:creationId xmlns:a16="http://schemas.microsoft.com/office/drawing/2014/main" id="{1E47B2B0-AD00-4627-B6F3-711A22339BBE}"/>
              </a:ext>
            </a:extLst>
          </p:cNvPr>
          <p:cNvPicPr>
            <a:picLocks noChangeAspect="1"/>
          </p:cNvPicPr>
          <p:nvPr/>
        </p:nvPicPr>
        <p:blipFill>
          <a:blip r:embed="rId3"/>
          <a:stretch>
            <a:fillRect/>
          </a:stretch>
        </p:blipFill>
        <p:spPr>
          <a:xfrm>
            <a:off x="7722854" y="927278"/>
            <a:ext cx="2259610" cy="2237489"/>
          </a:xfrm>
          <a:prstGeom prst="rect">
            <a:avLst/>
          </a:prstGeom>
        </p:spPr>
      </p:pic>
      <p:pic>
        <p:nvPicPr>
          <p:cNvPr id="24" name="Picture 23" descr="A close up of a sign&#10;&#10;Description automatically generated">
            <a:extLst>
              <a:ext uri="{FF2B5EF4-FFF2-40B4-BE49-F238E27FC236}">
                <a16:creationId xmlns:a16="http://schemas.microsoft.com/office/drawing/2014/main" id="{4FFF607C-6C15-477F-A97B-78383289067A}"/>
              </a:ext>
            </a:extLst>
          </p:cNvPr>
          <p:cNvPicPr>
            <a:picLocks noChangeAspect="1"/>
          </p:cNvPicPr>
          <p:nvPr/>
        </p:nvPicPr>
        <p:blipFill>
          <a:blip r:embed="rId4"/>
          <a:stretch>
            <a:fillRect/>
          </a:stretch>
        </p:blipFill>
        <p:spPr>
          <a:xfrm>
            <a:off x="2111062" y="3725574"/>
            <a:ext cx="2317870" cy="2312075"/>
          </a:xfrm>
          <a:prstGeom prst="rect">
            <a:avLst/>
          </a:prstGeom>
        </p:spPr>
      </p:pic>
      <p:sp>
        <p:nvSpPr>
          <p:cNvPr id="2" name="TextBox 1">
            <a:extLst>
              <a:ext uri="{FF2B5EF4-FFF2-40B4-BE49-F238E27FC236}">
                <a16:creationId xmlns:a16="http://schemas.microsoft.com/office/drawing/2014/main" id="{D8A35912-0E57-4B0D-8973-85C4DF789127}"/>
              </a:ext>
            </a:extLst>
          </p:cNvPr>
          <p:cNvSpPr txBox="1"/>
          <p:nvPr/>
        </p:nvSpPr>
        <p:spPr>
          <a:xfrm>
            <a:off x="4939568" y="3615640"/>
            <a:ext cx="1148587" cy="369332"/>
          </a:xfrm>
          <a:prstGeom prst="rect">
            <a:avLst/>
          </a:prstGeom>
          <a:noFill/>
        </p:spPr>
        <p:txBody>
          <a:bodyPr wrap="square" rtlCol="0">
            <a:spAutoFit/>
          </a:bodyPr>
          <a:lstStyle/>
          <a:p>
            <a:r>
              <a:rPr lang="en-US" dirty="0"/>
              <a:t>VS2019</a:t>
            </a:r>
          </a:p>
        </p:txBody>
      </p:sp>
      <p:sp>
        <p:nvSpPr>
          <p:cNvPr id="25" name="TextBox 24">
            <a:extLst>
              <a:ext uri="{FF2B5EF4-FFF2-40B4-BE49-F238E27FC236}">
                <a16:creationId xmlns:a16="http://schemas.microsoft.com/office/drawing/2014/main" id="{2BF11BDF-9F6F-4D06-8ABD-2152BD0087CF}"/>
              </a:ext>
            </a:extLst>
          </p:cNvPr>
          <p:cNvSpPr txBox="1"/>
          <p:nvPr/>
        </p:nvSpPr>
        <p:spPr>
          <a:xfrm>
            <a:off x="4973301" y="742612"/>
            <a:ext cx="1148587" cy="369332"/>
          </a:xfrm>
          <a:prstGeom prst="rect">
            <a:avLst/>
          </a:prstGeom>
          <a:noFill/>
        </p:spPr>
        <p:txBody>
          <a:bodyPr wrap="square" rtlCol="0">
            <a:spAutoFit/>
          </a:bodyPr>
          <a:lstStyle/>
          <a:p>
            <a:r>
              <a:rPr lang="en-US" dirty="0"/>
              <a:t>VS2015</a:t>
            </a:r>
          </a:p>
        </p:txBody>
      </p:sp>
      <p:sp>
        <p:nvSpPr>
          <p:cNvPr id="26" name="TextBox 25">
            <a:extLst>
              <a:ext uri="{FF2B5EF4-FFF2-40B4-BE49-F238E27FC236}">
                <a16:creationId xmlns:a16="http://schemas.microsoft.com/office/drawing/2014/main" id="{247555DB-E7F1-4E76-8EA7-62E609BF9060}"/>
              </a:ext>
            </a:extLst>
          </p:cNvPr>
          <p:cNvSpPr txBox="1"/>
          <p:nvPr/>
        </p:nvSpPr>
        <p:spPr>
          <a:xfrm>
            <a:off x="10486618" y="742612"/>
            <a:ext cx="1148587" cy="369332"/>
          </a:xfrm>
          <a:prstGeom prst="rect">
            <a:avLst/>
          </a:prstGeom>
          <a:noFill/>
        </p:spPr>
        <p:txBody>
          <a:bodyPr wrap="square" rtlCol="0">
            <a:spAutoFit/>
          </a:bodyPr>
          <a:lstStyle/>
          <a:p>
            <a:r>
              <a:rPr lang="en-US" dirty="0"/>
              <a:t>VS2017</a:t>
            </a:r>
          </a:p>
        </p:txBody>
      </p:sp>
      <p:sp>
        <p:nvSpPr>
          <p:cNvPr id="10" name="TextBox 9">
            <a:extLst>
              <a:ext uri="{FF2B5EF4-FFF2-40B4-BE49-F238E27FC236}">
                <a16:creationId xmlns:a16="http://schemas.microsoft.com/office/drawing/2014/main" id="{8815872E-2BB4-4657-9AD8-8C1FC4D08E32}"/>
              </a:ext>
            </a:extLst>
          </p:cNvPr>
          <p:cNvSpPr txBox="1"/>
          <p:nvPr/>
        </p:nvSpPr>
        <p:spPr>
          <a:xfrm>
            <a:off x="10489228" y="3615640"/>
            <a:ext cx="1148587" cy="369332"/>
          </a:xfrm>
          <a:prstGeom prst="rect">
            <a:avLst/>
          </a:prstGeom>
          <a:noFill/>
        </p:spPr>
        <p:txBody>
          <a:bodyPr wrap="square" lIns="91440" tIns="45720" rIns="91440" bIns="45720" rtlCol="0" anchor="t">
            <a:spAutoFit/>
          </a:bodyPr>
          <a:lstStyle/>
          <a:p>
            <a:r>
              <a:rPr lang="en-US"/>
              <a:t>VS2022</a:t>
            </a:r>
            <a:endParaRPr lang="en-US" dirty="0"/>
          </a:p>
        </p:txBody>
      </p:sp>
      <p:pic>
        <p:nvPicPr>
          <p:cNvPr id="3" name="Picture 4" descr="Icon&#10;&#10;Description automatically generated">
            <a:extLst>
              <a:ext uri="{FF2B5EF4-FFF2-40B4-BE49-F238E27FC236}">
                <a16:creationId xmlns:a16="http://schemas.microsoft.com/office/drawing/2014/main" id="{D6738C60-E7AF-FF3B-8B2C-C1D086CA94F6}"/>
              </a:ext>
            </a:extLst>
          </p:cNvPr>
          <p:cNvPicPr>
            <a:picLocks noChangeAspect="1"/>
          </p:cNvPicPr>
          <p:nvPr/>
        </p:nvPicPr>
        <p:blipFill>
          <a:blip r:embed="rId5"/>
          <a:stretch>
            <a:fillRect/>
          </a:stretch>
        </p:blipFill>
        <p:spPr>
          <a:xfrm>
            <a:off x="7932564" y="3950331"/>
            <a:ext cx="1838325" cy="1838325"/>
          </a:xfrm>
          <a:prstGeom prst="rect">
            <a:avLst/>
          </a:prstGeom>
        </p:spPr>
      </p:pic>
    </p:spTree>
    <p:extLst>
      <p:ext uri="{BB962C8B-B14F-4D97-AF65-F5344CB8AC3E}">
        <p14:creationId xmlns:p14="http://schemas.microsoft.com/office/powerpoint/2010/main" val="254714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con&#10;&#10;Description automatically generated">
            <a:extLst>
              <a:ext uri="{FF2B5EF4-FFF2-40B4-BE49-F238E27FC236}">
                <a16:creationId xmlns:a16="http://schemas.microsoft.com/office/drawing/2014/main" id="{0BA73C6A-9147-4953-B878-F49E895E673B}"/>
              </a:ext>
            </a:extLst>
          </p:cNvPr>
          <p:cNvPicPr>
            <a:picLocks noChangeAspect="1"/>
          </p:cNvPicPr>
          <p:nvPr/>
        </p:nvPicPr>
        <p:blipFill>
          <a:blip r:embed="rId2"/>
          <a:stretch>
            <a:fillRect/>
          </a:stretch>
        </p:blipFill>
        <p:spPr>
          <a:xfrm>
            <a:off x="3948023" y="1309777"/>
            <a:ext cx="4224067" cy="4224067"/>
          </a:xfrm>
          <a:prstGeom prst="rect">
            <a:avLst/>
          </a:prstGeom>
        </p:spPr>
      </p:pic>
    </p:spTree>
    <p:extLst>
      <p:ext uri="{BB962C8B-B14F-4D97-AF65-F5344CB8AC3E}">
        <p14:creationId xmlns:p14="http://schemas.microsoft.com/office/powerpoint/2010/main" val="161943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8710752-4EC2-34BF-2895-E6DFE6CF340C}"/>
              </a:ext>
            </a:extLst>
          </p:cNvPr>
          <p:cNvGraphicFramePr>
            <a:graphicFrameLocks noGrp="1"/>
          </p:cNvGraphicFramePr>
          <p:nvPr>
            <p:extLst>
              <p:ext uri="{D42A27DB-BD31-4B8C-83A1-F6EECF244321}">
                <p14:modId xmlns:p14="http://schemas.microsoft.com/office/powerpoint/2010/main" val="3744190789"/>
              </p:ext>
            </p:extLst>
          </p:nvPr>
        </p:nvGraphicFramePr>
        <p:xfrm>
          <a:off x="1043835" y="396657"/>
          <a:ext cx="10129072" cy="6015816"/>
        </p:xfrm>
        <a:graphic>
          <a:graphicData uri="http://schemas.openxmlformats.org/drawingml/2006/table">
            <a:tbl>
              <a:tblPr firstRow="1" bandRow="1">
                <a:tableStyleId>{FABFCF23-3B69-468F-B69F-88F6DE6A72F2}</a:tableStyleId>
              </a:tblPr>
              <a:tblGrid>
                <a:gridCol w="1741774">
                  <a:extLst>
                    <a:ext uri="{9D8B030D-6E8A-4147-A177-3AD203B41FA5}">
                      <a16:colId xmlns:a16="http://schemas.microsoft.com/office/drawing/2014/main" val="2759939673"/>
                    </a:ext>
                  </a:extLst>
                </a:gridCol>
                <a:gridCol w="1624737">
                  <a:extLst>
                    <a:ext uri="{9D8B030D-6E8A-4147-A177-3AD203B41FA5}">
                      <a16:colId xmlns:a16="http://schemas.microsoft.com/office/drawing/2014/main" val="3538774037"/>
                    </a:ext>
                  </a:extLst>
                </a:gridCol>
                <a:gridCol w="2746646">
                  <a:extLst>
                    <a:ext uri="{9D8B030D-6E8A-4147-A177-3AD203B41FA5}">
                      <a16:colId xmlns:a16="http://schemas.microsoft.com/office/drawing/2014/main" val="999438339"/>
                    </a:ext>
                  </a:extLst>
                </a:gridCol>
                <a:gridCol w="4015915">
                  <a:extLst>
                    <a:ext uri="{9D8B030D-6E8A-4147-A177-3AD203B41FA5}">
                      <a16:colId xmlns:a16="http://schemas.microsoft.com/office/drawing/2014/main" val="814016088"/>
                    </a:ext>
                  </a:extLst>
                </a:gridCol>
              </a:tblGrid>
              <a:tr h="323525">
                <a:tc>
                  <a:txBody>
                    <a:bodyPr/>
                    <a:lstStyle/>
                    <a:p>
                      <a:r>
                        <a:rPr lang="en-US" sz="1400" cap="none" spc="0" dirty="0">
                          <a:effectLst/>
                        </a:rPr>
                        <a:t>Version​</a:t>
                      </a:r>
                    </a:p>
                  </a:txBody>
                  <a:tcPr marL="82739" marR="0" marT="63645" marB="63645" anchor="ctr"/>
                </a:tc>
                <a:tc>
                  <a:txBody>
                    <a:bodyPr/>
                    <a:lstStyle/>
                    <a:p>
                      <a:r>
                        <a:rPr lang="en-US" sz="1400" cap="none" spc="0" dirty="0">
                          <a:effectLst/>
                        </a:rPr>
                        <a:t>Release Date​</a:t>
                      </a:r>
                    </a:p>
                  </a:txBody>
                  <a:tcPr marL="82739" marR="0" marT="63645" marB="63645" anchor="ctr"/>
                </a:tc>
                <a:tc>
                  <a:txBody>
                    <a:bodyPr/>
                    <a:lstStyle/>
                    <a:p>
                      <a:r>
                        <a:rPr lang="en-US" sz="1400" cap="none" spc="0" dirty="0">
                          <a:effectLst/>
                        </a:rPr>
                        <a:t>.NET</a:t>
                      </a:r>
                    </a:p>
                  </a:txBody>
                  <a:tcPr marL="82739" marR="0" marT="63645" marB="63645" anchor="ctr"/>
                </a:tc>
                <a:tc>
                  <a:txBody>
                    <a:bodyPr/>
                    <a:lstStyle/>
                    <a:p>
                      <a:r>
                        <a:rPr lang="en-US" sz="1400" cap="none" spc="0" dirty="0">
                          <a:effectLst/>
                        </a:rPr>
                        <a:t>Visual Studio​</a:t>
                      </a:r>
                    </a:p>
                  </a:txBody>
                  <a:tcPr marL="82739" marR="0" marT="63645" marB="63645" anchor="ctr"/>
                </a:tc>
                <a:extLst>
                  <a:ext uri="{0D108BD9-81ED-4DB2-BD59-A6C34878D82A}">
                    <a16:rowId xmlns:a16="http://schemas.microsoft.com/office/drawing/2014/main" val="3923155481"/>
                  </a:ext>
                </a:extLst>
              </a:tr>
              <a:tr h="323525">
                <a:tc>
                  <a:txBody>
                    <a:bodyPr/>
                    <a:lstStyle/>
                    <a:p>
                      <a:r>
                        <a:rPr lang="en-US" sz="1200" cap="none" spc="0" dirty="0">
                          <a:effectLst/>
                        </a:rPr>
                        <a:t>C# 1.0​</a:t>
                      </a:r>
                    </a:p>
                  </a:txBody>
                  <a:tcPr marL="82739" marR="0" marT="63645" marB="63645" anchor="ctr"/>
                </a:tc>
                <a:tc>
                  <a:txBody>
                    <a:bodyPr/>
                    <a:lstStyle/>
                    <a:p>
                      <a:r>
                        <a:rPr lang="en-US" sz="1200" cap="none" spc="0" dirty="0">
                          <a:effectLst/>
                        </a:rPr>
                        <a:t>Jan 2002​</a:t>
                      </a:r>
                    </a:p>
                  </a:txBody>
                  <a:tcPr marL="82739" marR="0" marT="63645" marB="63645" anchor="ctr"/>
                </a:tc>
                <a:tc>
                  <a:txBody>
                    <a:bodyPr/>
                    <a:lstStyle/>
                    <a:p>
                      <a:r>
                        <a:rPr lang="en-US" sz="1200" cap="none" spc="0" dirty="0">
                          <a:effectLst/>
                        </a:rPr>
                        <a:t>.NET 1.0​</a:t>
                      </a:r>
                    </a:p>
                  </a:txBody>
                  <a:tcPr marL="82739" marR="0" marT="63645" marB="63645" anchor="ctr"/>
                </a:tc>
                <a:tc>
                  <a:txBody>
                    <a:bodyPr/>
                    <a:lstStyle/>
                    <a:p>
                      <a:r>
                        <a:rPr lang="en-US" sz="1200" cap="none" spc="0" dirty="0">
                          <a:effectLst/>
                        </a:rPr>
                        <a:t>Visual Studio .NET 2002​</a:t>
                      </a:r>
                    </a:p>
                  </a:txBody>
                  <a:tcPr marL="82739" marR="0" marT="63645" marB="63645" anchor="ctr"/>
                </a:tc>
                <a:extLst>
                  <a:ext uri="{0D108BD9-81ED-4DB2-BD59-A6C34878D82A}">
                    <a16:rowId xmlns:a16="http://schemas.microsoft.com/office/drawing/2014/main" val="3717760517"/>
                  </a:ext>
                </a:extLst>
              </a:tr>
              <a:tr h="323525">
                <a:tc>
                  <a:txBody>
                    <a:bodyPr/>
                    <a:lstStyle/>
                    <a:p>
                      <a:r>
                        <a:rPr lang="en-US" sz="1200" cap="none" spc="0" dirty="0">
                          <a:effectLst/>
                        </a:rPr>
                        <a:t>C# 1.1 and 1.2​</a:t>
                      </a:r>
                    </a:p>
                  </a:txBody>
                  <a:tcPr marL="82739" marR="0" marT="63645" marB="63645" anchor="ctr"/>
                </a:tc>
                <a:tc>
                  <a:txBody>
                    <a:bodyPr/>
                    <a:lstStyle/>
                    <a:p>
                      <a:r>
                        <a:rPr lang="en-US" sz="1200" cap="none" spc="0" dirty="0">
                          <a:effectLst/>
                        </a:rPr>
                        <a:t>Apr 2003​</a:t>
                      </a:r>
                    </a:p>
                  </a:txBody>
                  <a:tcPr marL="82739" marR="0" marT="63645" marB="63645" anchor="ctr"/>
                </a:tc>
                <a:tc>
                  <a:txBody>
                    <a:bodyPr/>
                    <a:lstStyle/>
                    <a:p>
                      <a:r>
                        <a:rPr lang="en-US" sz="1200" cap="none" spc="0" dirty="0">
                          <a:effectLst/>
                        </a:rPr>
                        <a:t>.NET 1.1​</a:t>
                      </a:r>
                    </a:p>
                  </a:txBody>
                  <a:tcPr marL="82739" marR="0" marT="63645" marB="63645" anchor="ctr"/>
                </a:tc>
                <a:tc>
                  <a:txBody>
                    <a:bodyPr/>
                    <a:lstStyle/>
                    <a:p>
                      <a:r>
                        <a:rPr lang="en-US" sz="1200" cap="none" spc="0" dirty="0">
                          <a:effectLst/>
                        </a:rPr>
                        <a:t>Visual Studio .NET 2003​</a:t>
                      </a:r>
                    </a:p>
                  </a:txBody>
                  <a:tcPr marL="82739" marR="0" marT="63645" marB="63645" anchor="ctr"/>
                </a:tc>
                <a:extLst>
                  <a:ext uri="{0D108BD9-81ED-4DB2-BD59-A6C34878D82A}">
                    <a16:rowId xmlns:a16="http://schemas.microsoft.com/office/drawing/2014/main" val="253213801"/>
                  </a:ext>
                </a:extLst>
              </a:tr>
              <a:tr h="323525">
                <a:tc>
                  <a:txBody>
                    <a:bodyPr/>
                    <a:lstStyle/>
                    <a:p>
                      <a:r>
                        <a:rPr lang="en-US" sz="1200" cap="none" spc="0" dirty="0">
                          <a:effectLst/>
                        </a:rPr>
                        <a:t>C# 2.0​</a:t>
                      </a:r>
                    </a:p>
                  </a:txBody>
                  <a:tcPr marL="82739" marR="0" marT="63645" marB="63645" anchor="ctr"/>
                </a:tc>
                <a:tc>
                  <a:txBody>
                    <a:bodyPr/>
                    <a:lstStyle/>
                    <a:p>
                      <a:r>
                        <a:rPr lang="en-US" sz="1200" cap="none" spc="0" dirty="0">
                          <a:effectLst/>
                        </a:rPr>
                        <a:t>Nov 2005​</a:t>
                      </a:r>
                    </a:p>
                  </a:txBody>
                  <a:tcPr marL="82739" marR="0" marT="63645" marB="63645" anchor="ctr"/>
                </a:tc>
                <a:tc>
                  <a:txBody>
                    <a:bodyPr/>
                    <a:lstStyle/>
                    <a:p>
                      <a:r>
                        <a:rPr lang="en-US" sz="1200" cap="none" spc="0" dirty="0">
                          <a:effectLst/>
                        </a:rPr>
                        <a:t>.NET 2.0​</a:t>
                      </a:r>
                    </a:p>
                  </a:txBody>
                  <a:tcPr marL="82739" marR="0" marT="63645" marB="63645" anchor="ctr"/>
                </a:tc>
                <a:tc>
                  <a:txBody>
                    <a:bodyPr/>
                    <a:lstStyle/>
                    <a:p>
                      <a:r>
                        <a:rPr lang="en-US" sz="1200" cap="none" spc="0" dirty="0">
                          <a:effectLst/>
                        </a:rPr>
                        <a:t>Visual Studio 2005​</a:t>
                      </a:r>
                    </a:p>
                  </a:txBody>
                  <a:tcPr marL="82739" marR="0" marT="63645" marB="63645" anchor="ctr"/>
                </a:tc>
                <a:extLst>
                  <a:ext uri="{0D108BD9-81ED-4DB2-BD59-A6C34878D82A}">
                    <a16:rowId xmlns:a16="http://schemas.microsoft.com/office/drawing/2014/main" val="370663125"/>
                  </a:ext>
                </a:extLst>
              </a:tr>
              <a:tr h="323525">
                <a:tc>
                  <a:txBody>
                    <a:bodyPr/>
                    <a:lstStyle/>
                    <a:p>
                      <a:r>
                        <a:rPr lang="en-US" sz="1200" cap="none" spc="0" dirty="0">
                          <a:effectLst/>
                        </a:rPr>
                        <a:t>C# 3.0​</a:t>
                      </a:r>
                    </a:p>
                  </a:txBody>
                  <a:tcPr marL="82739" marR="0" marT="63645" marB="63645" anchor="ctr"/>
                </a:tc>
                <a:tc>
                  <a:txBody>
                    <a:bodyPr/>
                    <a:lstStyle/>
                    <a:p>
                      <a:r>
                        <a:rPr lang="en-US" sz="1200" cap="none" spc="0" dirty="0">
                          <a:effectLst/>
                        </a:rPr>
                        <a:t>Nov 2007​</a:t>
                      </a:r>
                    </a:p>
                  </a:txBody>
                  <a:tcPr marL="82739" marR="0" marT="63645" marB="63645" anchor="ctr"/>
                </a:tc>
                <a:tc>
                  <a:txBody>
                    <a:bodyPr/>
                    <a:lstStyle/>
                    <a:p>
                      <a:r>
                        <a:rPr lang="en-US" sz="1200" cap="none" spc="0" dirty="0">
                          <a:effectLst/>
                        </a:rPr>
                        <a:t>.NET 2.0​</a:t>
                      </a:r>
                    </a:p>
                  </a:txBody>
                  <a:tcPr marL="82739" marR="0" marT="63645" marB="63645" anchor="ctr"/>
                </a:tc>
                <a:tc>
                  <a:txBody>
                    <a:bodyPr/>
                    <a:lstStyle/>
                    <a:p>
                      <a:r>
                        <a:rPr lang="en-US" sz="1200" cap="none" spc="0" dirty="0">
                          <a:effectLst/>
                        </a:rPr>
                        <a:t>Visual Studio 2008​</a:t>
                      </a:r>
                    </a:p>
                  </a:txBody>
                  <a:tcPr marL="82739" marR="0" marT="63645" marB="63645" anchor="ctr"/>
                </a:tc>
                <a:extLst>
                  <a:ext uri="{0D108BD9-81ED-4DB2-BD59-A6C34878D82A}">
                    <a16:rowId xmlns:a16="http://schemas.microsoft.com/office/drawing/2014/main" val="2333281099"/>
                  </a:ext>
                </a:extLst>
              </a:tr>
              <a:tr h="323525">
                <a:tc>
                  <a:txBody>
                    <a:bodyPr/>
                    <a:lstStyle/>
                    <a:p>
                      <a:r>
                        <a:rPr lang="en-US" sz="1200" cap="none" spc="0" dirty="0">
                          <a:effectLst/>
                        </a:rPr>
                        <a:t>​</a:t>
                      </a:r>
                    </a:p>
                  </a:txBody>
                  <a:tcPr marL="82739" marR="0" marT="63645" marB="63645" anchor="ctr"/>
                </a:tc>
                <a:tc>
                  <a:txBody>
                    <a:bodyPr/>
                    <a:lstStyle/>
                    <a:p>
                      <a:r>
                        <a:rPr lang="en-US" sz="1200" cap="none" spc="0" dirty="0">
                          <a:effectLst/>
                        </a:rPr>
                        <a:t>​</a:t>
                      </a:r>
                    </a:p>
                  </a:txBody>
                  <a:tcPr marL="82739" marR="0" marT="63645" marB="63645" anchor="ctr"/>
                </a:tc>
                <a:tc>
                  <a:txBody>
                    <a:bodyPr/>
                    <a:lstStyle/>
                    <a:p>
                      <a:r>
                        <a:rPr lang="en-US" sz="1200" cap="none" spc="0" dirty="0">
                          <a:effectLst/>
                        </a:rPr>
                        <a:t>.NET 3.0​</a:t>
                      </a:r>
                    </a:p>
                  </a:txBody>
                  <a:tcPr marL="82739" marR="0" marT="63645" marB="63645" anchor="ctr"/>
                </a:tc>
                <a:tc>
                  <a:txBody>
                    <a:bodyPr/>
                    <a:lstStyle/>
                    <a:p>
                      <a:r>
                        <a:rPr lang="en-US" sz="1200" cap="none" spc="0" dirty="0">
                          <a:effectLst/>
                        </a:rPr>
                        <a:t>Visual Studio 2010​</a:t>
                      </a:r>
                    </a:p>
                  </a:txBody>
                  <a:tcPr marL="82739" marR="0" marT="63645" marB="63645" anchor="ctr"/>
                </a:tc>
                <a:extLst>
                  <a:ext uri="{0D108BD9-81ED-4DB2-BD59-A6C34878D82A}">
                    <a16:rowId xmlns:a16="http://schemas.microsoft.com/office/drawing/2014/main" val="1024995190"/>
                  </a:ext>
                </a:extLst>
              </a:tr>
              <a:tr h="323525">
                <a:tc>
                  <a:txBody>
                    <a:bodyPr/>
                    <a:lstStyle/>
                    <a:p>
                      <a:r>
                        <a:rPr lang="en-US" sz="1200" cap="none" spc="0" dirty="0">
                          <a:effectLst/>
                        </a:rPr>
                        <a:t>​</a:t>
                      </a:r>
                    </a:p>
                  </a:txBody>
                  <a:tcPr marL="82739" marR="0" marT="63645" marB="63645" anchor="ctr"/>
                </a:tc>
                <a:tc>
                  <a:txBody>
                    <a:bodyPr/>
                    <a:lstStyle/>
                    <a:p>
                      <a:r>
                        <a:rPr lang="en-US" sz="1200" cap="none" spc="0" dirty="0">
                          <a:effectLst/>
                        </a:rPr>
                        <a:t>​</a:t>
                      </a:r>
                    </a:p>
                  </a:txBody>
                  <a:tcPr marL="82739" marR="0" marT="63645" marB="63645" anchor="ctr"/>
                </a:tc>
                <a:tc>
                  <a:txBody>
                    <a:bodyPr/>
                    <a:lstStyle/>
                    <a:p>
                      <a:r>
                        <a:rPr lang="en-US" sz="1200" cap="none" spc="0" dirty="0">
                          <a:effectLst/>
                        </a:rPr>
                        <a:t>.NET 3.5​</a:t>
                      </a:r>
                    </a:p>
                  </a:txBody>
                  <a:tcPr marL="82739" marR="0" marT="63645" marB="63645" anchor="ctr"/>
                </a:tc>
                <a:tc>
                  <a:txBody>
                    <a:bodyPr/>
                    <a:lstStyle/>
                    <a:p>
                      <a:r>
                        <a:rPr lang="en-US" sz="1200" cap="none" spc="0" dirty="0">
                          <a:effectLst/>
                        </a:rPr>
                        <a:t>​</a:t>
                      </a:r>
                    </a:p>
                  </a:txBody>
                  <a:tcPr marL="82739" marR="0" marT="63645" marB="63645" anchor="ctr"/>
                </a:tc>
                <a:extLst>
                  <a:ext uri="{0D108BD9-81ED-4DB2-BD59-A6C34878D82A}">
                    <a16:rowId xmlns:a16="http://schemas.microsoft.com/office/drawing/2014/main" val="2127779243"/>
                  </a:ext>
                </a:extLst>
              </a:tr>
              <a:tr h="323525">
                <a:tc>
                  <a:txBody>
                    <a:bodyPr/>
                    <a:lstStyle/>
                    <a:p>
                      <a:r>
                        <a:rPr lang="en-US" sz="1200" cap="none" spc="0" dirty="0">
                          <a:effectLst/>
                        </a:rPr>
                        <a:t>C# 4.0​</a:t>
                      </a:r>
                    </a:p>
                  </a:txBody>
                  <a:tcPr marL="82739" marR="0" marT="63645" marB="63645" anchor="ctr"/>
                </a:tc>
                <a:tc>
                  <a:txBody>
                    <a:bodyPr/>
                    <a:lstStyle/>
                    <a:p>
                      <a:r>
                        <a:rPr lang="en-US" sz="1200" cap="none" spc="0" dirty="0">
                          <a:effectLst/>
                        </a:rPr>
                        <a:t>Apr 2010​</a:t>
                      </a:r>
                    </a:p>
                  </a:txBody>
                  <a:tcPr marL="82739" marR="0" marT="63645" marB="63645" anchor="ctr"/>
                </a:tc>
                <a:tc>
                  <a:txBody>
                    <a:bodyPr/>
                    <a:lstStyle/>
                    <a:p>
                      <a:r>
                        <a:rPr lang="en-US" sz="1200" cap="none" spc="0" dirty="0">
                          <a:effectLst/>
                        </a:rPr>
                        <a:t>.NET  4​</a:t>
                      </a:r>
                    </a:p>
                  </a:txBody>
                  <a:tcPr marL="82739" marR="0" marT="63645" marB="63645" anchor="ctr"/>
                </a:tc>
                <a:tc>
                  <a:txBody>
                    <a:bodyPr/>
                    <a:lstStyle/>
                    <a:p>
                      <a:r>
                        <a:rPr lang="en-US" sz="1200" cap="none" spc="0" dirty="0">
                          <a:effectLst/>
                        </a:rPr>
                        <a:t>Visual Studio 2010​</a:t>
                      </a:r>
                    </a:p>
                  </a:txBody>
                  <a:tcPr marL="82739" marR="0" marT="63645" marB="63645" anchor="ctr"/>
                </a:tc>
                <a:extLst>
                  <a:ext uri="{0D108BD9-81ED-4DB2-BD59-A6C34878D82A}">
                    <a16:rowId xmlns:a16="http://schemas.microsoft.com/office/drawing/2014/main" val="4185888450"/>
                  </a:ext>
                </a:extLst>
              </a:tr>
              <a:tr h="323525">
                <a:tc>
                  <a:txBody>
                    <a:bodyPr/>
                    <a:lstStyle/>
                    <a:p>
                      <a:r>
                        <a:rPr lang="en-US" sz="1200" cap="none" spc="0" dirty="0">
                          <a:effectLst/>
                        </a:rPr>
                        <a:t>C# 5.0​</a:t>
                      </a:r>
                    </a:p>
                  </a:txBody>
                  <a:tcPr marL="82739" marR="0" marT="63645" marB="63645" anchor="ctr"/>
                </a:tc>
                <a:tc>
                  <a:txBody>
                    <a:bodyPr/>
                    <a:lstStyle/>
                    <a:p>
                      <a:r>
                        <a:rPr lang="en-US" sz="1200" cap="none" spc="0" dirty="0">
                          <a:effectLst/>
                        </a:rPr>
                        <a:t>Aug 2012​</a:t>
                      </a:r>
                    </a:p>
                  </a:txBody>
                  <a:tcPr marL="82739" marR="0" marT="63645" marB="63645" anchor="ctr"/>
                </a:tc>
                <a:tc>
                  <a:txBody>
                    <a:bodyPr/>
                    <a:lstStyle/>
                    <a:p>
                      <a:r>
                        <a:rPr lang="en-US" sz="1200" cap="none" spc="0" dirty="0">
                          <a:effectLst/>
                        </a:rPr>
                        <a:t>.NET 4.5​</a:t>
                      </a:r>
                    </a:p>
                  </a:txBody>
                  <a:tcPr marL="82739" marR="0" marT="63645" marB="63645" anchor="ctr"/>
                </a:tc>
                <a:tc>
                  <a:txBody>
                    <a:bodyPr/>
                    <a:lstStyle/>
                    <a:p>
                      <a:r>
                        <a:rPr lang="en-US" sz="1200" cap="none" spc="0" dirty="0">
                          <a:effectLst/>
                        </a:rPr>
                        <a:t>Visual Studio 2012, Visual Studio 2013​</a:t>
                      </a:r>
                    </a:p>
                  </a:txBody>
                  <a:tcPr marL="82739" marR="0" marT="63645" marB="63645" anchor="ctr"/>
                </a:tc>
                <a:extLst>
                  <a:ext uri="{0D108BD9-81ED-4DB2-BD59-A6C34878D82A}">
                    <a16:rowId xmlns:a16="http://schemas.microsoft.com/office/drawing/2014/main" val="1223687875"/>
                  </a:ext>
                </a:extLst>
              </a:tr>
              <a:tr h="323525">
                <a:tc>
                  <a:txBody>
                    <a:bodyPr/>
                    <a:lstStyle/>
                    <a:p>
                      <a:r>
                        <a:rPr lang="en-US" sz="1200" cap="none" spc="0" dirty="0">
                          <a:effectLst/>
                        </a:rPr>
                        <a:t>C# 6.0​</a:t>
                      </a:r>
                    </a:p>
                  </a:txBody>
                  <a:tcPr marL="82739" marR="0" marT="63645" marB="63645" anchor="ctr"/>
                </a:tc>
                <a:tc>
                  <a:txBody>
                    <a:bodyPr/>
                    <a:lstStyle/>
                    <a:p>
                      <a:r>
                        <a:rPr lang="en-US" sz="1200" cap="none" spc="0" dirty="0">
                          <a:effectLst/>
                        </a:rPr>
                        <a:t>Jul 2015​</a:t>
                      </a:r>
                    </a:p>
                  </a:txBody>
                  <a:tcPr marL="82739" marR="0" marT="63645" marB="63645" anchor="ctr"/>
                </a:tc>
                <a:tc>
                  <a:txBody>
                    <a:bodyPr/>
                    <a:lstStyle/>
                    <a:p>
                      <a:r>
                        <a:rPr lang="nl-NL" sz="1200" cap="none" spc="0" dirty="0">
                          <a:effectLst/>
                        </a:rPr>
                        <a:t>.NET 4.6, .NET </a:t>
                      </a:r>
                      <a:r>
                        <a:rPr lang="nl-NL" sz="1200" cap="none" spc="0" dirty="0" err="1">
                          <a:effectLst/>
                        </a:rPr>
                        <a:t>Core</a:t>
                      </a:r>
                      <a:r>
                        <a:rPr lang="nl-NL" sz="1200" cap="none" spc="0" dirty="0">
                          <a:effectLst/>
                        </a:rPr>
                        <a:t> 1.0​</a:t>
                      </a:r>
                    </a:p>
                  </a:txBody>
                  <a:tcPr marL="82739" marR="0" marT="63645" marB="63645" anchor="ctr"/>
                </a:tc>
                <a:tc>
                  <a:txBody>
                    <a:bodyPr/>
                    <a:lstStyle/>
                    <a:p>
                      <a:r>
                        <a:rPr lang="en-US" sz="1200" cap="none" spc="0" dirty="0">
                          <a:effectLst/>
                        </a:rPr>
                        <a:t>Visual Studio 2015​</a:t>
                      </a:r>
                    </a:p>
                  </a:txBody>
                  <a:tcPr marL="82739" marR="0" marT="63645" marB="63645" anchor="ctr"/>
                </a:tc>
                <a:extLst>
                  <a:ext uri="{0D108BD9-81ED-4DB2-BD59-A6C34878D82A}">
                    <a16:rowId xmlns:a16="http://schemas.microsoft.com/office/drawing/2014/main" val="731548442"/>
                  </a:ext>
                </a:extLst>
              </a:tr>
              <a:tr h="323525">
                <a:tc>
                  <a:txBody>
                    <a:bodyPr/>
                    <a:lstStyle/>
                    <a:p>
                      <a:r>
                        <a:rPr lang="en-US" sz="1200" cap="none" spc="0" dirty="0">
                          <a:effectLst/>
                        </a:rPr>
                        <a:t>C# 7.0​</a:t>
                      </a:r>
                    </a:p>
                  </a:txBody>
                  <a:tcPr marL="82739" marR="0" marT="63645" marB="63645" anchor="ctr"/>
                </a:tc>
                <a:tc>
                  <a:txBody>
                    <a:bodyPr/>
                    <a:lstStyle/>
                    <a:p>
                      <a:r>
                        <a:rPr lang="en-US" sz="1200" cap="none" spc="0" dirty="0">
                          <a:effectLst/>
                        </a:rPr>
                        <a:t>Mar 2017​</a:t>
                      </a:r>
                    </a:p>
                  </a:txBody>
                  <a:tcPr marL="82739" marR="0" marT="63645" marB="63645" anchor="ctr"/>
                </a:tc>
                <a:tc>
                  <a:txBody>
                    <a:bodyPr/>
                    <a:lstStyle/>
                    <a:p>
                      <a:r>
                        <a:rPr lang="nl-NL" sz="1200" cap="none" spc="0" dirty="0">
                          <a:effectLst/>
                        </a:rPr>
                        <a:t>.NET 4.6.2, .NET </a:t>
                      </a:r>
                      <a:r>
                        <a:rPr lang="nl-NL" sz="1200" cap="none" spc="0" dirty="0" err="1">
                          <a:effectLst/>
                        </a:rPr>
                        <a:t>Core</a:t>
                      </a:r>
                      <a:r>
                        <a:rPr lang="nl-NL" sz="1200" cap="none" spc="0" dirty="0">
                          <a:effectLst/>
                        </a:rPr>
                        <a:t> 1.1​</a:t>
                      </a:r>
                    </a:p>
                  </a:txBody>
                  <a:tcPr marL="82739" marR="0" marT="63645" marB="63645" anchor="ctr"/>
                </a:tc>
                <a:tc>
                  <a:txBody>
                    <a:bodyPr/>
                    <a:lstStyle/>
                    <a:p>
                      <a:r>
                        <a:rPr lang="en-US" sz="1200" cap="none" spc="0" dirty="0">
                          <a:effectLst/>
                        </a:rPr>
                        <a:t>Visual Studio 2017​</a:t>
                      </a:r>
                    </a:p>
                  </a:txBody>
                  <a:tcPr marL="82739" marR="0" marT="63645" marB="63645" anchor="ctr"/>
                </a:tc>
                <a:extLst>
                  <a:ext uri="{0D108BD9-81ED-4DB2-BD59-A6C34878D82A}">
                    <a16:rowId xmlns:a16="http://schemas.microsoft.com/office/drawing/2014/main" val="1677619726"/>
                  </a:ext>
                </a:extLst>
              </a:tr>
              <a:tr h="323525">
                <a:tc>
                  <a:txBody>
                    <a:bodyPr/>
                    <a:lstStyle/>
                    <a:p>
                      <a:r>
                        <a:rPr lang="en-US" sz="1200" cap="none" spc="0" dirty="0">
                          <a:effectLst/>
                        </a:rPr>
                        <a:t>C# 7.1​</a:t>
                      </a:r>
                    </a:p>
                  </a:txBody>
                  <a:tcPr marL="82739" marR="0" marT="63645" marB="63645" anchor="ctr"/>
                </a:tc>
                <a:tc>
                  <a:txBody>
                    <a:bodyPr/>
                    <a:lstStyle/>
                    <a:p>
                      <a:r>
                        <a:rPr lang="en-US" sz="1200" cap="none" spc="0" dirty="0">
                          <a:effectLst/>
                        </a:rPr>
                        <a:t>Aug 2017​</a:t>
                      </a:r>
                    </a:p>
                  </a:txBody>
                  <a:tcPr marL="82739" marR="0" marT="63645" marB="63645" anchor="ctr"/>
                </a:tc>
                <a:tc>
                  <a:txBody>
                    <a:bodyPr/>
                    <a:lstStyle/>
                    <a:p>
                      <a:r>
                        <a:rPr lang="nl-NL" sz="1200" cap="none" spc="0" dirty="0">
                          <a:effectLst/>
                        </a:rPr>
                        <a:t>.NET 4.7, .NET </a:t>
                      </a:r>
                      <a:r>
                        <a:rPr lang="nl-NL" sz="1200" cap="none" spc="0" dirty="0" err="1">
                          <a:effectLst/>
                        </a:rPr>
                        <a:t>Core</a:t>
                      </a:r>
                      <a:r>
                        <a:rPr lang="nl-NL" sz="1200" cap="none" spc="0" dirty="0">
                          <a:effectLst/>
                        </a:rPr>
                        <a:t> 2.0​</a:t>
                      </a:r>
                    </a:p>
                  </a:txBody>
                  <a:tcPr marL="82739" marR="0" marT="63645" marB="63645" anchor="ctr"/>
                </a:tc>
                <a:tc>
                  <a:txBody>
                    <a:bodyPr/>
                    <a:lstStyle/>
                    <a:p>
                      <a:r>
                        <a:rPr lang="en-US" sz="1200" cap="none" spc="0" dirty="0">
                          <a:effectLst/>
                        </a:rPr>
                        <a:t>Visual Studio 2017(15.3)​</a:t>
                      </a:r>
                    </a:p>
                  </a:txBody>
                  <a:tcPr marL="82739" marR="0" marT="63645" marB="63645" anchor="ctr"/>
                </a:tc>
                <a:extLst>
                  <a:ext uri="{0D108BD9-81ED-4DB2-BD59-A6C34878D82A}">
                    <a16:rowId xmlns:a16="http://schemas.microsoft.com/office/drawing/2014/main" val="3106956277"/>
                  </a:ext>
                </a:extLst>
              </a:tr>
              <a:tr h="323525">
                <a:tc>
                  <a:txBody>
                    <a:bodyPr/>
                    <a:lstStyle/>
                    <a:p>
                      <a:r>
                        <a:rPr lang="en-US" sz="1200" cap="none" spc="0" dirty="0">
                          <a:effectLst/>
                        </a:rPr>
                        <a:t>C# 7.2​</a:t>
                      </a:r>
                    </a:p>
                  </a:txBody>
                  <a:tcPr marL="82739" marR="0" marT="63645" marB="63645" anchor="ctr"/>
                </a:tc>
                <a:tc>
                  <a:txBody>
                    <a:bodyPr/>
                    <a:lstStyle/>
                    <a:p>
                      <a:r>
                        <a:rPr lang="en-US" sz="1200" cap="none" spc="0" dirty="0">
                          <a:effectLst/>
                        </a:rPr>
                        <a:t>Nov 2017​</a:t>
                      </a:r>
                    </a:p>
                  </a:txBody>
                  <a:tcPr marL="82739" marR="0" marT="63645" marB="63645" anchor="ctr"/>
                </a:tc>
                <a:tc>
                  <a:txBody>
                    <a:bodyPr/>
                    <a:lstStyle/>
                    <a:p>
                      <a:r>
                        <a:rPr lang="nl-NL" sz="1200" cap="none" spc="0" dirty="0">
                          <a:effectLst/>
                        </a:rPr>
                        <a:t>.NET 4.7.1, .NET </a:t>
                      </a:r>
                      <a:r>
                        <a:rPr lang="nl-NL" sz="1200" cap="none" spc="0" dirty="0" err="1">
                          <a:effectLst/>
                        </a:rPr>
                        <a:t>Core</a:t>
                      </a:r>
                      <a:r>
                        <a:rPr lang="nl-NL" sz="1200" cap="none" spc="0" dirty="0">
                          <a:effectLst/>
                        </a:rPr>
                        <a:t> 2.0​</a:t>
                      </a:r>
                    </a:p>
                  </a:txBody>
                  <a:tcPr marL="82739" marR="0" marT="63645" marB="63645" anchor="ctr"/>
                </a:tc>
                <a:tc>
                  <a:txBody>
                    <a:bodyPr/>
                    <a:lstStyle/>
                    <a:p>
                      <a:r>
                        <a:rPr lang="en-US" sz="1200" cap="none" spc="0" dirty="0">
                          <a:effectLst/>
                        </a:rPr>
                        <a:t>Visual Studio 2017(15.5)​</a:t>
                      </a:r>
                    </a:p>
                  </a:txBody>
                  <a:tcPr marL="82739" marR="0" marT="63645" marB="63645" anchor="ctr"/>
                </a:tc>
                <a:extLst>
                  <a:ext uri="{0D108BD9-81ED-4DB2-BD59-A6C34878D82A}">
                    <a16:rowId xmlns:a16="http://schemas.microsoft.com/office/drawing/2014/main" val="2315014845"/>
                  </a:ext>
                </a:extLst>
              </a:tr>
              <a:tr h="323525">
                <a:tc>
                  <a:txBody>
                    <a:bodyPr/>
                    <a:lstStyle/>
                    <a:p>
                      <a:r>
                        <a:rPr lang="en-US" sz="1200" cap="none" spc="0" dirty="0">
                          <a:effectLst/>
                        </a:rPr>
                        <a:t>C# 7.3​</a:t>
                      </a:r>
                    </a:p>
                  </a:txBody>
                  <a:tcPr marL="82739" marR="0" marT="63645" marB="63645" anchor="ctr"/>
                </a:tc>
                <a:tc>
                  <a:txBody>
                    <a:bodyPr/>
                    <a:lstStyle/>
                    <a:p>
                      <a:r>
                        <a:rPr lang="en-US" sz="1200" cap="none" spc="0" dirty="0">
                          <a:effectLst/>
                        </a:rPr>
                        <a:t>May 2018​</a:t>
                      </a:r>
                    </a:p>
                  </a:txBody>
                  <a:tcPr marL="82739" marR="0" marT="63645" marB="63645" anchor="ctr"/>
                </a:tc>
                <a:tc>
                  <a:txBody>
                    <a:bodyPr/>
                    <a:lstStyle/>
                    <a:p>
                      <a:r>
                        <a:rPr lang="nl-NL" sz="1200" cap="none" spc="0" dirty="0">
                          <a:effectLst/>
                        </a:rPr>
                        <a:t>.NET 4.7.2, .NET </a:t>
                      </a:r>
                      <a:r>
                        <a:rPr lang="nl-NL" sz="1200" cap="none" spc="0" dirty="0" err="1">
                          <a:effectLst/>
                        </a:rPr>
                        <a:t>Core</a:t>
                      </a:r>
                      <a:r>
                        <a:rPr lang="nl-NL" sz="1200" cap="none" spc="0" dirty="0">
                          <a:effectLst/>
                        </a:rPr>
                        <a:t> 2.1​</a:t>
                      </a:r>
                    </a:p>
                  </a:txBody>
                  <a:tcPr marL="82739" marR="0" marT="63645" marB="63645" anchor="ctr"/>
                </a:tc>
                <a:tc>
                  <a:txBody>
                    <a:bodyPr/>
                    <a:lstStyle/>
                    <a:p>
                      <a:r>
                        <a:rPr lang="en-US" sz="1200" cap="none" spc="0" dirty="0">
                          <a:effectLst/>
                        </a:rPr>
                        <a:t>Visual Studio 2017(15.7)​</a:t>
                      </a:r>
                    </a:p>
                  </a:txBody>
                  <a:tcPr marL="82739" marR="0" marT="63645" marB="63645" anchor="ctr"/>
                </a:tc>
                <a:extLst>
                  <a:ext uri="{0D108BD9-81ED-4DB2-BD59-A6C34878D82A}">
                    <a16:rowId xmlns:a16="http://schemas.microsoft.com/office/drawing/2014/main" val="2469823237"/>
                  </a:ext>
                </a:extLst>
              </a:tr>
              <a:tr h="323525">
                <a:tc>
                  <a:txBody>
                    <a:bodyPr/>
                    <a:lstStyle/>
                    <a:p>
                      <a:r>
                        <a:rPr lang="en-US" sz="1200" cap="none" spc="0" dirty="0">
                          <a:effectLst/>
                        </a:rPr>
                        <a:t>C# 8.0​</a:t>
                      </a:r>
                    </a:p>
                  </a:txBody>
                  <a:tcPr marL="82739" marR="0" marT="63645" marB="63645" anchor="ctr"/>
                </a:tc>
                <a:tc>
                  <a:txBody>
                    <a:bodyPr/>
                    <a:lstStyle/>
                    <a:p>
                      <a:r>
                        <a:rPr lang="en-US" sz="1200" cap="none" spc="0" dirty="0">
                          <a:effectLst/>
                        </a:rPr>
                        <a:t>Sep 2019​</a:t>
                      </a:r>
                    </a:p>
                  </a:txBody>
                  <a:tcPr marL="82739" marR="0" marT="63645" marB="63645" anchor="ctr"/>
                </a:tc>
                <a:tc>
                  <a:txBody>
                    <a:bodyPr/>
                    <a:lstStyle/>
                    <a:p>
                      <a:r>
                        <a:rPr lang="nl-NL" sz="1200" cap="none" spc="0" dirty="0">
                          <a:effectLst/>
                        </a:rPr>
                        <a:t>.NET 4.8, .NET Core 3.0​</a:t>
                      </a:r>
                    </a:p>
                  </a:txBody>
                  <a:tcPr marL="82739" marR="0" marT="63645" marB="63645" anchor="ctr"/>
                </a:tc>
                <a:tc>
                  <a:txBody>
                    <a:bodyPr/>
                    <a:lstStyle/>
                    <a:p>
                      <a:r>
                        <a:rPr lang="en-US" sz="1200" cap="none" spc="0" dirty="0">
                          <a:effectLst/>
                        </a:rPr>
                        <a:t>Visual Studio 2019(16.3)​</a:t>
                      </a:r>
                    </a:p>
                  </a:txBody>
                  <a:tcPr marL="82739" marR="0" marT="63645" marB="63645" anchor="ctr"/>
                </a:tc>
                <a:extLst>
                  <a:ext uri="{0D108BD9-81ED-4DB2-BD59-A6C34878D82A}">
                    <a16:rowId xmlns:a16="http://schemas.microsoft.com/office/drawing/2014/main" val="2509566369"/>
                  </a:ext>
                </a:extLst>
              </a:tr>
              <a:tr h="323525">
                <a:tc>
                  <a:txBody>
                    <a:bodyPr/>
                    <a:lstStyle/>
                    <a:p>
                      <a:r>
                        <a:rPr lang="en-US" sz="1200" cap="none" spc="0" dirty="0">
                          <a:effectLst/>
                        </a:rPr>
                        <a:t>C# 9.0​</a:t>
                      </a:r>
                    </a:p>
                  </a:txBody>
                  <a:tcPr marL="82739" marR="0" marT="63645" marB="63645" anchor="ctr"/>
                </a:tc>
                <a:tc>
                  <a:txBody>
                    <a:bodyPr/>
                    <a:lstStyle/>
                    <a:p>
                      <a:r>
                        <a:rPr lang="en-US" sz="1200" cap="none" spc="0" dirty="0">
                          <a:effectLst/>
                        </a:rPr>
                        <a:t>Sep 2020​</a:t>
                      </a:r>
                    </a:p>
                  </a:txBody>
                  <a:tcPr marL="82739" marR="0" marT="63645" marB="63645" anchor="ctr"/>
                </a:tc>
                <a:tc>
                  <a:txBody>
                    <a:bodyPr/>
                    <a:lstStyle/>
                    <a:p>
                      <a:r>
                        <a:rPr lang="en-US" sz="1200" cap="none" spc="0" dirty="0">
                          <a:effectLst/>
                        </a:rPr>
                        <a:t>.NET 5.0​</a:t>
                      </a:r>
                    </a:p>
                  </a:txBody>
                  <a:tcPr marL="82739" marR="0" marT="63645" marB="63645" anchor="ctr"/>
                </a:tc>
                <a:tc>
                  <a:txBody>
                    <a:bodyPr/>
                    <a:lstStyle/>
                    <a:p>
                      <a:r>
                        <a:rPr lang="en-US" sz="1200" cap="none" spc="0" dirty="0">
                          <a:effectLst/>
                        </a:rPr>
                        <a:t>Visual Studio 2019 (16.8)​</a:t>
                      </a:r>
                    </a:p>
                  </a:txBody>
                  <a:tcPr marL="82739" marR="0" marT="63645" marB="63645" anchor="ctr"/>
                </a:tc>
                <a:extLst>
                  <a:ext uri="{0D108BD9-81ED-4DB2-BD59-A6C34878D82A}">
                    <a16:rowId xmlns:a16="http://schemas.microsoft.com/office/drawing/2014/main" val="734109179"/>
                  </a:ext>
                </a:extLst>
              </a:tr>
              <a:tr h="323525">
                <a:tc>
                  <a:txBody>
                    <a:bodyPr/>
                    <a:lstStyle/>
                    <a:p>
                      <a:r>
                        <a:rPr lang="en-US" sz="1200" cap="none" spc="0" dirty="0">
                          <a:effectLst/>
                        </a:rPr>
                        <a:t>C# 10​</a:t>
                      </a:r>
                    </a:p>
                  </a:txBody>
                  <a:tcPr marL="82739" marR="0" marT="63645" marB="63645" anchor="ctr"/>
                </a:tc>
                <a:tc>
                  <a:txBody>
                    <a:bodyPr/>
                    <a:lstStyle/>
                    <a:p>
                      <a:r>
                        <a:rPr lang="en-US" sz="1200" cap="none" spc="0" dirty="0">
                          <a:effectLst/>
                        </a:rPr>
                        <a:t>Sep 2021​</a:t>
                      </a:r>
                    </a:p>
                  </a:txBody>
                  <a:tcPr marL="82739" marR="0" marT="63645" marB="63645" anchor="ctr"/>
                </a:tc>
                <a:tc>
                  <a:txBody>
                    <a:bodyPr/>
                    <a:lstStyle/>
                    <a:p>
                      <a:r>
                        <a:rPr lang="en-US" sz="1200" cap="none" spc="0" dirty="0">
                          <a:effectLst/>
                        </a:rPr>
                        <a:t>.NET 6.0​</a:t>
                      </a:r>
                    </a:p>
                  </a:txBody>
                  <a:tcPr marL="82739" marR="0" marT="63645" marB="63645" anchor="ctr"/>
                </a:tc>
                <a:tc>
                  <a:txBody>
                    <a:bodyPr/>
                    <a:lstStyle/>
                    <a:p>
                      <a:r>
                        <a:rPr lang="en-US" sz="1200" cap="none" spc="0" dirty="0">
                          <a:effectLst/>
                        </a:rPr>
                        <a:t>Visual Studio 2022 (17.0)​</a:t>
                      </a:r>
                    </a:p>
                  </a:txBody>
                  <a:tcPr marL="82739" marR="0" marT="63645" marB="63645" anchor="ctr"/>
                </a:tc>
                <a:extLst>
                  <a:ext uri="{0D108BD9-81ED-4DB2-BD59-A6C34878D82A}">
                    <a16:rowId xmlns:a16="http://schemas.microsoft.com/office/drawing/2014/main" val="1245496174"/>
                  </a:ext>
                </a:extLst>
              </a:tr>
              <a:tr h="498766">
                <a:tc>
                  <a:txBody>
                    <a:bodyPr/>
                    <a:lstStyle/>
                    <a:p>
                      <a:r>
                        <a:rPr lang="en-US" sz="1200" cap="none" spc="0" dirty="0">
                          <a:effectLst/>
                        </a:rPr>
                        <a:t>C# 11</a:t>
                      </a:r>
                    </a:p>
                  </a:txBody>
                  <a:tcPr marL="82739" marR="0" marT="63645" marB="63645" anchor="ctr"/>
                </a:tc>
                <a:tc>
                  <a:txBody>
                    <a:bodyPr/>
                    <a:lstStyle/>
                    <a:p>
                      <a:r>
                        <a:rPr lang="en-US" sz="1200" cap="none" spc="0" dirty="0"/>
                        <a:t>Nov 2022​</a:t>
                      </a:r>
                      <a:endParaRPr lang="en-US" dirty="0"/>
                    </a:p>
                  </a:txBody>
                  <a:tcPr marL="82739" marR="0" marT="63645" marB="63645" anchor="ctr"/>
                </a:tc>
                <a:tc>
                  <a:txBody>
                    <a:bodyPr/>
                    <a:lstStyle/>
                    <a:p>
                      <a:r>
                        <a:rPr lang="en-US" sz="1200" cap="none" spc="0" dirty="0"/>
                        <a:t>.NET 7.0​</a:t>
                      </a:r>
                      <a:endParaRPr lang="en-US" dirty="0"/>
                    </a:p>
                  </a:txBody>
                  <a:tcPr marL="82739" marR="0" marT="63645" marB="63645" anchor="ctr"/>
                </a:tc>
                <a:tc>
                  <a:txBody>
                    <a:bodyPr/>
                    <a:lstStyle/>
                    <a:p>
                      <a:r>
                        <a:rPr lang="en-US" sz="1200" cap="none" spc="0" dirty="0"/>
                        <a:t>Visual Studio 2022 (17.4)​ </a:t>
                      </a:r>
                      <a:endParaRPr lang="en-US" dirty="0"/>
                    </a:p>
                  </a:txBody>
                  <a:tcPr marL="82739" marR="0" marT="63645" marB="63645" anchor="ctr"/>
                </a:tc>
                <a:extLst>
                  <a:ext uri="{0D108BD9-81ED-4DB2-BD59-A6C34878D82A}">
                    <a16:rowId xmlns:a16="http://schemas.microsoft.com/office/drawing/2014/main" val="931468504"/>
                  </a:ext>
                </a:extLst>
              </a:tr>
            </a:tbl>
          </a:graphicData>
        </a:graphic>
      </p:graphicFrame>
    </p:spTree>
    <p:extLst>
      <p:ext uri="{BB962C8B-B14F-4D97-AF65-F5344CB8AC3E}">
        <p14:creationId xmlns:p14="http://schemas.microsoft.com/office/powerpoint/2010/main" val="6082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36A9-62EF-4D5B-8787-6B94B86B6288}"/>
              </a:ext>
            </a:extLst>
          </p:cNvPr>
          <p:cNvSpPr>
            <a:spLocks noGrp="1"/>
          </p:cNvSpPr>
          <p:nvPr>
            <p:ph type="title"/>
          </p:nvPr>
        </p:nvSpPr>
        <p:spPr/>
        <p:txBody>
          <a:bodyPr/>
          <a:lstStyle/>
          <a:p>
            <a:r>
              <a:rPr lang="en-US" dirty="0"/>
              <a:t>Nuts and bolts</a:t>
            </a:r>
          </a:p>
        </p:txBody>
      </p:sp>
      <p:sp>
        <p:nvSpPr>
          <p:cNvPr id="3" name="Content Placeholder 2">
            <a:extLst>
              <a:ext uri="{FF2B5EF4-FFF2-40B4-BE49-F238E27FC236}">
                <a16:creationId xmlns:a16="http://schemas.microsoft.com/office/drawing/2014/main" id="{D1418D07-1C71-4073-AB72-20701BA82382}"/>
              </a:ext>
            </a:extLst>
          </p:cNvPr>
          <p:cNvSpPr>
            <a:spLocks noGrp="1"/>
          </p:cNvSpPr>
          <p:nvPr>
            <p:ph idx="1"/>
          </p:nvPr>
        </p:nvSpPr>
        <p:spPr>
          <a:xfrm>
            <a:off x="838200" y="1825625"/>
            <a:ext cx="10515600" cy="4100225"/>
          </a:xfrm>
        </p:spPr>
        <p:txBody>
          <a:bodyPr vert="horz" lIns="91440" tIns="45720" rIns="91440" bIns="45720" rtlCol="0" anchor="t">
            <a:normAutofit/>
          </a:bodyPr>
          <a:lstStyle/>
          <a:p>
            <a:r>
              <a:rPr lang="en-US" dirty="0"/>
              <a:t>Bitbucket Account / GitHub Account</a:t>
            </a:r>
            <a:endParaRPr lang="en-US" dirty="0">
              <a:cs typeface="Calibri" panose="020F0502020204030204"/>
            </a:endParaRPr>
          </a:p>
          <a:p>
            <a:r>
              <a:rPr lang="en-US" dirty="0"/>
              <a:t>Bitbucket Repository / GitHub Repository</a:t>
            </a:r>
            <a:endParaRPr lang="en-US" dirty="0">
              <a:cs typeface="Calibri"/>
            </a:endParaRPr>
          </a:p>
          <a:p>
            <a:r>
              <a:rPr lang="en-US" dirty="0"/>
              <a:t>Installations:</a:t>
            </a:r>
          </a:p>
          <a:p>
            <a:pPr lvl="1"/>
            <a:r>
              <a:rPr lang="en-US" dirty="0"/>
              <a:t>Latest </a:t>
            </a:r>
            <a:r>
              <a:rPr lang="en-US" dirty="0">
                <a:hlinkClick r:id="rId2"/>
              </a:rPr>
              <a:t>.NET SDK </a:t>
            </a:r>
            <a:endParaRPr lang="en-US" dirty="0">
              <a:cs typeface="Calibri"/>
            </a:endParaRPr>
          </a:p>
          <a:p>
            <a:pPr lvl="1"/>
            <a:r>
              <a:rPr lang="en-US" dirty="0">
                <a:hlinkClick r:id="rId3"/>
              </a:rPr>
              <a:t>Visual Studio Code </a:t>
            </a:r>
            <a:r>
              <a:rPr lang="en-US" dirty="0"/>
              <a:t>with C# extensions (For keyboard geeks)</a:t>
            </a:r>
            <a:endParaRPr lang="en-US" dirty="0">
              <a:cs typeface="Calibri"/>
            </a:endParaRPr>
          </a:p>
          <a:p>
            <a:pPr lvl="1"/>
            <a:r>
              <a:rPr lang="en-US" dirty="0"/>
              <a:t>Or Visual Studio 2022 any editions (For mouse lovers </a:t>
            </a:r>
            <a:r>
              <a:rPr lang="en-US" dirty="0">
                <a:sym typeface="Wingdings" panose="05000000000000000000" pitchFamily="2" charset="2"/>
              </a:rPr>
              <a:t></a:t>
            </a:r>
            <a:r>
              <a:rPr lang="en-US" dirty="0"/>
              <a:t>)</a:t>
            </a:r>
          </a:p>
          <a:p>
            <a:pPr lvl="1"/>
            <a:endParaRPr lang="en-US" dirty="0"/>
          </a:p>
        </p:txBody>
      </p:sp>
    </p:spTree>
    <p:extLst>
      <p:ext uri="{BB962C8B-B14F-4D97-AF65-F5344CB8AC3E}">
        <p14:creationId xmlns:p14="http://schemas.microsoft.com/office/powerpoint/2010/main" val="61613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73963-8090-444D-A94F-AC369E7DF5FD}"/>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Bef>
                <a:spcPct val="0"/>
              </a:spcBef>
            </a:pPr>
            <a:r>
              <a:rPr lang="en-US" sz="4000" b="1"/>
              <a:t>.NET</a:t>
            </a:r>
          </a:p>
        </p:txBody>
      </p:sp>
      <p:grpSp>
        <p:nvGrpSpPr>
          <p:cNvPr id="141" name="Group 1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2" name="Rectangle 1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1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86ADD69-9941-4792-9C4F-AE31B2B428E9}"/>
              </a:ext>
            </a:extLst>
          </p:cNvPr>
          <p:cNvSpPr>
            <a:spLocks noGrp="1"/>
          </p:cNvSpPr>
          <p:nvPr>
            <p:ph type="body" idx="1"/>
          </p:nvPr>
        </p:nvSpPr>
        <p:spPr>
          <a:xfrm>
            <a:off x="590719" y="2330505"/>
            <a:ext cx="4559425" cy="3979585"/>
          </a:xfrm>
        </p:spPr>
        <p:txBody>
          <a:bodyPr vert="horz" lIns="91440" tIns="45720" rIns="91440" bIns="45720" rtlCol="0" anchor="ctr">
            <a:normAutofit/>
          </a:bodyPr>
          <a:lstStyle/>
          <a:p>
            <a:pPr>
              <a:spcAft>
                <a:spcPts val="600"/>
              </a:spcAft>
            </a:pPr>
            <a:r>
              <a:rPr lang="en-US" sz="2000"/>
              <a:t>.NET is a free and open-source framework for Windows, Linux, and macOS operating systems.</a:t>
            </a:r>
            <a:endParaRPr lang="en-US" sz="2000">
              <a:cs typeface="Calibri" panose="020F0502020204030204"/>
            </a:endParaRPr>
          </a:p>
        </p:txBody>
      </p:sp>
      <p:sp>
        <p:nvSpPr>
          <p:cNvPr id="147" name="Rectangle 1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a16="http://schemas.microsoft.com/office/drawing/2014/main" id="{8950993F-E60E-4445-8869-4CE8E9C4A51B}"/>
              </a:ext>
            </a:extLst>
          </p:cNvPr>
          <p:cNvPicPr>
            <a:picLocks noChangeAspect="1"/>
          </p:cNvPicPr>
          <p:nvPr/>
        </p:nvPicPr>
        <p:blipFill rotWithShape="1">
          <a:blip r:embed="rId3"/>
          <a:srcRect t="1362" r="4" b="1703"/>
          <a:stretch/>
        </p:blipFill>
        <p:spPr>
          <a:xfrm>
            <a:off x="5977788" y="799352"/>
            <a:ext cx="5425410" cy="5259296"/>
          </a:xfrm>
          <a:prstGeom prst="rect">
            <a:avLst/>
          </a:prstGeom>
        </p:spPr>
      </p:pic>
    </p:spTree>
    <p:extLst>
      <p:ext uri="{BB962C8B-B14F-4D97-AF65-F5344CB8AC3E}">
        <p14:creationId xmlns:p14="http://schemas.microsoft.com/office/powerpoint/2010/main" val="276433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72B2-EA60-4274-8A1E-14382E2EFE80}"/>
              </a:ext>
            </a:extLst>
          </p:cNvPr>
          <p:cNvSpPr>
            <a:spLocks noGrp="1"/>
          </p:cNvSpPr>
          <p:nvPr>
            <p:ph type="title"/>
          </p:nvPr>
        </p:nvSpPr>
        <p:spPr>
          <a:xfrm>
            <a:off x="960100" y="978102"/>
            <a:ext cx="10588434" cy="1062644"/>
          </a:xfrm>
        </p:spPr>
        <p:txBody>
          <a:bodyPr anchor="b">
            <a:normAutofit/>
          </a:bodyPr>
          <a:lstStyle/>
          <a:p>
            <a:r>
              <a:rPr lang="en-US" sz="4400"/>
              <a:t>Before We Start</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rain in head">
            <a:extLst>
              <a:ext uri="{FF2B5EF4-FFF2-40B4-BE49-F238E27FC236}">
                <a16:creationId xmlns:a16="http://schemas.microsoft.com/office/drawing/2014/main" id="{E651B827-776E-4A6C-8A33-5085B50886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9D59AD59-343F-4089-9F11-1305627143EB}"/>
              </a:ext>
            </a:extLst>
          </p:cNvPr>
          <p:cNvSpPr>
            <a:spLocks noGrp="1"/>
          </p:cNvSpPr>
          <p:nvPr>
            <p:ph idx="1"/>
          </p:nvPr>
        </p:nvSpPr>
        <p:spPr>
          <a:xfrm>
            <a:off x="4890467" y="3743839"/>
            <a:ext cx="6282169" cy="1062644"/>
          </a:xfrm>
        </p:spPr>
        <p:txBody>
          <a:bodyPr vert="horz" lIns="91440" tIns="45720" rIns="91440" bIns="45720" rtlCol="0" anchor="t">
            <a:normAutofit/>
          </a:bodyPr>
          <a:lstStyle/>
          <a:p>
            <a:pPr marL="0" indent="0">
              <a:buNone/>
            </a:pPr>
            <a:r>
              <a:rPr lang="en-US" sz="2400" dirty="0">
                <a:ea typeface="+mn-lt"/>
                <a:cs typeface="+mn-lt"/>
                <a:hlinkClick r:id="rId4"/>
              </a:rPr>
              <a:t>Hello World - Introduction to C# interactive C# tutorial | Microsoft Docs</a:t>
            </a:r>
            <a:endParaRPr lang="en-US"/>
          </a:p>
          <a:p>
            <a:endParaRPr lang="en-US" sz="2400" dirty="0"/>
          </a:p>
        </p:txBody>
      </p:sp>
    </p:spTree>
    <p:extLst>
      <p:ext uri="{BB962C8B-B14F-4D97-AF65-F5344CB8AC3E}">
        <p14:creationId xmlns:p14="http://schemas.microsoft.com/office/powerpoint/2010/main" val="138796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9" name="Shape 67">
            <a:extLst>
              <a:ext uri="{FF2B5EF4-FFF2-40B4-BE49-F238E27FC236}">
                <a16:creationId xmlns:a16="http://schemas.microsoft.com/office/drawing/2014/main" id="{69B37FAD-E508-44B8-9569-F9F083DD0EF7}"/>
              </a:ext>
            </a:extLst>
          </p:cNvPr>
          <p:cNvGraphicFramePr/>
          <p:nvPr>
            <p:extLst>
              <p:ext uri="{D42A27DB-BD31-4B8C-83A1-F6EECF244321}">
                <p14:modId xmlns:p14="http://schemas.microsoft.com/office/powerpoint/2010/main" val="2989041367"/>
              </p:ext>
            </p:extLst>
          </p:nvPr>
        </p:nvGraphicFramePr>
        <p:xfrm>
          <a:off x="956013" y="2428427"/>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460C21D2-8184-48D9-9E64-2BB323326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6087" y="3414705"/>
            <a:ext cx="2706373" cy="1816679"/>
          </a:xfrm>
          <a:prstGeom prst="rect">
            <a:avLst/>
          </a:prstGeom>
        </p:spPr>
      </p:pic>
      <p:pic>
        <p:nvPicPr>
          <p:cNvPr id="9" name="Picture 8" descr="A close up of a logo&#10;&#10;Description automatically generated">
            <a:extLst>
              <a:ext uri="{FF2B5EF4-FFF2-40B4-BE49-F238E27FC236}">
                <a16:creationId xmlns:a16="http://schemas.microsoft.com/office/drawing/2014/main" id="{803C80B8-5994-41A7-B094-1780E0E3A7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6061" y="3413234"/>
            <a:ext cx="1396815" cy="1663622"/>
          </a:xfrm>
          <a:prstGeom prst="rect">
            <a:avLst/>
          </a:prstGeom>
        </p:spPr>
      </p:pic>
      <p:pic>
        <p:nvPicPr>
          <p:cNvPr id="11" name="Picture 10">
            <a:extLst>
              <a:ext uri="{FF2B5EF4-FFF2-40B4-BE49-F238E27FC236}">
                <a16:creationId xmlns:a16="http://schemas.microsoft.com/office/drawing/2014/main" id="{97449A7A-9821-4FAC-91C9-56C997C70E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74481" y="3413236"/>
            <a:ext cx="1818150" cy="1818150"/>
          </a:xfrm>
          <a:prstGeom prst="rect">
            <a:avLst/>
          </a:prstGeom>
        </p:spPr>
      </p:pic>
      <p:sp>
        <p:nvSpPr>
          <p:cNvPr id="13" name="Title 12">
            <a:extLst>
              <a:ext uri="{FF2B5EF4-FFF2-40B4-BE49-F238E27FC236}">
                <a16:creationId xmlns:a16="http://schemas.microsoft.com/office/drawing/2014/main" id="{0D5ED36F-78BB-483A-A992-9E320356A75B}"/>
              </a:ext>
            </a:extLst>
          </p:cNvPr>
          <p:cNvSpPr>
            <a:spLocks noGrp="1"/>
          </p:cNvSpPr>
          <p:nvPr>
            <p:ph type="title"/>
          </p:nvPr>
        </p:nvSpPr>
        <p:spPr/>
        <p:txBody>
          <a:bodyPr>
            <a:normAutofit fontScale="90000"/>
          </a:bodyPr>
          <a:lstStyle/>
          <a:p>
            <a:r>
              <a:rPr lang="en-US" b="1" dirty="0"/>
              <a:t>.NET Siblings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3" name="Title 12">
            <a:extLst>
              <a:ext uri="{FF2B5EF4-FFF2-40B4-BE49-F238E27FC236}">
                <a16:creationId xmlns:a16="http://schemas.microsoft.com/office/drawing/2014/main" id="{0D5ED36F-78BB-483A-A992-9E320356A75B}"/>
              </a:ext>
            </a:extLst>
          </p:cNvPr>
          <p:cNvSpPr>
            <a:spLocks noGrp="1"/>
          </p:cNvSpPr>
          <p:nvPr>
            <p:ph type="title"/>
          </p:nvPr>
        </p:nvSpPr>
        <p:spPr/>
        <p:txBody>
          <a:bodyPr>
            <a:normAutofit fontScale="90000"/>
          </a:bodyPr>
          <a:lstStyle/>
          <a:p>
            <a:pPr algn="ctr"/>
            <a:r>
              <a:rPr lang="en-US" b="1"/>
              <a:t>.NET 5</a:t>
            </a:r>
            <a:endParaRPr lang="en-US" b="1" dirty="0">
              <a:cs typeface="Calibri Light" panose="020F0302020204030204"/>
            </a:endParaRPr>
          </a:p>
        </p:txBody>
      </p:sp>
      <p:pic>
        <p:nvPicPr>
          <p:cNvPr id="17" name="Picture 17" descr="Graphical user interface&#10;&#10;Description automatically generated">
            <a:extLst>
              <a:ext uri="{FF2B5EF4-FFF2-40B4-BE49-F238E27FC236}">
                <a16:creationId xmlns:a16="http://schemas.microsoft.com/office/drawing/2014/main" id="{05D1347B-7EDD-4EA5-833D-2470C75BD17C}"/>
              </a:ext>
            </a:extLst>
          </p:cNvPr>
          <p:cNvPicPr>
            <a:picLocks noChangeAspect="1"/>
          </p:cNvPicPr>
          <p:nvPr/>
        </p:nvPicPr>
        <p:blipFill>
          <a:blip r:embed="rId3"/>
          <a:stretch>
            <a:fillRect/>
          </a:stretch>
        </p:blipFill>
        <p:spPr>
          <a:xfrm>
            <a:off x="1374476" y="1261581"/>
            <a:ext cx="9457427" cy="5384385"/>
          </a:xfrm>
          <a:prstGeom prst="rect">
            <a:avLst/>
          </a:prstGeom>
        </p:spPr>
      </p:pic>
    </p:spTree>
    <p:extLst>
      <p:ext uri="{BB962C8B-B14F-4D97-AF65-F5344CB8AC3E}">
        <p14:creationId xmlns:p14="http://schemas.microsoft.com/office/powerpoint/2010/main" val="225584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46B9-E1CB-46C1-888B-EDCB6C208FD5}"/>
              </a:ext>
            </a:extLst>
          </p:cNvPr>
          <p:cNvSpPr>
            <a:spLocks noGrp="1"/>
          </p:cNvSpPr>
          <p:nvPr>
            <p:ph type="title"/>
          </p:nvPr>
        </p:nvSpPr>
        <p:spPr>
          <a:xfrm>
            <a:off x="441158" y="112462"/>
            <a:ext cx="10515600" cy="669591"/>
          </a:xfrm>
        </p:spPr>
        <p:txBody>
          <a:bodyPr>
            <a:normAutofit fontScale="90000"/>
          </a:bodyPr>
          <a:lstStyle/>
          <a:p>
            <a:pPr algn="ctr"/>
            <a:r>
              <a:rPr lang="en-US" dirty="0"/>
              <a:t>.NET History</a:t>
            </a:r>
            <a:endParaRPr lang="en-US" sz="4400">
              <a:cs typeface="Calibri Light"/>
            </a:endParaRPr>
          </a:p>
        </p:txBody>
      </p:sp>
      <p:graphicFrame>
        <p:nvGraphicFramePr>
          <p:cNvPr id="22" name="Content Placeholder 2">
            <a:extLst>
              <a:ext uri="{FF2B5EF4-FFF2-40B4-BE49-F238E27FC236}">
                <a16:creationId xmlns:a16="http://schemas.microsoft.com/office/drawing/2014/main" id="{C68254EF-C720-42B2-969C-F0EE863AF5A5}"/>
              </a:ext>
            </a:extLst>
          </p:cNvPr>
          <p:cNvGraphicFramePr/>
          <p:nvPr>
            <p:extLst>
              <p:ext uri="{D42A27DB-BD31-4B8C-83A1-F6EECF244321}">
                <p14:modId xmlns:p14="http://schemas.microsoft.com/office/powerpoint/2010/main" val="1869737470"/>
              </p:ext>
            </p:extLst>
          </p:nvPr>
        </p:nvGraphicFramePr>
        <p:xfrm>
          <a:off x="441157" y="782053"/>
          <a:ext cx="11289631" cy="5963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26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ACD7B-02A6-4498-BA86-7D164779125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dirty="0"/>
              <a:t>Versioning</a:t>
            </a:r>
            <a:endParaRPr lang="en-US" sz="6600" kern="1200" dirty="0">
              <a:latin typeface="+mj-lt"/>
              <a:ea typeface="+mj-ea"/>
              <a:cs typeface="+mj-cs"/>
            </a:endParaRPr>
          </a:p>
        </p:txBody>
      </p:sp>
      <p:sp>
        <p:nvSpPr>
          <p:cNvPr id="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06038324-E164-4DB2-97DD-7D8A0FC8CC9B}"/>
              </a:ext>
            </a:extLst>
          </p:cNvPr>
          <p:cNvPicPr>
            <a:picLocks noChangeAspect="1"/>
          </p:cNvPicPr>
          <p:nvPr/>
        </p:nvPicPr>
        <p:blipFill>
          <a:blip r:embed="rId2"/>
          <a:stretch>
            <a:fillRect/>
          </a:stretch>
        </p:blipFill>
        <p:spPr>
          <a:xfrm>
            <a:off x="1038908" y="2552365"/>
            <a:ext cx="10111137" cy="2253321"/>
          </a:xfrm>
          <a:prstGeom prst="rect">
            <a:avLst/>
          </a:prstGeom>
        </p:spPr>
      </p:pic>
    </p:spTree>
    <p:extLst>
      <p:ext uri="{BB962C8B-B14F-4D97-AF65-F5344CB8AC3E}">
        <p14:creationId xmlns:p14="http://schemas.microsoft.com/office/powerpoint/2010/main" val="7292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134BA3-A358-4108-B487-8A6BF7F49BF4}"/>
              </a:ext>
            </a:extLst>
          </p:cNvPr>
          <p:cNvSpPr>
            <a:spLocks noGrp="1"/>
          </p:cNvSpPr>
          <p:nvPr>
            <p:ph type="title"/>
          </p:nvPr>
        </p:nvSpPr>
        <p:spPr>
          <a:xfrm>
            <a:off x="6094105" y="802955"/>
            <a:ext cx="4977976" cy="1454051"/>
          </a:xfrm>
        </p:spPr>
        <p:txBody>
          <a:bodyPr>
            <a:normAutofit/>
          </a:bodyPr>
          <a:lstStyle/>
          <a:p>
            <a:r>
              <a:rPr lang="en-US" sz="4400">
                <a:solidFill>
                  <a:srgbClr val="000000"/>
                </a:solidFill>
              </a:rPr>
              <a:t>.</a:t>
            </a:r>
            <a:r>
              <a:rPr lang="en-US" sz="4400" b="1">
                <a:solidFill>
                  <a:srgbClr val="000000"/>
                </a:solidFill>
              </a:rPr>
              <a:t>NET</a:t>
            </a:r>
            <a:r>
              <a:rPr lang="en-US" sz="4400">
                <a:solidFill>
                  <a:srgbClr val="000000"/>
                </a:solidFill>
              </a:rPr>
              <a:t> </a:t>
            </a:r>
            <a:r>
              <a:rPr lang="en-US" sz="4400" b="1">
                <a:solidFill>
                  <a:srgbClr val="000000"/>
                </a:solidFill>
              </a:rPr>
              <a:t>Architecture</a:t>
            </a:r>
          </a:p>
        </p:txBody>
      </p:sp>
      <p:sp>
        <p:nvSpPr>
          <p:cNvPr id="7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6" descr="Bridge scene">
            <a:extLst>
              <a:ext uri="{FF2B5EF4-FFF2-40B4-BE49-F238E27FC236}">
                <a16:creationId xmlns:a16="http://schemas.microsoft.com/office/drawing/2014/main" id="{311472DC-77EF-4C1C-86F6-F3A9A08D7F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C541207-85BE-462B-A182-DE8906D1C7A9}"/>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CLI</a:t>
            </a:r>
            <a:endParaRPr lang="en-US"/>
          </a:p>
          <a:p>
            <a:r>
              <a:rPr lang="en-US" sz="2000" dirty="0">
                <a:solidFill>
                  <a:srgbClr val="000000"/>
                </a:solidFill>
              </a:rPr>
              <a:t>CLR</a:t>
            </a:r>
            <a:endParaRPr lang="en-US" sz="2000" dirty="0">
              <a:solidFill>
                <a:srgbClr val="000000"/>
              </a:solidFill>
              <a:cs typeface="Calibri"/>
            </a:endParaRPr>
          </a:p>
          <a:p>
            <a:r>
              <a:rPr lang="en-US" sz="2000" dirty="0">
                <a:solidFill>
                  <a:srgbClr val="000000"/>
                </a:solidFill>
              </a:rPr>
              <a:t>Assemblies</a:t>
            </a:r>
            <a:endParaRPr lang="en-US" sz="2000" dirty="0">
              <a:solidFill>
                <a:srgbClr val="000000"/>
              </a:solidFill>
              <a:cs typeface="Calibri"/>
            </a:endParaRPr>
          </a:p>
          <a:p>
            <a:r>
              <a:rPr lang="en-US" sz="2000" dirty="0">
                <a:solidFill>
                  <a:srgbClr val="000000"/>
                </a:solidFill>
              </a:rPr>
              <a:t>Class Libraries: BCL/FCL</a:t>
            </a:r>
            <a:endParaRPr lang="en-US" sz="2000" dirty="0">
              <a:solidFill>
                <a:srgbClr val="000000"/>
              </a:solidFill>
              <a:cs typeface="Calibri"/>
            </a:endParaRPr>
          </a:p>
          <a:p>
            <a:r>
              <a:rPr lang="en-US" sz="2000" dirty="0">
                <a:solidFill>
                  <a:srgbClr val="000000"/>
                </a:solidFill>
              </a:rPr>
              <a:t>App models</a:t>
            </a:r>
            <a:endParaRPr lang="en-US" sz="2000" dirty="0">
              <a:solidFill>
                <a:srgbClr val="000000"/>
              </a:solidFill>
              <a:cs typeface="Calibri"/>
            </a:endParaRPr>
          </a:p>
          <a:p>
            <a:endParaRPr lang="en-US" sz="2000">
              <a:solidFill>
                <a:srgbClr val="000000"/>
              </a:solidFill>
            </a:endParaRPr>
          </a:p>
        </p:txBody>
      </p:sp>
    </p:spTree>
    <p:extLst>
      <p:ext uri="{BB962C8B-B14F-4D97-AF65-F5344CB8AC3E}">
        <p14:creationId xmlns:p14="http://schemas.microsoft.com/office/powerpoint/2010/main" val="199524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B740-D78A-42D5-B11F-FB62F755332D}"/>
              </a:ext>
            </a:extLst>
          </p:cNvPr>
          <p:cNvSpPr>
            <a:spLocks noGrp="1"/>
          </p:cNvSpPr>
          <p:nvPr>
            <p:ph type="title"/>
          </p:nvPr>
        </p:nvSpPr>
        <p:spPr>
          <a:xfrm>
            <a:off x="838200" y="365125"/>
            <a:ext cx="10515600" cy="1325563"/>
          </a:xfrm>
        </p:spPr>
        <p:txBody>
          <a:bodyPr>
            <a:normAutofit/>
          </a:bodyPr>
          <a:lstStyle/>
          <a:p>
            <a:r>
              <a:rPr lang="en-US" sz="4400" b="1"/>
              <a:t>.NET Design Principles</a:t>
            </a:r>
          </a:p>
        </p:txBody>
      </p:sp>
      <p:graphicFrame>
        <p:nvGraphicFramePr>
          <p:cNvPr id="5" name="Content Placeholder 2">
            <a:extLst>
              <a:ext uri="{FF2B5EF4-FFF2-40B4-BE49-F238E27FC236}">
                <a16:creationId xmlns:a16="http://schemas.microsoft.com/office/drawing/2014/main" id="{BCFBF7DE-7C4C-4085-A2AD-E8EACD9691E3}"/>
              </a:ext>
            </a:extLst>
          </p:cNvPr>
          <p:cNvGraphicFramePr>
            <a:graphicFrameLocks noGrp="1"/>
          </p:cNvGraphicFramePr>
          <p:nvPr>
            <p:ph idx="1"/>
            <p:extLst>
              <p:ext uri="{D42A27DB-BD31-4B8C-83A1-F6EECF244321}">
                <p14:modId xmlns:p14="http://schemas.microsoft.com/office/powerpoint/2010/main" val="12334573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75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B530-583D-4AA0-9DC4-3423EE8E241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.NET</a:t>
            </a:r>
            <a:r>
              <a:rPr lang="en-US" sz="4400" b="1" kern="1200" dirty="0">
                <a:latin typeface="+mj-lt"/>
                <a:ea typeface="+mj-ea"/>
                <a:cs typeface="+mj-cs"/>
              </a:rPr>
              <a:t> Languages</a:t>
            </a:r>
          </a:p>
        </p:txBody>
      </p:sp>
      <p:graphicFrame>
        <p:nvGraphicFramePr>
          <p:cNvPr id="14" name="Content Placeholder 2">
            <a:extLst>
              <a:ext uri="{FF2B5EF4-FFF2-40B4-BE49-F238E27FC236}">
                <a16:creationId xmlns:a16="http://schemas.microsoft.com/office/drawing/2014/main" id="{2DAE790A-228C-4822-BF67-937CBE1A6767}"/>
              </a:ext>
            </a:extLst>
          </p:cNvPr>
          <p:cNvGraphicFramePr>
            <a:graphicFrameLocks noGrp="1"/>
          </p:cNvGraphicFramePr>
          <p:nvPr>
            <p:ph sz="half" idx="2"/>
            <p:extLst>
              <p:ext uri="{D42A27DB-BD31-4B8C-83A1-F6EECF244321}">
                <p14:modId xmlns:p14="http://schemas.microsoft.com/office/powerpoint/2010/main" val="7208297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804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1209</Words>
  <Application>Microsoft Office PowerPoint</Application>
  <PresentationFormat>Widescreen</PresentationFormat>
  <Paragraphs>222</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.NET and C#</vt:lpstr>
      <vt:lpstr>.NET</vt:lpstr>
      <vt:lpstr>.NET Siblings</vt:lpstr>
      <vt:lpstr>.NET 5</vt:lpstr>
      <vt:lpstr>.NET History</vt:lpstr>
      <vt:lpstr>Versioning</vt:lpstr>
      <vt:lpstr>.NET Architecture</vt:lpstr>
      <vt:lpstr>.NET Design Principles</vt:lpstr>
      <vt:lpstr>.NET Languages</vt:lpstr>
      <vt:lpstr>PowerPoint Presentation</vt:lpstr>
      <vt:lpstr>C# Programming Language</vt:lpstr>
      <vt:lpstr>Distinguishing features (with C, C++, and Java)</vt:lpstr>
      <vt:lpstr>Integrated Development Environment (IDE)</vt:lpstr>
      <vt:lpstr>#vshistory</vt:lpstr>
      <vt:lpstr>PowerPoint Presentation</vt:lpstr>
      <vt:lpstr>PowerPoint Presentation</vt:lpstr>
      <vt:lpstr>PowerPoint Presentation</vt:lpstr>
      <vt:lpstr>PowerPoint Presentation</vt:lpstr>
      <vt:lpstr>Nuts and bolts</vt:lpstr>
      <vt:lpstr>Before We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and C#</dc:title>
  <dc:creator>Bishnu Rawal</dc:creator>
  <cp:lastModifiedBy>Bishnu Rawal</cp:lastModifiedBy>
  <cp:revision>286</cp:revision>
  <dcterms:created xsi:type="dcterms:W3CDTF">2019-11-01T08:33:45Z</dcterms:created>
  <dcterms:modified xsi:type="dcterms:W3CDTF">2022-12-05T11:19:30Z</dcterms:modified>
</cp:coreProperties>
</file>