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31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3200" dirty="0">
                <a:solidFill>
                  <a:schemeClr val="bg1"/>
                </a:solidFill>
              </a:rPr>
              <a:t>Plant Disease Detection System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26DFF96-65E0-DA09-2F3D-2BC430BA8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440" y="2127405"/>
            <a:ext cx="733085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how to preprocess and augment image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 hands-on experience in Python and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deep learning model for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image processing techniques for plant disease detection.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4826D0-4BC0-B2E1-C89E-C8AE06117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5692" y="1844768"/>
            <a:ext cx="36576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OpenCV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PlantVillage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C00B41-FB78-C0DB-C56B-9523859F4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923" y="1951672"/>
            <a:ext cx="659988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Collected dataset of healthy and diseased plant leaves.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CNN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and evaluated the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Deployed the model or tested predictions on new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Preprocessed images (resizing, normalization, augmentation).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6F3C85-3D60-930E-8566-B1C228D2B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523" y="227427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plant diseases early is critical to reduce crop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diagnosis is time-consuming and requires expert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There's a need for an automated system to detect plant diseases from leaf images.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71FBC9-4A05-4E67-C690-3C507961A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154" y="232116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deep learning model that detects and classifies plant diseases from images with high accuracy.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model assists farmers in diagnosing diseases using smartphone photos.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8D580-B7CD-22DF-0ECA-5AB7492B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446" y="1558798"/>
            <a:ext cx="7388679" cy="4916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179C-B2A0-FDEF-CEF1-555FF67079F1}"/>
              </a:ext>
            </a:extLst>
          </p:cNvPr>
          <p:cNvSpPr txBox="1"/>
          <p:nvPr/>
        </p:nvSpPr>
        <p:spPr>
          <a:xfrm>
            <a:off x="1369646" y="1885867"/>
            <a:ext cx="6099906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95%+ accuracy in plant disease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Learned how to apply deep learning to real-world agricultural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Future scope includes deploying as a mobile app for farmers.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19</TotalTime>
  <Words>214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Nethra K K</cp:lastModifiedBy>
  <cp:revision>4</cp:revision>
  <dcterms:created xsi:type="dcterms:W3CDTF">2024-12-31T09:40:01Z</dcterms:created>
  <dcterms:modified xsi:type="dcterms:W3CDTF">2025-05-20T13:06:29Z</dcterms:modified>
</cp:coreProperties>
</file>