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80" d="100"/>
          <a:sy n="80"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26-11-2021</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26-11-2021</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Nethravathi S</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3793</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Nethravathi S</cp:lastModifiedBy>
  <cp:revision>112</cp:revision>
  <dcterms:created xsi:type="dcterms:W3CDTF">2021-10-24T08:35:25Z</dcterms:created>
  <dcterms:modified xsi:type="dcterms:W3CDTF">2021-11-26T07:33:55Z</dcterms:modified>
</cp:coreProperties>
</file>