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C493FEF2-00E0-443D-8AF4-8FE10DF88002}"/>
    <pc:docChg chg="undo custSel addSld delSld modSld">
      <pc:chgData name="Nethravathi S" userId="b30c3150b1c7e5fb" providerId="LiveId" clId="{C493FEF2-00E0-443D-8AF4-8FE10DF88002}" dt="2021-12-10T11:58:14.991" v="3240" actId="20577"/>
      <pc:docMkLst>
        <pc:docMk/>
      </pc:docMkLst>
      <pc:sldChg chg="addSp delSp modSp mod">
        <pc:chgData name="Nethravathi S" userId="b30c3150b1c7e5fb" providerId="LiveId" clId="{C493FEF2-00E0-443D-8AF4-8FE10DF88002}" dt="2021-12-10T11:58:02.010" v="3239" actId="207"/>
        <pc:sldMkLst>
          <pc:docMk/>
          <pc:sldMk cId="2107666072" sldId="256"/>
        </pc:sldMkLst>
        <pc:spChg chg="del mod">
          <ac:chgData name="Nethravathi S" userId="b30c3150b1c7e5fb" providerId="LiveId" clId="{C493FEF2-00E0-443D-8AF4-8FE10DF88002}" dt="2021-12-10T05:57:24.589" v="8" actId="478"/>
          <ac:spMkLst>
            <pc:docMk/>
            <pc:sldMk cId="2107666072" sldId="256"/>
            <ac:spMk id="6" creationId="{7715C8C9-53B0-44C4-9FA8-79E043ECD7A3}"/>
          </ac:spMkLst>
        </pc:spChg>
        <pc:spChg chg="add mod">
          <ac:chgData name="Nethravathi S" userId="b30c3150b1c7e5fb" providerId="LiveId" clId="{C493FEF2-00E0-443D-8AF4-8FE10DF88002}" dt="2021-12-10T11:58:02.010" v="3239" actId="207"/>
          <ac:spMkLst>
            <pc:docMk/>
            <pc:sldMk cId="2107666072" sldId="256"/>
            <ac:spMk id="8" creationId="{BD68A999-4618-489E-AA36-C98A82F02328}"/>
          </ac:spMkLst>
        </pc:spChg>
        <pc:spChg chg="del mod">
          <ac:chgData name="Nethravathi S" userId="b30c3150b1c7e5fb" providerId="LiveId" clId="{C493FEF2-00E0-443D-8AF4-8FE10DF88002}" dt="2021-12-10T05:57:11.142" v="3" actId="478"/>
          <ac:spMkLst>
            <pc:docMk/>
            <pc:sldMk cId="2107666072" sldId="256"/>
            <ac:spMk id="12" creationId="{117FD97C-D333-48AE-86E8-373C8E213C29}"/>
          </ac:spMkLst>
        </pc:spChg>
        <pc:spChg chg="add mod">
          <ac:chgData name="Nethravathi S" userId="b30c3150b1c7e5fb" providerId="LiveId" clId="{C493FEF2-00E0-443D-8AF4-8FE10DF88002}" dt="2021-12-10T06:14:30.184" v="180" actId="207"/>
          <ac:spMkLst>
            <pc:docMk/>
            <pc:sldMk cId="2107666072" sldId="256"/>
            <ac:spMk id="13" creationId="{25C3F461-4537-432D-9499-912611C87F86}"/>
          </ac:spMkLst>
        </pc:spChg>
        <pc:spChg chg="del mod">
          <ac:chgData name="Nethravathi S" userId="b30c3150b1c7e5fb" providerId="LiveId" clId="{C493FEF2-00E0-443D-8AF4-8FE10DF88002}" dt="2021-12-10T05:57:06.402" v="1" actId="478"/>
          <ac:spMkLst>
            <pc:docMk/>
            <pc:sldMk cId="2107666072" sldId="256"/>
            <ac:spMk id="14" creationId="{9BBB430F-EB69-45FE-A98A-F082FB2BEDA0}"/>
          </ac:spMkLst>
        </pc:spChg>
        <pc:spChg chg="del mod">
          <ac:chgData name="Nethravathi S" userId="b30c3150b1c7e5fb" providerId="LiveId" clId="{C493FEF2-00E0-443D-8AF4-8FE10DF88002}" dt="2021-12-10T05:57:17.413" v="6" actId="478"/>
          <ac:spMkLst>
            <pc:docMk/>
            <pc:sldMk cId="2107666072" sldId="256"/>
            <ac:spMk id="19" creationId="{55A902FF-5EC5-4E6A-BF2D-A1CA160D7861}"/>
          </ac:spMkLst>
        </pc:spChg>
        <pc:picChg chg="add mod modCrop">
          <ac:chgData name="Nethravathi S" userId="b30c3150b1c7e5fb" providerId="LiveId" clId="{C493FEF2-00E0-443D-8AF4-8FE10DF88002}" dt="2021-12-10T06:08:21.502" v="75" actId="1076"/>
          <ac:picMkLst>
            <pc:docMk/>
            <pc:sldMk cId="2107666072" sldId="256"/>
            <ac:picMk id="4" creationId="{DD785577-5545-4173-956E-812EFC091BD0}"/>
          </ac:picMkLst>
        </pc:picChg>
        <pc:picChg chg="add del mod">
          <ac:chgData name="Nethravathi S" userId="b30c3150b1c7e5fb" providerId="LiveId" clId="{C493FEF2-00E0-443D-8AF4-8FE10DF88002}" dt="2021-12-10T06:18:18.340" v="212" actId="21"/>
          <ac:picMkLst>
            <pc:docMk/>
            <pc:sldMk cId="2107666072" sldId="256"/>
            <ac:picMk id="9" creationId="{314B0F53-AB26-4D75-AD8B-EA642FB7384C}"/>
          </ac:picMkLst>
        </pc:picChg>
        <pc:picChg chg="add del mod">
          <ac:chgData name="Nethravathi S" userId="b30c3150b1c7e5fb" providerId="LiveId" clId="{C493FEF2-00E0-443D-8AF4-8FE10DF88002}" dt="2021-12-10T06:18:26.317" v="214" actId="21"/>
          <ac:picMkLst>
            <pc:docMk/>
            <pc:sldMk cId="2107666072" sldId="256"/>
            <ac:picMk id="15" creationId="{8B8BE4CE-FBCB-4440-841A-CDCC0785BE2E}"/>
          </ac:picMkLst>
        </pc:picChg>
        <pc:picChg chg="del">
          <ac:chgData name="Nethravathi S" userId="b30c3150b1c7e5fb" providerId="LiveId" clId="{C493FEF2-00E0-443D-8AF4-8FE10DF88002}" dt="2021-12-10T05:57:13.216" v="4" actId="478"/>
          <ac:picMkLst>
            <pc:docMk/>
            <pc:sldMk cId="2107666072" sldId="256"/>
            <ac:picMk id="17" creationId="{698AE724-B517-45F2-AC48-784C85690D9A}"/>
          </ac:picMkLst>
        </pc:picChg>
      </pc:sldChg>
      <pc:sldChg chg="modSp mod">
        <pc:chgData name="Nethravathi S" userId="b30c3150b1c7e5fb" providerId="LiveId" clId="{C493FEF2-00E0-443D-8AF4-8FE10DF88002}" dt="2021-12-10T11:58:14.991" v="3240" actId="20577"/>
        <pc:sldMkLst>
          <pc:docMk/>
          <pc:sldMk cId="1261957284" sldId="257"/>
        </pc:sldMkLst>
        <pc:spChg chg="mod">
          <ac:chgData name="Nethravathi S" userId="b30c3150b1c7e5fb" providerId="LiveId" clId="{C493FEF2-00E0-443D-8AF4-8FE10DF88002}" dt="2021-12-10T11:58:14.991" v="3240" actId="20577"/>
          <ac:spMkLst>
            <pc:docMk/>
            <pc:sldMk cId="1261957284" sldId="257"/>
            <ac:spMk id="4" creationId="{1D69BC16-2377-431A-A8AD-94A3F32FD7C6}"/>
          </ac:spMkLst>
        </pc:spChg>
        <pc:spChg chg="mod">
          <ac:chgData name="Nethravathi S" userId="b30c3150b1c7e5fb" providerId="LiveId" clId="{C493FEF2-00E0-443D-8AF4-8FE10DF88002}" dt="2021-12-10T06:14:41.082" v="181" actId="207"/>
          <ac:spMkLst>
            <pc:docMk/>
            <pc:sldMk cId="1261957284" sldId="257"/>
            <ac:spMk id="6" creationId="{F6A85C9C-9B2B-411E-B407-3E9DBAC0DE88}"/>
          </ac:spMkLst>
        </pc:spChg>
      </pc:sldChg>
      <pc:sldChg chg="modSp mod">
        <pc:chgData name="Nethravathi S" userId="b30c3150b1c7e5fb" providerId="LiveId" clId="{C493FEF2-00E0-443D-8AF4-8FE10DF88002}" dt="2021-12-10T06:14:52.049" v="182" actId="207"/>
        <pc:sldMkLst>
          <pc:docMk/>
          <pc:sldMk cId="230426747" sldId="258"/>
        </pc:sldMkLst>
        <pc:spChg chg="mod">
          <ac:chgData name="Nethravathi S" userId="b30c3150b1c7e5fb" providerId="LiveId" clId="{C493FEF2-00E0-443D-8AF4-8FE10DF88002}" dt="2021-12-10T06:14:52.049" v="182" actId="207"/>
          <ac:spMkLst>
            <pc:docMk/>
            <pc:sldMk cId="230426747" sldId="258"/>
            <ac:spMk id="2" creationId="{FCDFAA4D-CA8D-4E2B-9158-2963B785BBEC}"/>
          </ac:spMkLst>
        </pc:spChg>
        <pc:spChg chg="mod">
          <ac:chgData name="Nethravathi S" userId="b30c3150b1c7e5fb" providerId="LiveId" clId="{C493FEF2-00E0-443D-8AF4-8FE10DF88002}" dt="2021-12-10T06:10:40.319" v="166" actId="20577"/>
          <ac:spMkLst>
            <pc:docMk/>
            <pc:sldMk cId="230426747" sldId="258"/>
            <ac:spMk id="3" creationId="{75D42639-49F9-4D23-AC89-B00ED3A75D8B}"/>
          </ac:spMkLst>
        </pc:spChg>
      </pc:sldChg>
      <pc:sldChg chg="addSp modSp mod">
        <pc:chgData name="Nethravathi S" userId="b30c3150b1c7e5fb" providerId="LiveId" clId="{C493FEF2-00E0-443D-8AF4-8FE10DF88002}" dt="2021-12-10T08:50:38.089" v="328" actId="1076"/>
        <pc:sldMkLst>
          <pc:docMk/>
          <pc:sldMk cId="3115936130" sldId="259"/>
        </pc:sldMkLst>
        <pc:spChg chg="mod">
          <ac:chgData name="Nethravathi S" userId="b30c3150b1c7e5fb" providerId="LiveId" clId="{C493FEF2-00E0-443D-8AF4-8FE10DF88002}" dt="2021-12-10T06:16:01.117" v="188" actId="207"/>
          <ac:spMkLst>
            <pc:docMk/>
            <pc:sldMk cId="3115936130" sldId="259"/>
            <ac:spMk id="2" creationId="{D6232901-3613-47D2-9F86-37195051ABCD}"/>
          </ac:spMkLst>
        </pc:spChg>
        <pc:spChg chg="mod">
          <ac:chgData name="Nethravathi S" userId="b30c3150b1c7e5fb" providerId="LiveId" clId="{C493FEF2-00E0-443D-8AF4-8FE10DF88002}" dt="2021-12-10T08:49:55.236" v="321" actId="21"/>
          <ac:spMkLst>
            <pc:docMk/>
            <pc:sldMk cId="3115936130" sldId="259"/>
            <ac:spMk id="3" creationId="{CA0EF478-34CC-43C8-9A71-6B1050E78705}"/>
          </ac:spMkLst>
        </pc:spChg>
        <pc:spChg chg="add mod">
          <ac:chgData name="Nethravathi S" userId="b30c3150b1c7e5fb" providerId="LiveId" clId="{C493FEF2-00E0-443D-8AF4-8FE10DF88002}" dt="2021-12-10T08:50:25.229" v="327" actId="14100"/>
          <ac:spMkLst>
            <pc:docMk/>
            <pc:sldMk cId="3115936130" sldId="259"/>
            <ac:spMk id="6" creationId="{0F862CE3-A199-4549-87B3-7149D1CD0B03}"/>
          </ac:spMkLst>
        </pc:spChg>
        <pc:picChg chg="add mod">
          <ac:chgData name="Nethravathi S" userId="b30c3150b1c7e5fb" providerId="LiveId" clId="{C493FEF2-00E0-443D-8AF4-8FE10DF88002}" dt="2021-12-10T08:50:38.089" v="328" actId="1076"/>
          <ac:picMkLst>
            <pc:docMk/>
            <pc:sldMk cId="3115936130" sldId="259"/>
            <ac:picMk id="4" creationId="{B0E81B8D-C7BA-4662-81BC-60021FA7516D}"/>
          </ac:picMkLst>
        </pc:picChg>
      </pc:sldChg>
      <pc:sldChg chg="addSp delSp modSp mod">
        <pc:chgData name="Nethravathi S" userId="b30c3150b1c7e5fb" providerId="LiveId" clId="{C493FEF2-00E0-443D-8AF4-8FE10DF88002}" dt="2021-12-10T09:02:45.059" v="346" actId="1076"/>
        <pc:sldMkLst>
          <pc:docMk/>
          <pc:sldMk cId="2057397313" sldId="260"/>
        </pc:sldMkLst>
        <pc:spChg chg="mod">
          <ac:chgData name="Nethravathi S" userId="b30c3150b1c7e5fb" providerId="LiveId" clId="{C493FEF2-00E0-443D-8AF4-8FE10DF88002}" dt="2021-12-10T09:02:45.059" v="346" actId="1076"/>
          <ac:spMkLst>
            <pc:docMk/>
            <pc:sldMk cId="2057397313" sldId="260"/>
            <ac:spMk id="2" creationId="{0856EF61-66EA-46A7-BEA5-CF3AF0E197A9}"/>
          </ac:spMkLst>
        </pc:spChg>
        <pc:spChg chg="mod">
          <ac:chgData name="Nethravathi S" userId="b30c3150b1c7e5fb" providerId="LiveId" clId="{C493FEF2-00E0-443D-8AF4-8FE10DF88002}" dt="2021-12-10T09:02:18.819" v="344" actId="14100"/>
          <ac:spMkLst>
            <pc:docMk/>
            <pc:sldMk cId="2057397313" sldId="260"/>
            <ac:spMk id="3" creationId="{7F6F7B2E-9B57-4A0D-87F4-7C90E773CE0B}"/>
          </ac:spMkLst>
        </pc:spChg>
        <pc:picChg chg="del">
          <ac:chgData name="Nethravathi S" userId="b30c3150b1c7e5fb" providerId="LiveId" clId="{C493FEF2-00E0-443D-8AF4-8FE10DF88002}" dt="2021-12-10T08:58:36.329" v="330" actId="478"/>
          <ac:picMkLst>
            <pc:docMk/>
            <pc:sldMk cId="2057397313" sldId="260"/>
            <ac:picMk id="5" creationId="{B20A15C5-63D7-4821-9721-83A223A43542}"/>
          </ac:picMkLst>
        </pc:picChg>
        <pc:picChg chg="add del mod">
          <ac:chgData name="Nethravathi S" userId="b30c3150b1c7e5fb" providerId="LiveId" clId="{C493FEF2-00E0-443D-8AF4-8FE10DF88002}" dt="2021-12-10T08:58:33.765" v="329" actId="478"/>
          <ac:picMkLst>
            <pc:docMk/>
            <pc:sldMk cId="2057397313" sldId="260"/>
            <ac:picMk id="6" creationId="{4944976B-5F28-4DC1-B813-D6A94F6CBD7C}"/>
          </ac:picMkLst>
        </pc:picChg>
        <pc:picChg chg="add mod">
          <ac:chgData name="Nethravathi S" userId="b30c3150b1c7e5fb" providerId="LiveId" clId="{C493FEF2-00E0-443D-8AF4-8FE10DF88002}" dt="2021-12-10T09:02:41.235" v="345" actId="14100"/>
          <ac:picMkLst>
            <pc:docMk/>
            <pc:sldMk cId="2057397313" sldId="260"/>
            <ac:picMk id="7" creationId="{BD7FECE5-BBEA-44E4-B4C3-D35F44A5365B}"/>
          </ac:picMkLst>
        </pc:picChg>
        <pc:picChg chg="del">
          <ac:chgData name="Nethravathi S" userId="b30c3150b1c7e5fb" providerId="LiveId" clId="{C493FEF2-00E0-443D-8AF4-8FE10DF88002}" dt="2021-12-10T06:17:25.979" v="202" actId="478"/>
          <ac:picMkLst>
            <pc:docMk/>
            <pc:sldMk cId="2057397313" sldId="260"/>
            <ac:picMk id="9" creationId="{3A07F9DA-4669-46F6-B609-F1CB16EAE1F0}"/>
          </ac:picMkLst>
        </pc:picChg>
        <pc:picChg chg="add mod">
          <ac:chgData name="Nethravathi S" userId="b30c3150b1c7e5fb" providerId="LiveId" clId="{C493FEF2-00E0-443D-8AF4-8FE10DF88002}" dt="2021-12-10T09:02:00.739" v="342" actId="1076"/>
          <ac:picMkLst>
            <pc:docMk/>
            <pc:sldMk cId="2057397313" sldId="260"/>
            <ac:picMk id="9" creationId="{EDB7EF3A-0365-4DF9-B91D-A2C1C935DA41}"/>
          </ac:picMkLst>
        </pc:picChg>
      </pc:sldChg>
      <pc:sldChg chg="addSp delSp modSp mod">
        <pc:chgData name="Nethravathi S" userId="b30c3150b1c7e5fb" providerId="LiveId" clId="{C493FEF2-00E0-443D-8AF4-8FE10DF88002}" dt="2021-12-10T09:32:20.677" v="874" actId="14100"/>
        <pc:sldMkLst>
          <pc:docMk/>
          <pc:sldMk cId="225257667" sldId="261"/>
        </pc:sldMkLst>
        <pc:spChg chg="mod">
          <ac:chgData name="Nethravathi S" userId="b30c3150b1c7e5fb" providerId="LiveId" clId="{C493FEF2-00E0-443D-8AF4-8FE10DF88002}" dt="2021-12-10T09:24:52.692" v="705" actId="20577"/>
          <ac:spMkLst>
            <pc:docMk/>
            <pc:sldMk cId="225257667" sldId="261"/>
            <ac:spMk id="2" creationId="{2AFFAE4A-F5A2-445D-A1FD-E76F3AF662B9}"/>
          </ac:spMkLst>
        </pc:spChg>
        <pc:spChg chg="mod">
          <ac:chgData name="Nethravathi S" userId="b30c3150b1c7e5fb" providerId="LiveId" clId="{C493FEF2-00E0-443D-8AF4-8FE10DF88002}" dt="2021-12-10T09:26:23.855" v="727" actId="207"/>
          <ac:spMkLst>
            <pc:docMk/>
            <pc:sldMk cId="225257667" sldId="261"/>
            <ac:spMk id="3" creationId="{D738298F-5094-4E08-BFDB-1CA7F3837DF1}"/>
          </ac:spMkLst>
        </pc:spChg>
        <pc:spChg chg="add del mod">
          <ac:chgData name="Nethravathi S" userId="b30c3150b1c7e5fb" providerId="LiveId" clId="{C493FEF2-00E0-443D-8AF4-8FE10DF88002}" dt="2021-12-10T09:06:02.692" v="372" actId="478"/>
          <ac:spMkLst>
            <pc:docMk/>
            <pc:sldMk cId="225257667" sldId="261"/>
            <ac:spMk id="4" creationId="{7B890A92-C287-400E-ACC6-9F6958EFF364}"/>
          </ac:spMkLst>
        </pc:spChg>
        <pc:spChg chg="add mod">
          <ac:chgData name="Nethravathi S" userId="b30c3150b1c7e5fb" providerId="LiveId" clId="{C493FEF2-00E0-443D-8AF4-8FE10DF88002}" dt="2021-12-10T09:32:20.677" v="874" actId="14100"/>
          <ac:spMkLst>
            <pc:docMk/>
            <pc:sldMk cId="225257667" sldId="261"/>
            <ac:spMk id="6" creationId="{C92B6FBD-33CC-452B-83FA-5A2DF83EF469}"/>
          </ac:spMkLst>
        </pc:spChg>
        <pc:spChg chg="add del mod">
          <ac:chgData name="Nethravathi S" userId="b30c3150b1c7e5fb" providerId="LiveId" clId="{C493FEF2-00E0-443D-8AF4-8FE10DF88002}" dt="2021-12-10T09:21:59.080" v="609" actId="478"/>
          <ac:spMkLst>
            <pc:docMk/>
            <pc:sldMk cId="225257667" sldId="261"/>
            <ac:spMk id="8" creationId="{7820FD5C-8052-4035-8B66-CFC1AC1365C5}"/>
          </ac:spMkLst>
        </pc:spChg>
        <pc:spChg chg="add mod">
          <ac:chgData name="Nethravathi S" userId="b30c3150b1c7e5fb" providerId="LiveId" clId="{C493FEF2-00E0-443D-8AF4-8FE10DF88002}" dt="2021-12-10T09:31:29.429" v="871" actId="20577"/>
          <ac:spMkLst>
            <pc:docMk/>
            <pc:sldMk cId="225257667" sldId="261"/>
            <ac:spMk id="11" creationId="{8C4BF059-86B9-417B-BF4A-00E982A94C59}"/>
          </ac:spMkLst>
        </pc:spChg>
        <pc:spChg chg="add del">
          <ac:chgData name="Nethravathi S" userId="b30c3150b1c7e5fb" providerId="LiveId" clId="{C493FEF2-00E0-443D-8AF4-8FE10DF88002}" dt="2021-12-10T09:21:52.697" v="607" actId="478"/>
          <ac:spMkLst>
            <pc:docMk/>
            <pc:sldMk cId="225257667" sldId="261"/>
            <ac:spMk id="13" creationId="{8CBEB125-A1B7-464B-942A-E66E794318EA}"/>
          </ac:spMkLst>
        </pc:spChg>
        <pc:spChg chg="add del mod">
          <ac:chgData name="Nethravathi S" userId="b30c3150b1c7e5fb" providerId="LiveId" clId="{C493FEF2-00E0-443D-8AF4-8FE10DF88002}" dt="2021-12-10T09:24:02.307" v="694" actId="478"/>
          <ac:spMkLst>
            <pc:docMk/>
            <pc:sldMk cId="225257667" sldId="261"/>
            <ac:spMk id="15" creationId="{7CB13865-5F22-4CD9-9312-3B4CC82468CF}"/>
          </ac:spMkLst>
        </pc:spChg>
        <pc:spChg chg="del mod">
          <ac:chgData name="Nethravathi S" userId="b30c3150b1c7e5fb" providerId="LiveId" clId="{C493FEF2-00E0-443D-8AF4-8FE10DF88002}" dt="2021-12-10T09:19:16.620" v="541" actId="478"/>
          <ac:spMkLst>
            <pc:docMk/>
            <pc:sldMk cId="225257667" sldId="261"/>
            <ac:spMk id="18" creationId="{18FB61CC-8B61-49A5-90F4-83CEF07800ED}"/>
          </ac:spMkLst>
        </pc:spChg>
        <pc:picChg chg="del">
          <ac:chgData name="Nethravathi S" userId="b30c3150b1c7e5fb" providerId="LiveId" clId="{C493FEF2-00E0-443D-8AF4-8FE10DF88002}" dt="2021-12-10T09:05:21.839" v="348" actId="478"/>
          <ac:picMkLst>
            <pc:docMk/>
            <pc:sldMk cId="225257667" sldId="261"/>
            <ac:picMk id="5" creationId="{0BB719EB-758C-4BE5-AAA1-3C7EC0810705}"/>
          </ac:picMkLst>
        </pc:picChg>
        <pc:picChg chg="del">
          <ac:chgData name="Nethravathi S" userId="b30c3150b1c7e5fb" providerId="LiveId" clId="{C493FEF2-00E0-443D-8AF4-8FE10DF88002}" dt="2021-12-10T09:05:20.390" v="347" actId="478"/>
          <ac:picMkLst>
            <pc:docMk/>
            <pc:sldMk cId="225257667" sldId="261"/>
            <ac:picMk id="7" creationId="{C1F0359E-ABB4-4CCA-8340-F69E3092955F}"/>
          </ac:picMkLst>
        </pc:picChg>
        <pc:picChg chg="del">
          <ac:chgData name="Nethravathi S" userId="b30c3150b1c7e5fb" providerId="LiveId" clId="{C493FEF2-00E0-443D-8AF4-8FE10DF88002}" dt="2021-12-10T09:19:11.632" v="539" actId="478"/>
          <ac:picMkLst>
            <pc:docMk/>
            <pc:sldMk cId="225257667" sldId="261"/>
            <ac:picMk id="16" creationId="{34717787-F41E-49AB-8CCE-5A6C5A06944E}"/>
          </ac:picMkLst>
        </pc:picChg>
        <pc:picChg chg="add mod">
          <ac:chgData name="Nethravathi S" userId="b30c3150b1c7e5fb" providerId="LiveId" clId="{C493FEF2-00E0-443D-8AF4-8FE10DF88002}" dt="2021-12-10T09:32:07.002" v="872" actId="1076"/>
          <ac:picMkLst>
            <pc:docMk/>
            <pc:sldMk cId="225257667" sldId="261"/>
            <ac:picMk id="1026" creationId="{42997870-4357-4235-B756-0C9B20C13347}"/>
          </ac:picMkLst>
        </pc:picChg>
      </pc:sldChg>
      <pc:sldChg chg="del">
        <pc:chgData name="Nethravathi S" userId="b30c3150b1c7e5fb" providerId="LiveId" clId="{C493FEF2-00E0-443D-8AF4-8FE10DF88002}" dt="2021-12-10T09:32:58.791" v="875" actId="47"/>
        <pc:sldMkLst>
          <pc:docMk/>
          <pc:sldMk cId="2551010678" sldId="262"/>
        </pc:sldMkLst>
      </pc:sldChg>
      <pc:sldChg chg="addSp delSp modSp mod">
        <pc:chgData name="Nethravathi S" userId="b30c3150b1c7e5fb" providerId="LiveId" clId="{C493FEF2-00E0-443D-8AF4-8FE10DF88002}" dt="2021-12-10T09:50:29.283" v="1222" actId="13822"/>
        <pc:sldMkLst>
          <pc:docMk/>
          <pc:sldMk cId="3473332242" sldId="263"/>
        </pc:sldMkLst>
        <pc:spChg chg="mod">
          <ac:chgData name="Nethravathi S" userId="b30c3150b1c7e5fb" providerId="LiveId" clId="{C493FEF2-00E0-443D-8AF4-8FE10DF88002}" dt="2021-12-10T09:37:14.330" v="998" actId="14100"/>
          <ac:spMkLst>
            <pc:docMk/>
            <pc:sldMk cId="3473332242" sldId="263"/>
            <ac:spMk id="2" creationId="{34A4EFDA-CD3E-4712-8840-3555D1C9F802}"/>
          </ac:spMkLst>
        </pc:spChg>
        <pc:spChg chg="mod">
          <ac:chgData name="Nethravathi S" userId="b30c3150b1c7e5fb" providerId="LiveId" clId="{C493FEF2-00E0-443D-8AF4-8FE10DF88002}" dt="2021-12-10T09:37:19.622" v="999" actId="1076"/>
          <ac:spMkLst>
            <pc:docMk/>
            <pc:sldMk cId="3473332242" sldId="263"/>
            <ac:spMk id="9" creationId="{65C1B98E-16C4-4728-A2C6-A060D7599AD6}"/>
          </ac:spMkLst>
        </pc:spChg>
        <pc:spChg chg="mod">
          <ac:chgData name="Nethravathi S" userId="b30c3150b1c7e5fb" providerId="LiveId" clId="{C493FEF2-00E0-443D-8AF4-8FE10DF88002}" dt="2021-12-10T09:50:01.714" v="1212" actId="13822"/>
          <ac:spMkLst>
            <pc:docMk/>
            <pc:sldMk cId="3473332242" sldId="263"/>
            <ac:spMk id="10" creationId="{80505AFE-E45E-4CB0-8D11-DC6F54A4B812}"/>
          </ac:spMkLst>
        </pc:spChg>
        <pc:spChg chg="mod">
          <ac:chgData name="Nethravathi S" userId="b30c3150b1c7e5fb" providerId="LiveId" clId="{C493FEF2-00E0-443D-8AF4-8FE10DF88002}" dt="2021-12-10T09:37:37.430" v="1002" actId="1076"/>
          <ac:spMkLst>
            <pc:docMk/>
            <pc:sldMk cId="3473332242" sldId="263"/>
            <ac:spMk id="11" creationId="{A12EF69C-6EE3-4F90-8E75-AD0E99F33C4E}"/>
          </ac:spMkLst>
        </pc:spChg>
        <pc:spChg chg="mod">
          <ac:chgData name="Nethravathi S" userId="b30c3150b1c7e5fb" providerId="LiveId" clId="{C493FEF2-00E0-443D-8AF4-8FE10DF88002}" dt="2021-12-10T09:50:05.463" v="1213" actId="13822"/>
          <ac:spMkLst>
            <pc:docMk/>
            <pc:sldMk cId="3473332242" sldId="263"/>
            <ac:spMk id="12" creationId="{BD7FFFC3-C2CC-47B0-98CE-027159724E90}"/>
          </ac:spMkLst>
        </pc:spChg>
        <pc:spChg chg="mod">
          <ac:chgData name="Nethravathi S" userId="b30c3150b1c7e5fb" providerId="LiveId" clId="{C493FEF2-00E0-443D-8AF4-8FE10DF88002}" dt="2021-12-10T09:38:01.968" v="1004" actId="1076"/>
          <ac:spMkLst>
            <pc:docMk/>
            <pc:sldMk cId="3473332242" sldId="263"/>
            <ac:spMk id="15" creationId="{F643177A-4A3B-4D6B-9D2E-88F2192ED748}"/>
          </ac:spMkLst>
        </pc:spChg>
        <pc:spChg chg="mod">
          <ac:chgData name="Nethravathi S" userId="b30c3150b1c7e5fb" providerId="LiveId" clId="{C493FEF2-00E0-443D-8AF4-8FE10DF88002}" dt="2021-12-10T09:50:18.183" v="1218" actId="13822"/>
          <ac:spMkLst>
            <pc:docMk/>
            <pc:sldMk cId="3473332242" sldId="263"/>
            <ac:spMk id="17" creationId="{AF7EF058-49A7-48CF-8A68-51D390EF96B2}"/>
          </ac:spMkLst>
        </pc:spChg>
        <pc:spChg chg="mod">
          <ac:chgData name="Nethravathi S" userId="b30c3150b1c7e5fb" providerId="LiveId" clId="{C493FEF2-00E0-443D-8AF4-8FE10DF88002}" dt="2021-12-10T09:48:55.503" v="1181"/>
          <ac:spMkLst>
            <pc:docMk/>
            <pc:sldMk cId="3473332242" sldId="263"/>
            <ac:spMk id="18" creationId="{00033B84-DBF6-4EA5-A678-00A039B25E9D}"/>
          </ac:spMkLst>
        </pc:spChg>
        <pc:spChg chg="add mod">
          <ac:chgData name="Nethravathi S" userId="b30c3150b1c7e5fb" providerId="LiveId" clId="{C493FEF2-00E0-443D-8AF4-8FE10DF88002}" dt="2021-12-10T09:49:11.543" v="1187"/>
          <ac:spMkLst>
            <pc:docMk/>
            <pc:sldMk cId="3473332242" sldId="263"/>
            <ac:spMk id="20" creationId="{95249C89-B121-4BA7-AE38-C2127E8876B5}"/>
          </ac:spMkLst>
        </pc:spChg>
        <pc:spChg chg="mod">
          <ac:chgData name="Nethravathi S" userId="b30c3150b1c7e5fb" providerId="LiveId" clId="{C493FEF2-00E0-443D-8AF4-8FE10DF88002}" dt="2021-12-10T09:48:43.413" v="1177" actId="20577"/>
          <ac:spMkLst>
            <pc:docMk/>
            <pc:sldMk cId="3473332242" sldId="263"/>
            <ac:spMk id="21" creationId="{180C310C-7A7D-4FDC-B69B-7242D8F982A5}"/>
          </ac:spMkLst>
        </pc:spChg>
        <pc:spChg chg="mod">
          <ac:chgData name="Nethravathi S" userId="b30c3150b1c7e5fb" providerId="LiveId" clId="{C493FEF2-00E0-443D-8AF4-8FE10DF88002}" dt="2021-12-10T09:50:13.092" v="1216" actId="13822"/>
          <ac:spMkLst>
            <pc:docMk/>
            <pc:sldMk cId="3473332242" sldId="263"/>
            <ac:spMk id="22" creationId="{7AE48DB2-0A2E-4A51-9BC4-7973D9FE6678}"/>
          </ac:spMkLst>
        </pc:spChg>
        <pc:spChg chg="mod">
          <ac:chgData name="Nethravathi S" userId="b30c3150b1c7e5fb" providerId="LiveId" clId="{C493FEF2-00E0-443D-8AF4-8FE10DF88002}" dt="2021-12-10T09:42:52.730" v="1033" actId="1076"/>
          <ac:spMkLst>
            <pc:docMk/>
            <pc:sldMk cId="3473332242" sldId="263"/>
            <ac:spMk id="23" creationId="{31ECFB98-689F-422F-9514-728C014F084F}"/>
          </ac:spMkLst>
        </pc:spChg>
        <pc:spChg chg="mod">
          <ac:chgData name="Nethravathi S" userId="b30c3150b1c7e5fb" providerId="LiveId" clId="{C493FEF2-00E0-443D-8AF4-8FE10DF88002}" dt="2021-12-10T09:50:08.023" v="1214" actId="13822"/>
          <ac:spMkLst>
            <pc:docMk/>
            <pc:sldMk cId="3473332242" sldId="263"/>
            <ac:spMk id="24" creationId="{D1899990-9647-4B3C-8939-F7CEF367EEF6}"/>
          </ac:spMkLst>
        </pc:spChg>
        <pc:spChg chg="mod">
          <ac:chgData name="Nethravathi S" userId="b30c3150b1c7e5fb" providerId="LiveId" clId="{C493FEF2-00E0-443D-8AF4-8FE10DF88002}" dt="2021-12-10T09:48:51.164" v="1179"/>
          <ac:spMkLst>
            <pc:docMk/>
            <pc:sldMk cId="3473332242" sldId="263"/>
            <ac:spMk id="25" creationId="{79CD2769-69D5-4A56-98E8-09B8EA44A207}"/>
          </ac:spMkLst>
        </pc:spChg>
        <pc:spChg chg="mod">
          <ac:chgData name="Nethravathi S" userId="b30c3150b1c7e5fb" providerId="LiveId" clId="{C493FEF2-00E0-443D-8AF4-8FE10DF88002}" dt="2021-12-10T09:50:15.868" v="1217" actId="13822"/>
          <ac:spMkLst>
            <pc:docMk/>
            <pc:sldMk cId="3473332242" sldId="263"/>
            <ac:spMk id="26" creationId="{8698FB53-B832-453A-9B2A-06BBE89FAB57}"/>
          </ac:spMkLst>
        </pc:spChg>
        <pc:spChg chg="mod">
          <ac:chgData name="Nethravathi S" userId="b30c3150b1c7e5fb" providerId="LiveId" clId="{C493FEF2-00E0-443D-8AF4-8FE10DF88002}" dt="2021-12-10T09:50:10.533" v="1215" actId="13822"/>
          <ac:spMkLst>
            <pc:docMk/>
            <pc:sldMk cId="3473332242" sldId="263"/>
            <ac:spMk id="27" creationId="{BF50AD5F-76F2-454B-A80A-D9FDBCE58ED7}"/>
          </ac:spMkLst>
        </pc:spChg>
        <pc:spChg chg="mod">
          <ac:chgData name="Nethravathi S" userId="b30c3150b1c7e5fb" providerId="LiveId" clId="{C493FEF2-00E0-443D-8AF4-8FE10DF88002}" dt="2021-12-10T09:49:02.593" v="1183"/>
          <ac:spMkLst>
            <pc:docMk/>
            <pc:sldMk cId="3473332242" sldId="263"/>
            <ac:spMk id="28" creationId="{D8B4B1D2-FAFA-4E25-8870-E56EB080A176}"/>
          </ac:spMkLst>
        </pc:spChg>
        <pc:spChg chg="mod">
          <ac:chgData name="Nethravathi S" userId="b30c3150b1c7e5fb" providerId="LiveId" clId="{C493FEF2-00E0-443D-8AF4-8FE10DF88002}" dt="2021-12-10T09:50:20.836" v="1219" actId="13822"/>
          <ac:spMkLst>
            <pc:docMk/>
            <pc:sldMk cId="3473332242" sldId="263"/>
            <ac:spMk id="29" creationId="{8B6E8DC2-FD43-43BF-A01A-7C281204D5B2}"/>
          </ac:spMkLst>
        </pc:spChg>
        <pc:spChg chg="mod">
          <ac:chgData name="Nethravathi S" userId="b30c3150b1c7e5fb" providerId="LiveId" clId="{C493FEF2-00E0-443D-8AF4-8FE10DF88002}" dt="2021-12-10T09:49:07.770" v="1185"/>
          <ac:spMkLst>
            <pc:docMk/>
            <pc:sldMk cId="3473332242" sldId="263"/>
            <ac:spMk id="30" creationId="{93894349-6E7C-4E61-88B6-9FE6FB216C26}"/>
          </ac:spMkLst>
        </pc:spChg>
        <pc:spChg chg="add mod">
          <ac:chgData name="Nethravathi S" userId="b30c3150b1c7e5fb" providerId="LiveId" clId="{C493FEF2-00E0-443D-8AF4-8FE10DF88002}" dt="2021-12-10T09:50:23.565" v="1220" actId="13822"/>
          <ac:spMkLst>
            <pc:docMk/>
            <pc:sldMk cId="3473332242" sldId="263"/>
            <ac:spMk id="31" creationId="{6564D4ED-1B47-4AEB-8FB9-44032D1C6737}"/>
          </ac:spMkLst>
        </pc:spChg>
        <pc:spChg chg="add mod">
          <ac:chgData name="Nethravathi S" userId="b30c3150b1c7e5fb" providerId="LiveId" clId="{C493FEF2-00E0-443D-8AF4-8FE10DF88002}" dt="2021-12-10T09:50:26.236" v="1221" actId="13822"/>
          <ac:spMkLst>
            <pc:docMk/>
            <pc:sldMk cId="3473332242" sldId="263"/>
            <ac:spMk id="32" creationId="{88E2C15F-5B3C-4F33-8D63-A35B4F6261DF}"/>
          </ac:spMkLst>
        </pc:spChg>
        <pc:spChg chg="add del">
          <ac:chgData name="Nethravathi S" userId="b30c3150b1c7e5fb" providerId="LiveId" clId="{C493FEF2-00E0-443D-8AF4-8FE10DF88002}" dt="2021-12-10T09:44:46.950" v="1050" actId="22"/>
          <ac:spMkLst>
            <pc:docMk/>
            <pc:sldMk cId="3473332242" sldId="263"/>
            <ac:spMk id="33" creationId="{05E8EC39-2EEE-4CAF-8209-4094CDF4C921}"/>
          </ac:spMkLst>
        </pc:spChg>
        <pc:spChg chg="add del">
          <ac:chgData name="Nethravathi S" userId="b30c3150b1c7e5fb" providerId="LiveId" clId="{C493FEF2-00E0-443D-8AF4-8FE10DF88002}" dt="2021-12-10T09:44:50.878" v="1052" actId="22"/>
          <ac:spMkLst>
            <pc:docMk/>
            <pc:sldMk cId="3473332242" sldId="263"/>
            <ac:spMk id="34" creationId="{CBFA0C0E-2E59-4328-BECB-5AD60B1C76D1}"/>
          </ac:spMkLst>
        </pc:spChg>
        <pc:spChg chg="add mod">
          <ac:chgData name="Nethravathi S" userId="b30c3150b1c7e5fb" providerId="LiveId" clId="{C493FEF2-00E0-443D-8AF4-8FE10DF88002}" dt="2021-12-10T09:49:21.628" v="1200" actId="20577"/>
          <ac:spMkLst>
            <pc:docMk/>
            <pc:sldMk cId="3473332242" sldId="263"/>
            <ac:spMk id="35" creationId="{9098978D-D860-4946-A8B0-561DB45732B6}"/>
          </ac:spMkLst>
        </pc:spChg>
        <pc:spChg chg="add mod">
          <ac:chgData name="Nethravathi S" userId="b30c3150b1c7e5fb" providerId="LiveId" clId="{C493FEF2-00E0-443D-8AF4-8FE10DF88002}" dt="2021-12-10T09:49:41.220" v="1210" actId="20577"/>
          <ac:spMkLst>
            <pc:docMk/>
            <pc:sldMk cId="3473332242" sldId="263"/>
            <ac:spMk id="36" creationId="{C2A17994-C821-4FEA-AC25-A0912A99B415}"/>
          </ac:spMkLst>
        </pc:spChg>
        <pc:spChg chg="add mod">
          <ac:chgData name="Nethravathi S" userId="b30c3150b1c7e5fb" providerId="LiveId" clId="{C493FEF2-00E0-443D-8AF4-8FE10DF88002}" dt="2021-12-10T09:50:29.283" v="1222" actId="13822"/>
          <ac:spMkLst>
            <pc:docMk/>
            <pc:sldMk cId="3473332242" sldId="263"/>
            <ac:spMk id="37" creationId="{4D52B3A1-A83F-4FD9-A3EB-C5204AB2F47D}"/>
          </ac:spMkLst>
        </pc:spChg>
      </pc:sldChg>
      <pc:sldChg chg="modSp mod">
        <pc:chgData name="Nethravathi S" userId="b30c3150b1c7e5fb" providerId="LiveId" clId="{C493FEF2-00E0-443D-8AF4-8FE10DF88002}" dt="2021-12-10T10:08:52.129" v="1233" actId="207"/>
        <pc:sldMkLst>
          <pc:docMk/>
          <pc:sldMk cId="361141756" sldId="264"/>
        </pc:sldMkLst>
        <pc:spChg chg="mod">
          <ac:chgData name="Nethravathi S" userId="b30c3150b1c7e5fb" providerId="LiveId" clId="{C493FEF2-00E0-443D-8AF4-8FE10DF88002}" dt="2021-12-10T10:08:52.129" v="1233" actId="207"/>
          <ac:spMkLst>
            <pc:docMk/>
            <pc:sldMk cId="361141756" sldId="264"/>
            <ac:spMk id="2" creationId="{C9F173D0-E24A-4A39-884B-E8CD564E0481}"/>
          </ac:spMkLst>
        </pc:spChg>
        <pc:spChg chg="mod">
          <ac:chgData name="Nethravathi S" userId="b30c3150b1c7e5fb" providerId="LiveId" clId="{C493FEF2-00E0-443D-8AF4-8FE10DF88002}" dt="2021-12-10T10:08:40.338" v="1232" actId="5793"/>
          <ac:spMkLst>
            <pc:docMk/>
            <pc:sldMk cId="361141756" sldId="264"/>
            <ac:spMk id="3" creationId="{25823B0B-A990-40C9-A3ED-6365DB0B43BE}"/>
          </ac:spMkLst>
        </pc:spChg>
      </pc:sldChg>
      <pc:sldChg chg="addSp delSp modSp mod">
        <pc:chgData name="Nethravathi S" userId="b30c3150b1c7e5fb" providerId="LiveId" clId="{C493FEF2-00E0-443D-8AF4-8FE10DF88002}" dt="2021-12-10T10:13:41.551" v="1277" actId="207"/>
        <pc:sldMkLst>
          <pc:docMk/>
          <pc:sldMk cId="680301169" sldId="265"/>
        </pc:sldMkLst>
        <pc:spChg chg="mod">
          <ac:chgData name="Nethravathi S" userId="b30c3150b1c7e5fb" providerId="LiveId" clId="{C493FEF2-00E0-443D-8AF4-8FE10DF88002}" dt="2021-12-10T10:09:28.558" v="1240" actId="207"/>
          <ac:spMkLst>
            <pc:docMk/>
            <pc:sldMk cId="680301169" sldId="265"/>
            <ac:spMk id="2" creationId="{1C3894D7-664E-424B-BEB5-5FEC672F977D}"/>
          </ac:spMkLst>
        </pc:spChg>
        <pc:spChg chg="del">
          <ac:chgData name="Nethravathi S" userId="b30c3150b1c7e5fb" providerId="LiveId" clId="{C493FEF2-00E0-443D-8AF4-8FE10DF88002}" dt="2021-12-10T10:09:17.220" v="1235" actId="478"/>
          <ac:spMkLst>
            <pc:docMk/>
            <pc:sldMk cId="680301169" sldId="265"/>
            <ac:spMk id="3" creationId="{8B923584-66EA-4CD0-9EAB-7CB736012A4D}"/>
          </ac:spMkLst>
        </pc:spChg>
        <pc:spChg chg="add del mod">
          <ac:chgData name="Nethravathi S" userId="b30c3150b1c7e5fb" providerId="LiveId" clId="{C493FEF2-00E0-443D-8AF4-8FE10DF88002}" dt="2021-12-10T10:11:58.083" v="1256"/>
          <ac:spMkLst>
            <pc:docMk/>
            <pc:sldMk cId="680301169" sldId="265"/>
            <ac:spMk id="5" creationId="{6A465689-2EE0-4F9D-B441-FB92D8A74BE9}"/>
          </ac:spMkLst>
        </pc:spChg>
        <pc:spChg chg="del mod">
          <ac:chgData name="Nethravathi S" userId="b30c3150b1c7e5fb" providerId="LiveId" clId="{C493FEF2-00E0-443D-8AF4-8FE10DF88002}" dt="2021-12-10T10:09:23.386" v="1239" actId="478"/>
          <ac:spMkLst>
            <pc:docMk/>
            <pc:sldMk cId="680301169" sldId="265"/>
            <ac:spMk id="12" creationId="{F88DBBE9-F740-4337-90B7-0D976FB88249}"/>
          </ac:spMkLst>
        </pc:spChg>
        <pc:spChg chg="add mod">
          <ac:chgData name="Nethravathi S" userId="b30c3150b1c7e5fb" providerId="LiveId" clId="{C493FEF2-00E0-443D-8AF4-8FE10DF88002}" dt="2021-12-10T10:13:06.411" v="1269" actId="12"/>
          <ac:spMkLst>
            <pc:docMk/>
            <pc:sldMk cId="680301169" sldId="265"/>
            <ac:spMk id="13" creationId="{5A68F604-10E7-4C89-87A3-51795C824845}"/>
          </ac:spMkLst>
        </pc:spChg>
        <pc:spChg chg="add mod">
          <ac:chgData name="Nethravathi S" userId="b30c3150b1c7e5fb" providerId="LiveId" clId="{C493FEF2-00E0-443D-8AF4-8FE10DF88002}" dt="2021-12-10T10:13:41.551" v="1277" actId="207"/>
          <ac:spMkLst>
            <pc:docMk/>
            <pc:sldMk cId="680301169" sldId="265"/>
            <ac:spMk id="14" creationId="{AA045911-438E-4F92-8DDD-A7514F99F4EC}"/>
          </ac:spMkLst>
        </pc:spChg>
        <pc:picChg chg="add del mod">
          <ac:chgData name="Nethravathi S" userId="b30c3150b1c7e5fb" providerId="LiveId" clId="{C493FEF2-00E0-443D-8AF4-8FE10DF88002}" dt="2021-12-10T10:11:10.612" v="1252" actId="21"/>
          <ac:picMkLst>
            <pc:docMk/>
            <pc:sldMk cId="680301169" sldId="265"/>
            <ac:picMk id="4" creationId="{A456AB34-95AC-40EF-BE98-3931F77E3811}"/>
          </ac:picMkLst>
        </pc:picChg>
        <pc:picChg chg="add del mod">
          <ac:chgData name="Nethravathi S" userId="b30c3150b1c7e5fb" providerId="LiveId" clId="{C493FEF2-00E0-443D-8AF4-8FE10DF88002}" dt="2021-12-10T10:12:04.620" v="1257" actId="21"/>
          <ac:picMkLst>
            <pc:docMk/>
            <pc:sldMk cId="680301169" sldId="265"/>
            <ac:picMk id="9" creationId="{48952B52-C4E3-4362-B00E-0784E0D0A641}"/>
          </ac:picMkLst>
        </pc:picChg>
        <pc:picChg chg="add mod">
          <ac:chgData name="Nethravathi S" userId="b30c3150b1c7e5fb" providerId="LiveId" clId="{C493FEF2-00E0-443D-8AF4-8FE10DF88002}" dt="2021-12-10T10:12:20.083" v="1260" actId="14100"/>
          <ac:picMkLst>
            <pc:docMk/>
            <pc:sldMk cId="680301169" sldId="265"/>
            <ac:picMk id="10" creationId="{967F3945-4B45-402D-8258-E2453F13AD3F}"/>
          </ac:picMkLst>
        </pc:picChg>
        <pc:picChg chg="del mod">
          <ac:chgData name="Nethravathi S" userId="b30c3150b1c7e5fb" providerId="LiveId" clId="{C493FEF2-00E0-443D-8AF4-8FE10DF88002}" dt="2021-12-10T10:09:19.937" v="1237" actId="478"/>
          <ac:picMkLst>
            <pc:docMk/>
            <pc:sldMk cId="680301169" sldId="265"/>
            <ac:picMk id="2050" creationId="{E15E759F-9934-4872-9EFB-FC4590FFF5E6}"/>
          </ac:picMkLst>
        </pc:picChg>
        <pc:picChg chg="add mod">
          <ac:chgData name="Nethravathi S" userId="b30c3150b1c7e5fb" providerId="LiveId" clId="{C493FEF2-00E0-443D-8AF4-8FE10DF88002}" dt="2021-12-10T10:12:26.076" v="1261" actId="14100"/>
          <ac:picMkLst>
            <pc:docMk/>
            <pc:sldMk cId="680301169" sldId="265"/>
            <ac:picMk id="2052" creationId="{215BCDCE-3538-40FE-9395-B9608B176564}"/>
          </ac:picMkLst>
        </pc:picChg>
      </pc:sldChg>
      <pc:sldChg chg="addSp delSp modSp mod">
        <pc:chgData name="Nethravathi S" userId="b30c3150b1c7e5fb" providerId="LiveId" clId="{C493FEF2-00E0-443D-8AF4-8FE10DF88002}" dt="2021-12-10T10:24:40.188" v="1627" actId="14100"/>
        <pc:sldMkLst>
          <pc:docMk/>
          <pc:sldMk cId="3333674293" sldId="266"/>
        </pc:sldMkLst>
        <pc:spChg chg="mod">
          <ac:chgData name="Nethravathi S" userId="b30c3150b1c7e5fb" providerId="LiveId" clId="{C493FEF2-00E0-443D-8AF4-8FE10DF88002}" dt="2021-12-10T10:14:10.603" v="1279" actId="6549"/>
          <ac:spMkLst>
            <pc:docMk/>
            <pc:sldMk cId="3333674293" sldId="266"/>
            <ac:spMk id="2" creationId="{D947EE0E-D8D1-424B-A86E-452CF853C01A}"/>
          </ac:spMkLst>
        </pc:spChg>
        <pc:spChg chg="add mod">
          <ac:chgData name="Nethravathi S" userId="b30c3150b1c7e5fb" providerId="LiveId" clId="{C493FEF2-00E0-443D-8AF4-8FE10DF88002}" dt="2021-12-10T10:24:40.188" v="1627" actId="14100"/>
          <ac:spMkLst>
            <pc:docMk/>
            <pc:sldMk cId="3333674293" sldId="266"/>
            <ac:spMk id="4" creationId="{49AA2086-2E78-4788-9B2F-C0553E0808EB}"/>
          </ac:spMkLst>
        </pc:spChg>
        <pc:spChg chg="del mod">
          <ac:chgData name="Nethravathi S" userId="b30c3150b1c7e5fb" providerId="LiveId" clId="{C493FEF2-00E0-443D-8AF4-8FE10DF88002}" dt="2021-12-10T10:14:16.040" v="1281" actId="478"/>
          <ac:spMkLst>
            <pc:docMk/>
            <pc:sldMk cId="3333674293" sldId="266"/>
            <ac:spMk id="9" creationId="{0256A0EE-17F3-4447-AC78-16C4879F4871}"/>
          </ac:spMkLst>
        </pc:spChg>
        <pc:picChg chg="add del mod">
          <ac:chgData name="Nethravathi S" userId="b30c3150b1c7e5fb" providerId="LiveId" clId="{C493FEF2-00E0-443D-8AF4-8FE10DF88002}" dt="2021-12-10T10:16:46.735" v="1326"/>
          <ac:picMkLst>
            <pc:docMk/>
            <pc:sldMk cId="3333674293" sldId="266"/>
            <ac:picMk id="3" creationId="{185A0095-BFCF-4433-AE89-94C0AD1379B6}"/>
          </ac:picMkLst>
        </pc:picChg>
        <pc:picChg chg="add del mod">
          <ac:chgData name="Nethravathi S" userId="b30c3150b1c7e5fb" providerId="LiveId" clId="{C493FEF2-00E0-443D-8AF4-8FE10DF88002}" dt="2021-12-10T10:14:57.061" v="1285" actId="478"/>
          <ac:picMkLst>
            <pc:docMk/>
            <pc:sldMk cId="3333674293" sldId="266"/>
            <ac:picMk id="3074" creationId="{045EF04D-E282-4C7E-B794-8BC5ABAEAF69}"/>
          </ac:picMkLst>
        </pc:picChg>
        <pc:picChg chg="add del mod">
          <ac:chgData name="Nethravathi S" userId="b30c3150b1c7e5fb" providerId="LiveId" clId="{C493FEF2-00E0-443D-8AF4-8FE10DF88002}" dt="2021-12-10T10:16:49.455" v="1329" actId="478"/>
          <ac:picMkLst>
            <pc:docMk/>
            <pc:sldMk cId="3333674293" sldId="266"/>
            <ac:picMk id="3076" creationId="{94D16699-0ADE-42FF-9D2E-340500530012}"/>
          </ac:picMkLst>
        </pc:picChg>
        <pc:picChg chg="del">
          <ac:chgData name="Nethravathi S" userId="b30c3150b1c7e5fb" providerId="LiveId" clId="{C493FEF2-00E0-443D-8AF4-8FE10DF88002}" dt="2021-12-10T10:14:18.092" v="1282" actId="478"/>
          <ac:picMkLst>
            <pc:docMk/>
            <pc:sldMk cId="3333674293" sldId="266"/>
            <ac:picMk id="3078" creationId="{79F0CD6C-7D84-453E-9FC2-EB274521B1B4}"/>
          </ac:picMkLst>
        </pc:picChg>
        <pc:picChg chg="add del mod">
          <ac:chgData name="Nethravathi S" userId="b30c3150b1c7e5fb" providerId="LiveId" clId="{C493FEF2-00E0-443D-8AF4-8FE10DF88002}" dt="2021-12-10T10:16:44.667" v="1317"/>
          <ac:picMkLst>
            <pc:docMk/>
            <pc:sldMk cId="3333674293" sldId="266"/>
            <ac:picMk id="3080" creationId="{C452373F-3FAA-4DF8-9025-79EAD0310FDA}"/>
          </ac:picMkLst>
        </pc:picChg>
        <pc:picChg chg="add mod">
          <ac:chgData name="Nethravathi S" userId="b30c3150b1c7e5fb" providerId="LiveId" clId="{C493FEF2-00E0-443D-8AF4-8FE10DF88002}" dt="2021-12-10T10:20:34.791" v="1563" actId="1076"/>
          <ac:picMkLst>
            <pc:docMk/>
            <pc:sldMk cId="3333674293" sldId="266"/>
            <ac:picMk id="3082" creationId="{4F40CBFF-A520-4F91-AAFB-081C60BFDEAB}"/>
          </ac:picMkLst>
        </pc:picChg>
        <pc:picChg chg="add del mod">
          <ac:chgData name="Nethravathi S" userId="b30c3150b1c7e5fb" providerId="LiveId" clId="{C493FEF2-00E0-443D-8AF4-8FE10DF88002}" dt="2021-12-10T10:17:30.160" v="1339"/>
          <ac:picMkLst>
            <pc:docMk/>
            <pc:sldMk cId="3333674293" sldId="266"/>
            <ac:picMk id="3084" creationId="{3FD5B17E-A9F2-42B1-98D0-12EFD19E321F}"/>
          </ac:picMkLst>
        </pc:picChg>
        <pc:picChg chg="add mod">
          <ac:chgData name="Nethravathi S" userId="b30c3150b1c7e5fb" providerId="LiveId" clId="{C493FEF2-00E0-443D-8AF4-8FE10DF88002}" dt="2021-12-10T10:20:41.059" v="1564" actId="1076"/>
          <ac:picMkLst>
            <pc:docMk/>
            <pc:sldMk cId="3333674293" sldId="266"/>
            <ac:picMk id="3086" creationId="{B564B30B-23E7-4D8A-88FA-9DB97D1FD773}"/>
          </ac:picMkLst>
        </pc:picChg>
      </pc:sldChg>
      <pc:sldChg chg="addSp delSp modSp mod">
        <pc:chgData name="Nethravathi S" userId="b30c3150b1c7e5fb" providerId="LiveId" clId="{C493FEF2-00E0-443D-8AF4-8FE10DF88002}" dt="2021-12-10T10:22:49.313" v="1602" actId="20577"/>
        <pc:sldMkLst>
          <pc:docMk/>
          <pc:sldMk cId="3483729555" sldId="267"/>
        </pc:sldMkLst>
        <pc:spChg chg="mod">
          <ac:chgData name="Nethravathi S" userId="b30c3150b1c7e5fb" providerId="LiveId" clId="{C493FEF2-00E0-443D-8AF4-8FE10DF88002}" dt="2021-12-10T10:21:20.708" v="1566" actId="20577"/>
          <ac:spMkLst>
            <pc:docMk/>
            <pc:sldMk cId="3483729555" sldId="267"/>
            <ac:spMk id="2" creationId="{20AB3637-ECAA-44E8-9590-8C5079C53390}"/>
          </ac:spMkLst>
        </pc:spChg>
        <pc:spChg chg="del mod">
          <ac:chgData name="Nethravathi S" userId="b30c3150b1c7e5fb" providerId="LiveId" clId="{C493FEF2-00E0-443D-8AF4-8FE10DF88002}" dt="2021-12-10T10:21:27.722" v="1570" actId="478"/>
          <ac:spMkLst>
            <pc:docMk/>
            <pc:sldMk cId="3483729555" sldId="267"/>
            <ac:spMk id="10" creationId="{0DC59AE1-29A6-4685-917A-6A9E6B2270A2}"/>
          </ac:spMkLst>
        </pc:spChg>
        <pc:spChg chg="add mod">
          <ac:chgData name="Nethravathi S" userId="b30c3150b1c7e5fb" providerId="LiveId" clId="{C493FEF2-00E0-443D-8AF4-8FE10DF88002}" dt="2021-12-10T10:22:49.313" v="1602" actId="20577"/>
          <ac:spMkLst>
            <pc:docMk/>
            <pc:sldMk cId="3483729555" sldId="267"/>
            <ac:spMk id="11" creationId="{80D6A2C7-88AC-4277-A164-858EC9E8D6CF}"/>
          </ac:spMkLst>
        </pc:spChg>
        <pc:spChg chg="del mod">
          <ac:chgData name="Nethravathi S" userId="b30c3150b1c7e5fb" providerId="LiveId" clId="{C493FEF2-00E0-443D-8AF4-8FE10DF88002}" dt="2021-12-10T10:21:30.157" v="1572" actId="478"/>
          <ac:spMkLst>
            <pc:docMk/>
            <pc:sldMk cId="3483729555" sldId="267"/>
            <ac:spMk id="12" creationId="{ED1AB322-D06B-459F-93A2-9A63A2849414}"/>
          </ac:spMkLst>
        </pc:spChg>
        <pc:spChg chg="del">
          <ac:chgData name="Nethravathi S" userId="b30c3150b1c7e5fb" providerId="LiveId" clId="{C493FEF2-00E0-443D-8AF4-8FE10DF88002}" dt="2021-12-10T10:21:32.731" v="1573" actId="478"/>
          <ac:spMkLst>
            <pc:docMk/>
            <pc:sldMk cId="3483729555" sldId="267"/>
            <ac:spMk id="14" creationId="{530982B8-4305-4C0D-857F-F279A58E6A99}"/>
          </ac:spMkLst>
        </pc:spChg>
        <pc:picChg chg="add mod">
          <ac:chgData name="Nethravathi S" userId="b30c3150b1c7e5fb" providerId="LiveId" clId="{C493FEF2-00E0-443D-8AF4-8FE10DF88002}" dt="2021-12-10T10:22:03.177" v="1578" actId="1076"/>
          <ac:picMkLst>
            <pc:docMk/>
            <pc:sldMk cId="3483729555" sldId="267"/>
            <ac:picMk id="3" creationId="{0DA6A0EE-439F-4805-904C-85DCB29EC160}"/>
          </ac:picMkLst>
        </pc:picChg>
        <pc:picChg chg="del">
          <ac:chgData name="Nethravathi S" userId="b30c3150b1c7e5fb" providerId="LiveId" clId="{C493FEF2-00E0-443D-8AF4-8FE10DF88002}" dt="2021-12-10T10:21:23.533" v="1567" actId="478"/>
          <ac:picMkLst>
            <pc:docMk/>
            <pc:sldMk cId="3483729555" sldId="267"/>
            <ac:picMk id="4098" creationId="{0E501523-3309-480E-B2B2-7B3A00A6B9AF}"/>
          </ac:picMkLst>
        </pc:picChg>
        <pc:picChg chg="add mod">
          <ac:chgData name="Nethravathi S" userId="b30c3150b1c7e5fb" providerId="LiveId" clId="{C493FEF2-00E0-443D-8AF4-8FE10DF88002}" dt="2021-12-10T10:22:06.244" v="1579" actId="1076"/>
          <ac:picMkLst>
            <pc:docMk/>
            <pc:sldMk cId="3483729555" sldId="267"/>
            <ac:picMk id="4100" creationId="{303309B6-112C-49CE-99CD-E5DEFEC98B93}"/>
          </ac:picMkLst>
        </pc:picChg>
        <pc:picChg chg="del">
          <ac:chgData name="Nethravathi S" userId="b30c3150b1c7e5fb" providerId="LiveId" clId="{C493FEF2-00E0-443D-8AF4-8FE10DF88002}" dt="2021-12-10T10:21:24.706" v="1568" actId="478"/>
          <ac:picMkLst>
            <pc:docMk/>
            <pc:sldMk cId="3483729555" sldId="267"/>
            <ac:picMk id="4104" creationId="{2BEA8E98-3E0F-4E14-BD5D-3AEDDAF6130A}"/>
          </ac:picMkLst>
        </pc:picChg>
      </pc:sldChg>
      <pc:sldChg chg="addSp delSp modSp mod">
        <pc:chgData name="Nethravathi S" userId="b30c3150b1c7e5fb" providerId="LiveId" clId="{C493FEF2-00E0-443D-8AF4-8FE10DF88002}" dt="2021-12-10T10:24:46.400" v="1628" actId="14100"/>
        <pc:sldMkLst>
          <pc:docMk/>
          <pc:sldMk cId="3558094975" sldId="268"/>
        </pc:sldMkLst>
        <pc:spChg chg="mod">
          <ac:chgData name="Nethravathi S" userId="b30c3150b1c7e5fb" providerId="LiveId" clId="{C493FEF2-00E0-443D-8AF4-8FE10DF88002}" dt="2021-12-10T10:23:02.480" v="1604" actId="20577"/>
          <ac:spMkLst>
            <pc:docMk/>
            <pc:sldMk cId="3558094975" sldId="268"/>
            <ac:spMk id="3" creationId="{EBF699C6-067A-4F83-A1A2-6F2D5FC2593E}"/>
          </ac:spMkLst>
        </pc:spChg>
        <pc:spChg chg="del">
          <ac:chgData name="Nethravathi S" userId="b30c3150b1c7e5fb" providerId="LiveId" clId="{C493FEF2-00E0-443D-8AF4-8FE10DF88002}" dt="2021-12-10T10:23:08.635" v="1606" actId="478"/>
          <ac:spMkLst>
            <pc:docMk/>
            <pc:sldMk cId="3558094975" sldId="268"/>
            <ac:spMk id="9" creationId="{4F761B92-56D2-4143-86E2-8F4300A28963}"/>
          </ac:spMkLst>
        </pc:spChg>
        <pc:spChg chg="del">
          <ac:chgData name="Nethravathi S" userId="b30c3150b1c7e5fb" providerId="LiveId" clId="{C493FEF2-00E0-443D-8AF4-8FE10DF88002}" dt="2021-12-10T10:23:05.899" v="1605" actId="478"/>
          <ac:spMkLst>
            <pc:docMk/>
            <pc:sldMk cId="3558094975" sldId="268"/>
            <ac:spMk id="11" creationId="{68BD1773-4632-4321-A62F-CE3C465979E0}"/>
          </ac:spMkLst>
        </pc:spChg>
        <pc:spChg chg="add mod">
          <ac:chgData name="Nethravathi S" userId="b30c3150b1c7e5fb" providerId="LiveId" clId="{C493FEF2-00E0-443D-8AF4-8FE10DF88002}" dt="2021-12-10T10:24:46.400" v="1628" actId="14100"/>
          <ac:spMkLst>
            <pc:docMk/>
            <pc:sldMk cId="3558094975" sldId="268"/>
            <ac:spMk id="12" creationId="{541F8AAF-986A-481A-8FF9-55D9744D9BB2}"/>
          </ac:spMkLst>
        </pc:spChg>
        <pc:picChg chg="add mod">
          <ac:chgData name="Nethravathi S" userId="b30c3150b1c7e5fb" providerId="LiveId" clId="{C493FEF2-00E0-443D-8AF4-8FE10DF88002}" dt="2021-12-10T10:23:36.271" v="1613" actId="1076"/>
          <ac:picMkLst>
            <pc:docMk/>
            <pc:sldMk cId="3558094975" sldId="268"/>
            <ac:picMk id="2" creationId="{08534D4C-C52B-45E2-953A-37EDE4AF4F07}"/>
          </ac:picMkLst>
        </pc:picChg>
        <pc:picChg chg="add del mod">
          <ac:chgData name="Nethravathi S" userId="b30c3150b1c7e5fb" providerId="LiveId" clId="{C493FEF2-00E0-443D-8AF4-8FE10DF88002}" dt="2021-12-10T10:23:36.585" v="1614"/>
          <ac:picMkLst>
            <pc:docMk/>
            <pc:sldMk cId="3558094975" sldId="268"/>
            <ac:picMk id="4" creationId="{210D6899-9B7C-4095-9AE5-80B417E76822}"/>
          </ac:picMkLst>
        </pc:picChg>
        <pc:picChg chg="del">
          <ac:chgData name="Nethravathi S" userId="b30c3150b1c7e5fb" providerId="LiveId" clId="{C493FEF2-00E0-443D-8AF4-8FE10DF88002}" dt="2021-12-10T10:23:11.061" v="1607" actId="478"/>
          <ac:picMkLst>
            <pc:docMk/>
            <pc:sldMk cId="3558094975" sldId="268"/>
            <ac:picMk id="5122" creationId="{19ED6BBF-4CEC-4DBC-8436-B9AE0D816AFC}"/>
          </ac:picMkLst>
        </pc:picChg>
        <pc:picChg chg="del">
          <ac:chgData name="Nethravathi S" userId="b30c3150b1c7e5fb" providerId="LiveId" clId="{C493FEF2-00E0-443D-8AF4-8FE10DF88002}" dt="2021-12-10T10:23:12.253" v="1608" actId="478"/>
          <ac:picMkLst>
            <pc:docMk/>
            <pc:sldMk cId="3558094975" sldId="268"/>
            <ac:picMk id="5124" creationId="{A352AE6B-E5FC-4EA0-B4B6-0560AC46E5EE}"/>
          </ac:picMkLst>
        </pc:picChg>
        <pc:picChg chg="add mod">
          <ac:chgData name="Nethravathi S" userId="b30c3150b1c7e5fb" providerId="LiveId" clId="{C493FEF2-00E0-443D-8AF4-8FE10DF88002}" dt="2021-12-10T10:23:43.096" v="1616" actId="1076"/>
          <ac:picMkLst>
            <pc:docMk/>
            <pc:sldMk cId="3558094975" sldId="268"/>
            <ac:picMk id="5126" creationId="{B30B63AB-0878-47F5-AB45-C62C34B3A745}"/>
          </ac:picMkLst>
        </pc:picChg>
      </pc:sldChg>
      <pc:sldChg chg="addSp delSp modSp mod">
        <pc:chgData name="Nethravathi S" userId="b30c3150b1c7e5fb" providerId="LiveId" clId="{C493FEF2-00E0-443D-8AF4-8FE10DF88002}" dt="2021-12-10T10:27:55.869" v="1809" actId="14100"/>
        <pc:sldMkLst>
          <pc:docMk/>
          <pc:sldMk cId="3331079735" sldId="269"/>
        </pc:sldMkLst>
        <pc:spChg chg="add mod">
          <ac:chgData name="Nethravathi S" userId="b30c3150b1c7e5fb" providerId="LiveId" clId="{C493FEF2-00E0-443D-8AF4-8FE10DF88002}" dt="2021-12-10T10:27:55.869" v="1809" actId="14100"/>
          <ac:spMkLst>
            <pc:docMk/>
            <pc:sldMk cId="3331079735" sldId="269"/>
            <ac:spMk id="3" creationId="{14115550-28F2-4D64-9215-995374645989}"/>
          </ac:spMkLst>
        </pc:spChg>
        <pc:spChg chg="mod">
          <ac:chgData name="Nethravathi S" userId="b30c3150b1c7e5fb" providerId="LiveId" clId="{C493FEF2-00E0-443D-8AF4-8FE10DF88002}" dt="2021-12-10T10:26:08.556" v="1682" actId="20577"/>
          <ac:spMkLst>
            <pc:docMk/>
            <pc:sldMk cId="3331079735" sldId="269"/>
            <ac:spMk id="5" creationId="{95985F55-E716-413D-8A24-783AB4C92437}"/>
          </ac:spMkLst>
        </pc:spChg>
        <pc:spChg chg="del">
          <ac:chgData name="Nethravathi S" userId="b30c3150b1c7e5fb" providerId="LiveId" clId="{C493FEF2-00E0-443D-8AF4-8FE10DF88002}" dt="2021-12-10T10:25:05.028" v="1632" actId="478"/>
          <ac:spMkLst>
            <pc:docMk/>
            <pc:sldMk cId="3331079735" sldId="269"/>
            <ac:spMk id="10" creationId="{88E8B756-79BB-42B6-8305-5823A99DAE53}"/>
          </ac:spMkLst>
        </pc:spChg>
        <pc:picChg chg="add mod">
          <ac:chgData name="Nethravathi S" userId="b30c3150b1c7e5fb" providerId="LiveId" clId="{C493FEF2-00E0-443D-8AF4-8FE10DF88002}" dt="2021-12-10T10:26:19.537" v="1683" actId="1076"/>
          <ac:picMkLst>
            <pc:docMk/>
            <pc:sldMk cId="3331079735" sldId="269"/>
            <ac:picMk id="2" creationId="{B14A9E6C-4AA3-4C6A-B4E5-36FA5A79D004}"/>
          </ac:picMkLst>
        </pc:picChg>
        <pc:picChg chg="del">
          <ac:chgData name="Nethravathi S" userId="b30c3150b1c7e5fb" providerId="LiveId" clId="{C493FEF2-00E0-443D-8AF4-8FE10DF88002}" dt="2021-12-10T10:25:02.085" v="1631" actId="478"/>
          <ac:picMkLst>
            <pc:docMk/>
            <pc:sldMk cId="3331079735" sldId="269"/>
            <ac:picMk id="6146" creationId="{A9C49413-3885-4F4F-9F53-EEDB65F9B239}"/>
          </ac:picMkLst>
        </pc:picChg>
      </pc:sldChg>
      <pc:sldChg chg="del">
        <pc:chgData name="Nethravathi S" userId="b30c3150b1c7e5fb" providerId="LiveId" clId="{C493FEF2-00E0-443D-8AF4-8FE10DF88002}" dt="2021-12-10T10:25:36.394" v="1634" actId="47"/>
        <pc:sldMkLst>
          <pc:docMk/>
          <pc:sldMk cId="2014674802" sldId="270"/>
        </pc:sldMkLst>
      </pc:sldChg>
      <pc:sldChg chg="del">
        <pc:chgData name="Nethravathi S" userId="b30c3150b1c7e5fb" providerId="LiveId" clId="{C493FEF2-00E0-443D-8AF4-8FE10DF88002}" dt="2021-12-10T10:25:38.107" v="1635" actId="47"/>
        <pc:sldMkLst>
          <pc:docMk/>
          <pc:sldMk cId="4147984601" sldId="271"/>
        </pc:sldMkLst>
      </pc:sldChg>
      <pc:sldChg chg="del">
        <pc:chgData name="Nethravathi S" userId="b30c3150b1c7e5fb" providerId="LiveId" clId="{C493FEF2-00E0-443D-8AF4-8FE10DF88002}" dt="2021-12-10T10:25:39.189" v="1636" actId="47"/>
        <pc:sldMkLst>
          <pc:docMk/>
          <pc:sldMk cId="2704518371" sldId="272"/>
        </pc:sldMkLst>
      </pc:sldChg>
      <pc:sldChg chg="del">
        <pc:chgData name="Nethravathi S" userId="b30c3150b1c7e5fb" providerId="LiveId" clId="{C493FEF2-00E0-443D-8AF4-8FE10DF88002}" dt="2021-12-10T10:25:40.840" v="1638" actId="47"/>
        <pc:sldMkLst>
          <pc:docMk/>
          <pc:sldMk cId="2882278089" sldId="273"/>
        </pc:sldMkLst>
      </pc:sldChg>
      <pc:sldChg chg="del">
        <pc:chgData name="Nethravathi S" userId="b30c3150b1c7e5fb" providerId="LiveId" clId="{C493FEF2-00E0-443D-8AF4-8FE10DF88002}" dt="2021-12-10T10:25:50.151" v="1641" actId="47"/>
        <pc:sldMkLst>
          <pc:docMk/>
          <pc:sldMk cId="3223616475" sldId="274"/>
        </pc:sldMkLst>
      </pc:sldChg>
      <pc:sldChg chg="del">
        <pc:chgData name="Nethravathi S" userId="b30c3150b1c7e5fb" providerId="LiveId" clId="{C493FEF2-00E0-443D-8AF4-8FE10DF88002}" dt="2021-12-10T10:25:42.613" v="1639" actId="47"/>
        <pc:sldMkLst>
          <pc:docMk/>
          <pc:sldMk cId="1901968252" sldId="275"/>
        </pc:sldMkLst>
      </pc:sldChg>
      <pc:sldChg chg="del">
        <pc:chgData name="Nethravathi S" userId="b30c3150b1c7e5fb" providerId="LiveId" clId="{C493FEF2-00E0-443D-8AF4-8FE10DF88002}" dt="2021-12-10T10:25:40.018" v="1637" actId="47"/>
        <pc:sldMkLst>
          <pc:docMk/>
          <pc:sldMk cId="2277605332" sldId="276"/>
        </pc:sldMkLst>
      </pc:sldChg>
      <pc:sldChg chg="del">
        <pc:chgData name="Nethravathi S" userId="b30c3150b1c7e5fb" providerId="LiveId" clId="{C493FEF2-00E0-443D-8AF4-8FE10DF88002}" dt="2021-12-10T10:25:43.514" v="1640" actId="47"/>
        <pc:sldMkLst>
          <pc:docMk/>
          <pc:sldMk cId="1425593332" sldId="277"/>
        </pc:sldMkLst>
      </pc:sldChg>
      <pc:sldChg chg="modSp mod">
        <pc:chgData name="Nethravathi S" userId="b30c3150b1c7e5fb" providerId="LiveId" clId="{C493FEF2-00E0-443D-8AF4-8FE10DF88002}" dt="2021-12-10T10:44:14.923" v="2155" actId="5793"/>
        <pc:sldMkLst>
          <pc:docMk/>
          <pc:sldMk cId="211138492" sldId="278"/>
        </pc:sldMkLst>
        <pc:spChg chg="mod">
          <ac:chgData name="Nethravathi S" userId="b30c3150b1c7e5fb" providerId="LiveId" clId="{C493FEF2-00E0-443D-8AF4-8FE10DF88002}" dt="2021-12-10T10:33:09.224" v="1920" actId="207"/>
          <ac:spMkLst>
            <pc:docMk/>
            <pc:sldMk cId="211138492" sldId="278"/>
            <ac:spMk id="3" creationId="{03A2B454-47FE-4BCF-A2D7-3C565F35E962}"/>
          </ac:spMkLst>
        </pc:spChg>
        <pc:spChg chg="mod">
          <ac:chgData name="Nethravathi S" userId="b30c3150b1c7e5fb" providerId="LiveId" clId="{C493FEF2-00E0-443D-8AF4-8FE10DF88002}" dt="2021-12-10T10:44:14.923" v="2155" actId="5793"/>
          <ac:spMkLst>
            <pc:docMk/>
            <pc:sldMk cId="211138492" sldId="278"/>
            <ac:spMk id="5" creationId="{605F679E-7454-4BF9-94EA-B218B25356C2}"/>
          </ac:spMkLst>
        </pc:spChg>
      </pc:sldChg>
      <pc:sldChg chg="delSp modSp del mod">
        <pc:chgData name="Nethravathi S" userId="b30c3150b1c7e5fb" providerId="LiveId" clId="{C493FEF2-00E0-443D-8AF4-8FE10DF88002}" dt="2021-12-10T10:28:14.342" v="1815" actId="47"/>
        <pc:sldMkLst>
          <pc:docMk/>
          <pc:sldMk cId="514241318" sldId="279"/>
        </pc:sldMkLst>
        <pc:spChg chg="del mod">
          <ac:chgData name="Nethravathi S" userId="b30c3150b1c7e5fb" providerId="LiveId" clId="{C493FEF2-00E0-443D-8AF4-8FE10DF88002}" dt="2021-12-10T10:28:13.894" v="1814"/>
          <ac:spMkLst>
            <pc:docMk/>
            <pc:sldMk cId="514241318" sldId="279"/>
            <ac:spMk id="2" creationId="{663EFFD7-8155-4574-80D6-358FA8C642A8}"/>
          </ac:spMkLst>
        </pc:spChg>
        <pc:spChg chg="del">
          <ac:chgData name="Nethravathi S" userId="b30c3150b1c7e5fb" providerId="LiveId" clId="{C493FEF2-00E0-443D-8AF4-8FE10DF88002}" dt="2021-12-10T10:28:09.680" v="1811" actId="478"/>
          <ac:spMkLst>
            <pc:docMk/>
            <pc:sldMk cId="514241318" sldId="279"/>
            <ac:spMk id="9" creationId="{78F9FF5C-9294-454A-BDB8-08DED1E56B0B}"/>
          </ac:spMkLst>
        </pc:spChg>
        <pc:picChg chg="del">
          <ac:chgData name="Nethravathi S" userId="b30c3150b1c7e5fb" providerId="LiveId" clId="{C493FEF2-00E0-443D-8AF4-8FE10DF88002}" dt="2021-12-10T10:28:07" v="1810" actId="478"/>
          <ac:picMkLst>
            <pc:docMk/>
            <pc:sldMk cId="514241318" sldId="279"/>
            <ac:picMk id="1028" creationId="{9CCB4989-B711-482F-86DF-A68E2C8EFAEB}"/>
          </ac:picMkLst>
        </pc:picChg>
      </pc:sldChg>
      <pc:sldChg chg="modSp del mod">
        <pc:chgData name="Nethravathi S" userId="b30c3150b1c7e5fb" providerId="LiveId" clId="{C493FEF2-00E0-443D-8AF4-8FE10DF88002}" dt="2021-12-10T11:11:36.126" v="2394" actId="47"/>
        <pc:sldMkLst>
          <pc:docMk/>
          <pc:sldMk cId="463711557" sldId="280"/>
        </pc:sldMkLst>
        <pc:spChg chg="mod">
          <ac:chgData name="Nethravathi S" userId="b30c3150b1c7e5fb" providerId="LiveId" clId="{C493FEF2-00E0-443D-8AF4-8FE10DF88002}" dt="2021-12-10T10:33:20.486" v="1922" actId="115"/>
          <ac:spMkLst>
            <pc:docMk/>
            <pc:sldMk cId="463711557" sldId="280"/>
            <ac:spMk id="2" creationId="{812E55A1-5E65-4572-B026-C558140C0353}"/>
          </ac:spMkLst>
        </pc:spChg>
        <pc:spChg chg="mod">
          <ac:chgData name="Nethravathi S" userId="b30c3150b1c7e5fb" providerId="LiveId" clId="{C493FEF2-00E0-443D-8AF4-8FE10DF88002}" dt="2021-12-10T10:39:10.743" v="2082" actId="20577"/>
          <ac:spMkLst>
            <pc:docMk/>
            <pc:sldMk cId="463711557" sldId="280"/>
            <ac:spMk id="4" creationId="{4790D58A-1496-45C1-85DA-63BA3FC1C0BD}"/>
          </ac:spMkLst>
        </pc:spChg>
      </pc:sldChg>
      <pc:sldChg chg="delSp modSp mod">
        <pc:chgData name="Nethravathi S" userId="b30c3150b1c7e5fb" providerId="LiveId" clId="{C493FEF2-00E0-443D-8AF4-8FE10DF88002}" dt="2021-12-10T10:48:03.297" v="2207" actId="20577"/>
        <pc:sldMkLst>
          <pc:docMk/>
          <pc:sldMk cId="2700718298" sldId="281"/>
        </pc:sldMkLst>
        <pc:spChg chg="mod">
          <ac:chgData name="Nethravathi S" userId="b30c3150b1c7e5fb" providerId="LiveId" clId="{C493FEF2-00E0-443D-8AF4-8FE10DF88002}" dt="2021-12-10T10:39:32.081" v="2083" actId="207"/>
          <ac:spMkLst>
            <pc:docMk/>
            <pc:sldMk cId="2700718298" sldId="281"/>
            <ac:spMk id="5" creationId="{64822AEF-FB37-4619-A6B4-B7EB17696967}"/>
          </ac:spMkLst>
        </pc:spChg>
        <pc:spChg chg="mod">
          <ac:chgData name="Nethravathi S" userId="b30c3150b1c7e5fb" providerId="LiveId" clId="{C493FEF2-00E0-443D-8AF4-8FE10DF88002}" dt="2021-12-10T10:48:03.297" v="2207" actId="20577"/>
          <ac:spMkLst>
            <pc:docMk/>
            <pc:sldMk cId="2700718298" sldId="281"/>
            <ac:spMk id="7" creationId="{0AA9CF00-3ED1-472A-A1CA-95B9EE7146DE}"/>
          </ac:spMkLst>
        </pc:spChg>
        <pc:spChg chg="del mod">
          <ac:chgData name="Nethravathi S" userId="b30c3150b1c7e5fb" providerId="LiveId" clId="{C493FEF2-00E0-443D-8AF4-8FE10DF88002}" dt="2021-12-10T10:47:24.445" v="2187" actId="478"/>
          <ac:spMkLst>
            <pc:docMk/>
            <pc:sldMk cId="2700718298" sldId="281"/>
            <ac:spMk id="9" creationId="{73737175-12D3-4007-B84E-E038228595D0}"/>
          </ac:spMkLst>
        </pc:spChg>
      </pc:sldChg>
      <pc:sldChg chg="addSp delSp modSp del mod">
        <pc:chgData name="Nethravathi S" userId="b30c3150b1c7e5fb" providerId="LiveId" clId="{C493FEF2-00E0-443D-8AF4-8FE10DF88002}" dt="2021-12-10T11:09:54.687" v="2393" actId="47"/>
        <pc:sldMkLst>
          <pc:docMk/>
          <pc:sldMk cId="1706475194" sldId="282"/>
        </pc:sldMkLst>
        <pc:spChg chg="del mod">
          <ac:chgData name="Nethravathi S" userId="b30c3150b1c7e5fb" providerId="LiveId" clId="{C493FEF2-00E0-443D-8AF4-8FE10DF88002}" dt="2021-12-10T10:48:44.999" v="2214"/>
          <ac:spMkLst>
            <pc:docMk/>
            <pc:sldMk cId="1706475194" sldId="282"/>
            <ac:spMk id="3" creationId="{265FC7D3-4BD2-442A-9F37-B66D8A70D78D}"/>
          </ac:spMkLst>
        </pc:spChg>
        <pc:spChg chg="del">
          <ac:chgData name="Nethravathi S" userId="b30c3150b1c7e5fb" providerId="LiveId" clId="{C493FEF2-00E0-443D-8AF4-8FE10DF88002}" dt="2021-12-10T10:48:19.836" v="2210" actId="478"/>
          <ac:spMkLst>
            <pc:docMk/>
            <pc:sldMk cId="1706475194" sldId="282"/>
            <ac:spMk id="7" creationId="{8AEF87B6-D6AD-438A-B43D-3B23EF896AD0}"/>
          </ac:spMkLst>
        </pc:spChg>
        <pc:picChg chg="add del mod">
          <ac:chgData name="Nethravathi S" userId="b30c3150b1c7e5fb" providerId="LiveId" clId="{C493FEF2-00E0-443D-8AF4-8FE10DF88002}" dt="2021-12-10T10:51:26.485" v="2229"/>
          <ac:picMkLst>
            <pc:docMk/>
            <pc:sldMk cId="1706475194" sldId="282"/>
            <ac:picMk id="4" creationId="{DE72763C-A539-4681-A8B4-B88D5EED41F4}"/>
          </ac:picMkLst>
        </pc:picChg>
        <pc:picChg chg="add del mod">
          <ac:chgData name="Nethravathi S" userId="b30c3150b1c7e5fb" providerId="LiveId" clId="{C493FEF2-00E0-443D-8AF4-8FE10DF88002}" dt="2021-12-10T10:48:54.230" v="2217" actId="478"/>
          <ac:picMkLst>
            <pc:docMk/>
            <pc:sldMk cId="1706475194" sldId="282"/>
            <ac:picMk id="6" creationId="{5867CD67-E716-4C90-B560-846C467BA429}"/>
          </ac:picMkLst>
        </pc:picChg>
        <pc:picChg chg="add del mod">
          <ac:chgData name="Nethravathi S" userId="b30c3150b1c7e5fb" providerId="LiveId" clId="{C493FEF2-00E0-443D-8AF4-8FE10DF88002}" dt="2021-12-10T10:54:44.396" v="2263" actId="478"/>
          <ac:picMkLst>
            <pc:docMk/>
            <pc:sldMk cId="1706475194" sldId="282"/>
            <ac:picMk id="8" creationId="{C97EF12A-16A2-43AC-8995-51C9662BD963}"/>
          </ac:picMkLst>
        </pc:picChg>
        <pc:picChg chg="add del mod">
          <ac:chgData name="Nethravathi S" userId="b30c3150b1c7e5fb" providerId="LiveId" clId="{C493FEF2-00E0-443D-8AF4-8FE10DF88002}" dt="2021-12-10T10:51:25.029" v="2226"/>
          <ac:picMkLst>
            <pc:docMk/>
            <pc:sldMk cId="1706475194" sldId="282"/>
            <ac:picMk id="9" creationId="{C3C559FC-96C5-43ED-B1E2-B348687DF613}"/>
          </ac:picMkLst>
        </pc:picChg>
        <pc:picChg chg="del">
          <ac:chgData name="Nethravathi S" userId="b30c3150b1c7e5fb" providerId="LiveId" clId="{C493FEF2-00E0-443D-8AF4-8FE10DF88002}" dt="2021-12-10T10:48:16.671" v="2208" actId="478"/>
          <ac:picMkLst>
            <pc:docMk/>
            <pc:sldMk cId="1706475194" sldId="282"/>
            <ac:picMk id="10" creationId="{548CD0CE-753C-4FB6-AE8A-A28FFBD2EA68}"/>
          </ac:picMkLst>
        </pc:picChg>
        <pc:picChg chg="del">
          <ac:chgData name="Nethravathi S" userId="b30c3150b1c7e5fb" providerId="LiveId" clId="{C493FEF2-00E0-443D-8AF4-8FE10DF88002}" dt="2021-12-10T10:48:17.863" v="2209" actId="478"/>
          <ac:picMkLst>
            <pc:docMk/>
            <pc:sldMk cId="1706475194" sldId="282"/>
            <ac:picMk id="11" creationId="{E57664E5-9EE9-4036-80D1-6C37C426CF1C}"/>
          </ac:picMkLst>
        </pc:picChg>
        <pc:picChg chg="add del mod">
          <ac:chgData name="Nethravathi S" userId="b30c3150b1c7e5fb" providerId="LiveId" clId="{C493FEF2-00E0-443D-8AF4-8FE10DF88002}" dt="2021-12-10T10:52:24.157" v="2242" actId="478"/>
          <ac:picMkLst>
            <pc:docMk/>
            <pc:sldMk cId="1706475194" sldId="282"/>
            <ac:picMk id="12" creationId="{2B7CC17C-8B4D-440E-8159-7E07242C1C7A}"/>
          </ac:picMkLst>
        </pc:picChg>
        <pc:picChg chg="add del mod">
          <ac:chgData name="Nethravathi S" userId="b30c3150b1c7e5fb" providerId="LiveId" clId="{C493FEF2-00E0-443D-8AF4-8FE10DF88002}" dt="2021-12-10T10:52:21.507" v="2239" actId="478"/>
          <ac:picMkLst>
            <pc:docMk/>
            <pc:sldMk cId="1706475194" sldId="282"/>
            <ac:picMk id="13" creationId="{4CAE3DE9-57DB-42D5-A37E-3CA1B33642D9}"/>
          </ac:picMkLst>
        </pc:picChg>
        <pc:picChg chg="add del mod">
          <ac:chgData name="Nethravathi S" userId="b30c3150b1c7e5fb" providerId="LiveId" clId="{C493FEF2-00E0-443D-8AF4-8FE10DF88002}" dt="2021-12-10T10:52:22.746" v="2240" actId="478"/>
          <ac:picMkLst>
            <pc:docMk/>
            <pc:sldMk cId="1706475194" sldId="282"/>
            <ac:picMk id="14" creationId="{BC7E2048-48FA-446F-89D8-55E3F44DD9AA}"/>
          </ac:picMkLst>
        </pc:picChg>
        <pc:picChg chg="add del mod">
          <ac:chgData name="Nethravathi S" userId="b30c3150b1c7e5fb" providerId="LiveId" clId="{C493FEF2-00E0-443D-8AF4-8FE10DF88002}" dt="2021-12-10T10:54:45.826" v="2264" actId="478"/>
          <ac:picMkLst>
            <pc:docMk/>
            <pc:sldMk cId="1706475194" sldId="282"/>
            <ac:picMk id="15" creationId="{2DC22CAC-2994-4579-9BB9-0FA666C22F80}"/>
          </ac:picMkLst>
        </pc:picChg>
        <pc:picChg chg="add del mod">
          <ac:chgData name="Nethravathi S" userId="b30c3150b1c7e5fb" providerId="LiveId" clId="{C493FEF2-00E0-443D-8AF4-8FE10DF88002}" dt="2021-12-10T10:54:47.309" v="2265" actId="478"/>
          <ac:picMkLst>
            <pc:docMk/>
            <pc:sldMk cId="1706475194" sldId="282"/>
            <ac:picMk id="16" creationId="{759FA4C6-5704-4B69-AD28-393A08E3D684}"/>
          </ac:picMkLst>
        </pc:picChg>
        <pc:picChg chg="add mod">
          <ac:chgData name="Nethravathi S" userId="b30c3150b1c7e5fb" providerId="LiveId" clId="{C493FEF2-00E0-443D-8AF4-8FE10DF88002}" dt="2021-12-10T10:56:41.378" v="2290" actId="1076"/>
          <ac:picMkLst>
            <pc:docMk/>
            <pc:sldMk cId="1706475194" sldId="282"/>
            <ac:picMk id="17" creationId="{0D298266-7B00-4FE8-B81E-B4AC5A83C313}"/>
          </ac:picMkLst>
        </pc:picChg>
        <pc:picChg chg="add mod">
          <ac:chgData name="Nethravathi S" userId="b30c3150b1c7e5fb" providerId="LiveId" clId="{C493FEF2-00E0-443D-8AF4-8FE10DF88002}" dt="2021-12-10T10:56:33.097" v="2288" actId="1076"/>
          <ac:picMkLst>
            <pc:docMk/>
            <pc:sldMk cId="1706475194" sldId="282"/>
            <ac:picMk id="18" creationId="{75D75988-E640-417B-9C30-0FBA71F0067C}"/>
          </ac:picMkLst>
        </pc:picChg>
        <pc:picChg chg="add mod">
          <ac:chgData name="Nethravathi S" userId="b30c3150b1c7e5fb" providerId="LiveId" clId="{C493FEF2-00E0-443D-8AF4-8FE10DF88002}" dt="2021-12-10T10:57:00.553" v="2294" actId="14100"/>
          <ac:picMkLst>
            <pc:docMk/>
            <pc:sldMk cId="1706475194" sldId="282"/>
            <ac:picMk id="19" creationId="{560C95C4-2027-4A33-9ADE-DECC5DD8BA18}"/>
          </ac:picMkLst>
        </pc:picChg>
        <pc:picChg chg="add mod">
          <ac:chgData name="Nethravathi S" userId="b30c3150b1c7e5fb" providerId="LiveId" clId="{C493FEF2-00E0-443D-8AF4-8FE10DF88002}" dt="2021-12-10T10:57:44.403" v="2302" actId="14100"/>
          <ac:picMkLst>
            <pc:docMk/>
            <pc:sldMk cId="1706475194" sldId="282"/>
            <ac:picMk id="20" creationId="{60226C87-58E3-4BBD-AA4A-63BF0C470637}"/>
          </ac:picMkLst>
        </pc:picChg>
        <pc:picChg chg="add mod">
          <ac:chgData name="Nethravathi S" userId="b30c3150b1c7e5fb" providerId="LiveId" clId="{C493FEF2-00E0-443D-8AF4-8FE10DF88002}" dt="2021-12-10T10:57:14.602" v="2296" actId="1076"/>
          <ac:picMkLst>
            <pc:docMk/>
            <pc:sldMk cId="1706475194" sldId="282"/>
            <ac:picMk id="21" creationId="{7D83111C-C5F0-4DEE-9D23-0362303409B6}"/>
          </ac:picMkLst>
        </pc:picChg>
        <pc:picChg chg="add mod">
          <ac:chgData name="Nethravathi S" userId="b30c3150b1c7e5fb" providerId="LiveId" clId="{C493FEF2-00E0-443D-8AF4-8FE10DF88002}" dt="2021-12-10T10:57:19.457" v="2297" actId="1076"/>
          <ac:picMkLst>
            <pc:docMk/>
            <pc:sldMk cId="1706475194" sldId="282"/>
            <ac:picMk id="22" creationId="{768F3BA2-FC93-487D-898F-2DC78071D566}"/>
          </ac:picMkLst>
        </pc:picChg>
        <pc:picChg chg="add mod">
          <ac:chgData name="Nethravathi S" userId="b30c3150b1c7e5fb" providerId="LiveId" clId="{C493FEF2-00E0-443D-8AF4-8FE10DF88002}" dt="2021-12-10T10:57:24.786" v="2298" actId="1076"/>
          <ac:picMkLst>
            <pc:docMk/>
            <pc:sldMk cId="1706475194" sldId="282"/>
            <ac:picMk id="23" creationId="{CB7E2F2E-F2E1-459E-B206-D4532CCD01E9}"/>
          </ac:picMkLst>
        </pc:picChg>
        <pc:picChg chg="add mod">
          <ac:chgData name="Nethravathi S" userId="b30c3150b1c7e5fb" providerId="LiveId" clId="{C493FEF2-00E0-443D-8AF4-8FE10DF88002}" dt="2021-12-10T10:57:36.023" v="2301" actId="14100"/>
          <ac:picMkLst>
            <pc:docMk/>
            <pc:sldMk cId="1706475194" sldId="282"/>
            <ac:picMk id="24" creationId="{842B5FD7-C345-4929-8B90-EBB21D426104}"/>
          </ac:picMkLst>
        </pc:picChg>
      </pc:sldChg>
      <pc:sldChg chg="del">
        <pc:chgData name="Nethravathi S" userId="b30c3150b1c7e5fb" providerId="LiveId" clId="{C493FEF2-00E0-443D-8AF4-8FE10DF88002}" dt="2021-12-10T11:02:02.961" v="2334" actId="47"/>
        <pc:sldMkLst>
          <pc:docMk/>
          <pc:sldMk cId="877256439" sldId="283"/>
        </pc:sldMkLst>
      </pc:sldChg>
      <pc:sldChg chg="del">
        <pc:chgData name="Nethravathi S" userId="b30c3150b1c7e5fb" providerId="LiveId" clId="{C493FEF2-00E0-443D-8AF4-8FE10DF88002}" dt="2021-12-10T11:02:04.619" v="2335" actId="47"/>
        <pc:sldMkLst>
          <pc:docMk/>
          <pc:sldMk cId="1414508122" sldId="284"/>
        </pc:sldMkLst>
      </pc:sldChg>
      <pc:sldChg chg="del">
        <pc:chgData name="Nethravathi S" userId="b30c3150b1c7e5fb" providerId="LiveId" clId="{C493FEF2-00E0-443D-8AF4-8FE10DF88002}" dt="2021-12-10T11:02:05.764" v="2336" actId="47"/>
        <pc:sldMkLst>
          <pc:docMk/>
          <pc:sldMk cId="175213972" sldId="285"/>
        </pc:sldMkLst>
      </pc:sldChg>
      <pc:sldChg chg="del">
        <pc:chgData name="Nethravathi S" userId="b30c3150b1c7e5fb" providerId="LiveId" clId="{C493FEF2-00E0-443D-8AF4-8FE10DF88002}" dt="2021-12-10T11:02:07.461" v="2337" actId="47"/>
        <pc:sldMkLst>
          <pc:docMk/>
          <pc:sldMk cId="2039247864" sldId="286"/>
        </pc:sldMkLst>
      </pc:sldChg>
      <pc:sldChg chg="del">
        <pc:chgData name="Nethravathi S" userId="b30c3150b1c7e5fb" providerId="LiveId" clId="{C493FEF2-00E0-443D-8AF4-8FE10DF88002}" dt="2021-12-10T11:02:08.486" v="2338" actId="47"/>
        <pc:sldMkLst>
          <pc:docMk/>
          <pc:sldMk cId="1683654033" sldId="287"/>
        </pc:sldMkLst>
      </pc:sldChg>
      <pc:sldChg chg="addSp delSp modSp mod">
        <pc:chgData name="Nethravathi S" userId="b30c3150b1c7e5fb" providerId="LiveId" clId="{C493FEF2-00E0-443D-8AF4-8FE10DF88002}" dt="2021-12-10T11:31:23.662" v="2753" actId="207"/>
        <pc:sldMkLst>
          <pc:docMk/>
          <pc:sldMk cId="2314486488" sldId="288"/>
        </pc:sldMkLst>
        <pc:spChg chg="mod">
          <ac:chgData name="Nethravathi S" userId="b30c3150b1c7e5fb" providerId="LiveId" clId="{C493FEF2-00E0-443D-8AF4-8FE10DF88002}" dt="2021-12-10T11:28:40.198" v="2721" actId="122"/>
          <ac:spMkLst>
            <pc:docMk/>
            <pc:sldMk cId="2314486488" sldId="288"/>
            <ac:spMk id="2" creationId="{463696C7-F5E6-4E97-8048-1BDD6F7070F5}"/>
          </ac:spMkLst>
        </pc:spChg>
        <pc:spChg chg="add del">
          <ac:chgData name="Nethravathi S" userId="b30c3150b1c7e5fb" providerId="LiveId" clId="{C493FEF2-00E0-443D-8AF4-8FE10DF88002}" dt="2021-12-10T11:30:04.584" v="2740"/>
          <ac:spMkLst>
            <pc:docMk/>
            <pc:sldMk cId="2314486488" sldId="288"/>
            <ac:spMk id="8" creationId="{6E1D998D-3A97-4279-AAD9-F18D44BA4380}"/>
          </ac:spMkLst>
        </pc:spChg>
        <pc:spChg chg="mod">
          <ac:chgData name="Nethravathi S" userId="b30c3150b1c7e5fb" providerId="LiveId" clId="{C493FEF2-00E0-443D-8AF4-8FE10DF88002}" dt="2021-12-10T11:31:23.662" v="2753" actId="207"/>
          <ac:spMkLst>
            <pc:docMk/>
            <pc:sldMk cId="2314486488" sldId="288"/>
            <ac:spMk id="15" creationId="{3659C6B5-0BD4-4C96-9169-E3568C0AD8FD}"/>
          </ac:spMkLst>
        </pc:spChg>
        <pc:picChg chg="add del mod">
          <ac:chgData name="Nethravathi S" userId="b30c3150b1c7e5fb" providerId="LiveId" clId="{C493FEF2-00E0-443D-8AF4-8FE10DF88002}" dt="2021-12-10T11:28:45.179" v="2723" actId="478"/>
          <ac:picMkLst>
            <pc:docMk/>
            <pc:sldMk cId="2314486488" sldId="288"/>
            <ac:picMk id="4" creationId="{CEA23840-832B-4DBD-BBD3-2D2CD7BCBC48}"/>
          </ac:picMkLst>
        </pc:picChg>
        <pc:picChg chg="add del mod">
          <ac:chgData name="Nethravathi S" userId="b30c3150b1c7e5fb" providerId="LiveId" clId="{C493FEF2-00E0-443D-8AF4-8FE10DF88002}" dt="2021-12-10T11:25:08.550" v="2704" actId="478"/>
          <ac:picMkLst>
            <pc:docMk/>
            <pc:sldMk cId="2314486488" sldId="288"/>
            <ac:picMk id="6" creationId="{91C5DC48-11D7-497A-B6F8-EEFF13692828}"/>
          </ac:picMkLst>
        </pc:picChg>
        <pc:picChg chg="add mod">
          <ac:chgData name="Nethravathi S" userId="b30c3150b1c7e5fb" providerId="LiveId" clId="{C493FEF2-00E0-443D-8AF4-8FE10DF88002}" dt="2021-12-10T11:30:15.139" v="2743" actId="1076"/>
          <ac:picMkLst>
            <pc:docMk/>
            <pc:sldMk cId="2314486488" sldId="288"/>
            <ac:picMk id="7" creationId="{12513AF9-8F36-464E-A8D1-531414C2236B}"/>
          </ac:picMkLst>
        </pc:picChg>
        <pc:picChg chg="add del mod">
          <ac:chgData name="Nethravathi S" userId="b30c3150b1c7e5fb" providerId="LiveId" clId="{C493FEF2-00E0-443D-8AF4-8FE10DF88002}" dt="2021-12-10T11:28:01.219" v="2711" actId="478"/>
          <ac:picMkLst>
            <pc:docMk/>
            <pc:sldMk cId="2314486488" sldId="288"/>
            <ac:picMk id="9" creationId="{1D88B2F4-E439-4E15-BEC8-E66DF2043544}"/>
          </ac:picMkLst>
        </pc:picChg>
        <pc:picChg chg="add del mod">
          <ac:chgData name="Nethravathi S" userId="b30c3150b1c7e5fb" providerId="LiveId" clId="{C493FEF2-00E0-443D-8AF4-8FE10DF88002}" dt="2021-12-10T11:29:46.842" v="2736" actId="478"/>
          <ac:picMkLst>
            <pc:docMk/>
            <pc:sldMk cId="2314486488" sldId="288"/>
            <ac:picMk id="10" creationId="{A04B250B-52F5-48AC-AE12-B2112DD0E720}"/>
          </ac:picMkLst>
        </pc:picChg>
        <pc:picChg chg="add del mod">
          <ac:chgData name="Nethravathi S" userId="b30c3150b1c7e5fb" providerId="LiveId" clId="{C493FEF2-00E0-443D-8AF4-8FE10DF88002}" dt="2021-12-10T11:29:48.139" v="2737" actId="478"/>
          <ac:picMkLst>
            <pc:docMk/>
            <pc:sldMk cId="2314486488" sldId="288"/>
            <ac:picMk id="11" creationId="{B97D174C-1215-442B-AB95-588C28573271}"/>
          </ac:picMkLst>
        </pc:picChg>
        <pc:picChg chg="del mod">
          <ac:chgData name="Nethravathi S" userId="b30c3150b1c7e5fb" providerId="LiveId" clId="{C493FEF2-00E0-443D-8AF4-8FE10DF88002}" dt="2021-12-10T11:24:52.991" v="2702" actId="478"/>
          <ac:picMkLst>
            <pc:docMk/>
            <pc:sldMk cId="2314486488" sldId="288"/>
            <ac:picMk id="13" creationId="{B3B96451-65BA-46A8-98C8-3BB44C525CE2}"/>
          </ac:picMkLst>
        </pc:picChg>
        <pc:picChg chg="del">
          <ac:chgData name="Nethravathi S" userId="b30c3150b1c7e5fb" providerId="LiveId" clId="{C493FEF2-00E0-443D-8AF4-8FE10DF88002}" dt="2021-12-10T11:28:54.479" v="2726" actId="478"/>
          <ac:picMkLst>
            <pc:docMk/>
            <pc:sldMk cId="2314486488" sldId="288"/>
            <ac:picMk id="2050" creationId="{105DAD43-E620-4C88-B248-00FFA1687967}"/>
          </ac:picMkLst>
        </pc:picChg>
        <pc:picChg chg="add del mod">
          <ac:chgData name="Nethravathi S" userId="b30c3150b1c7e5fb" providerId="LiveId" clId="{C493FEF2-00E0-443D-8AF4-8FE10DF88002}" dt="2021-12-10T11:30:16.248" v="2744"/>
          <ac:picMkLst>
            <pc:docMk/>
            <pc:sldMk cId="2314486488" sldId="288"/>
            <ac:picMk id="7171" creationId="{80A17AFB-DC25-4C03-B084-983E187F1E50}"/>
          </ac:picMkLst>
        </pc:picChg>
        <pc:picChg chg="add mod">
          <ac:chgData name="Nethravathi S" userId="b30c3150b1c7e5fb" providerId="LiveId" clId="{C493FEF2-00E0-443D-8AF4-8FE10DF88002}" dt="2021-12-10T11:30:29.641" v="2746" actId="1076"/>
          <ac:picMkLst>
            <pc:docMk/>
            <pc:sldMk cId="2314486488" sldId="288"/>
            <ac:picMk id="7173" creationId="{ACC10AC3-A1CF-4CC8-9C0F-D7FC74FA3DEA}"/>
          </ac:picMkLst>
        </pc:picChg>
      </pc:sldChg>
      <pc:sldChg chg="addSp delSp modSp mod">
        <pc:chgData name="Nethravathi S" userId="b30c3150b1c7e5fb" providerId="LiveId" clId="{C493FEF2-00E0-443D-8AF4-8FE10DF88002}" dt="2021-12-10T11:32:47" v="2768" actId="20577"/>
        <pc:sldMkLst>
          <pc:docMk/>
          <pc:sldMk cId="2486881893" sldId="289"/>
        </pc:sldMkLst>
        <pc:spChg chg="mod">
          <ac:chgData name="Nethravathi S" userId="b30c3150b1c7e5fb" providerId="LiveId" clId="{C493FEF2-00E0-443D-8AF4-8FE10DF88002}" dt="2021-12-10T11:31:39.718" v="2754" actId="207"/>
          <ac:spMkLst>
            <pc:docMk/>
            <pc:sldMk cId="2486881893" sldId="289"/>
            <ac:spMk id="2" creationId="{B70C642F-5BB8-4FD5-AC71-CFB758BA0FDB}"/>
          </ac:spMkLst>
        </pc:spChg>
        <pc:spChg chg="mod">
          <ac:chgData name="Nethravathi S" userId="b30c3150b1c7e5fb" providerId="LiveId" clId="{C493FEF2-00E0-443D-8AF4-8FE10DF88002}" dt="2021-12-10T11:32:47" v="2768" actId="20577"/>
          <ac:spMkLst>
            <pc:docMk/>
            <pc:sldMk cId="2486881893" sldId="289"/>
            <ac:spMk id="10" creationId="{67D1D805-457B-4A53-9EF5-6B7872CCF029}"/>
          </ac:spMkLst>
        </pc:spChg>
        <pc:picChg chg="del">
          <ac:chgData name="Nethravathi S" userId="b30c3150b1c7e5fb" providerId="LiveId" clId="{C493FEF2-00E0-443D-8AF4-8FE10DF88002}" dt="2021-12-10T11:31:53.101" v="2755" actId="478"/>
          <ac:picMkLst>
            <pc:docMk/>
            <pc:sldMk cId="2486881893" sldId="289"/>
            <ac:picMk id="4" creationId="{A5C5CB2F-72DB-4DAB-9C82-B5DE048CD4D9}"/>
          </ac:picMkLst>
        </pc:picChg>
        <pc:picChg chg="del">
          <ac:chgData name="Nethravathi S" userId="b30c3150b1c7e5fb" providerId="LiveId" clId="{C493FEF2-00E0-443D-8AF4-8FE10DF88002}" dt="2021-12-10T11:32:06.713" v="2758" actId="478"/>
          <ac:picMkLst>
            <pc:docMk/>
            <pc:sldMk cId="2486881893" sldId="289"/>
            <ac:picMk id="3074" creationId="{7B6918AF-15DB-4DA7-BAA3-2B36A71A7F60}"/>
          </ac:picMkLst>
        </pc:picChg>
        <pc:picChg chg="add mod">
          <ac:chgData name="Nethravathi S" userId="b30c3150b1c7e5fb" providerId="LiveId" clId="{C493FEF2-00E0-443D-8AF4-8FE10DF88002}" dt="2021-12-10T11:32:19.591" v="2763" actId="14100"/>
          <ac:picMkLst>
            <pc:docMk/>
            <pc:sldMk cId="2486881893" sldId="289"/>
            <ac:picMk id="8194" creationId="{13CEF40D-619F-48DB-BB3E-12D48266B37C}"/>
          </ac:picMkLst>
        </pc:picChg>
        <pc:picChg chg="add mod">
          <ac:chgData name="Nethravathi S" userId="b30c3150b1c7e5fb" providerId="LiveId" clId="{C493FEF2-00E0-443D-8AF4-8FE10DF88002}" dt="2021-12-10T11:32:30.060" v="2766" actId="14100"/>
          <ac:picMkLst>
            <pc:docMk/>
            <pc:sldMk cId="2486881893" sldId="289"/>
            <ac:picMk id="8196" creationId="{C2DDBD78-FB57-4E5A-B9BF-8A9E29D8BFFE}"/>
          </ac:picMkLst>
        </pc:picChg>
      </pc:sldChg>
      <pc:sldChg chg="addSp delSp modSp mod">
        <pc:chgData name="Nethravathi S" userId="b30c3150b1c7e5fb" providerId="LiveId" clId="{C493FEF2-00E0-443D-8AF4-8FE10DF88002}" dt="2021-12-10T11:35:00.299" v="2823" actId="20577"/>
        <pc:sldMkLst>
          <pc:docMk/>
          <pc:sldMk cId="1349717493" sldId="290"/>
        </pc:sldMkLst>
        <pc:spChg chg="mod">
          <ac:chgData name="Nethravathi S" userId="b30c3150b1c7e5fb" providerId="LiveId" clId="{C493FEF2-00E0-443D-8AF4-8FE10DF88002}" dt="2021-12-10T11:33:01.275" v="2769" actId="207"/>
          <ac:spMkLst>
            <pc:docMk/>
            <pc:sldMk cId="1349717493" sldId="290"/>
            <ac:spMk id="2" creationId="{BE843D91-BDF6-4929-9F3E-19F94785A169}"/>
          </ac:spMkLst>
        </pc:spChg>
        <pc:spChg chg="mod">
          <ac:chgData name="Nethravathi S" userId="b30c3150b1c7e5fb" providerId="LiveId" clId="{C493FEF2-00E0-443D-8AF4-8FE10DF88002}" dt="2021-12-10T11:35:00.299" v="2823" actId="20577"/>
          <ac:spMkLst>
            <pc:docMk/>
            <pc:sldMk cId="1349717493" sldId="290"/>
            <ac:spMk id="6" creationId="{335AF64E-3883-400A-89DB-17929A801B52}"/>
          </ac:spMkLst>
        </pc:spChg>
        <pc:picChg chg="del">
          <ac:chgData name="Nethravathi S" userId="b30c3150b1c7e5fb" providerId="LiveId" clId="{C493FEF2-00E0-443D-8AF4-8FE10DF88002}" dt="2021-12-10T11:33:02.674" v="2770" actId="478"/>
          <ac:picMkLst>
            <pc:docMk/>
            <pc:sldMk cId="1349717493" sldId="290"/>
            <ac:picMk id="4" creationId="{B793EC60-F6F1-45B2-87C8-E5127FDEE628}"/>
          </ac:picMkLst>
        </pc:picChg>
        <pc:picChg chg="add mod">
          <ac:chgData name="Nethravathi S" userId="b30c3150b1c7e5fb" providerId="LiveId" clId="{C493FEF2-00E0-443D-8AF4-8FE10DF88002}" dt="2021-12-10T11:33:39.510" v="2775" actId="14100"/>
          <ac:picMkLst>
            <pc:docMk/>
            <pc:sldMk cId="1349717493" sldId="290"/>
            <ac:picMk id="5" creationId="{6DDEFB94-D19C-4C79-B2FD-D830EA04184B}"/>
          </ac:picMkLst>
        </pc:picChg>
        <pc:picChg chg="add mod">
          <ac:chgData name="Nethravathi S" userId="b30c3150b1c7e5fb" providerId="LiveId" clId="{C493FEF2-00E0-443D-8AF4-8FE10DF88002}" dt="2021-12-10T11:33:34.944" v="2774" actId="1076"/>
          <ac:picMkLst>
            <pc:docMk/>
            <pc:sldMk cId="1349717493" sldId="290"/>
            <ac:picMk id="7" creationId="{0D7B597D-10B4-42FE-90AB-AEC295CE9C35}"/>
          </ac:picMkLst>
        </pc:picChg>
      </pc:sldChg>
      <pc:sldChg chg="addSp delSp modSp mod">
        <pc:chgData name="Nethravathi S" userId="b30c3150b1c7e5fb" providerId="LiveId" clId="{C493FEF2-00E0-443D-8AF4-8FE10DF88002}" dt="2021-12-10T11:24:42.338" v="2699" actId="1076"/>
        <pc:sldMkLst>
          <pc:docMk/>
          <pc:sldMk cId="483632209" sldId="291"/>
        </pc:sldMkLst>
        <pc:spChg chg="mod">
          <ac:chgData name="Nethravathi S" userId="b30c3150b1c7e5fb" providerId="LiveId" clId="{C493FEF2-00E0-443D-8AF4-8FE10DF88002}" dt="2021-12-10T11:23:16.812" v="2686" actId="122"/>
          <ac:spMkLst>
            <pc:docMk/>
            <pc:sldMk cId="483632209" sldId="291"/>
            <ac:spMk id="2" creationId="{6F28503F-47D7-4C3D-90B3-9B05A048A531}"/>
          </ac:spMkLst>
        </pc:spChg>
        <pc:spChg chg="del mod">
          <ac:chgData name="Nethravathi S" userId="b30c3150b1c7e5fb" providerId="LiveId" clId="{C493FEF2-00E0-443D-8AF4-8FE10DF88002}" dt="2021-12-10T11:21:11.559" v="2671" actId="478"/>
          <ac:spMkLst>
            <pc:docMk/>
            <pc:sldMk cId="483632209" sldId="291"/>
            <ac:spMk id="5" creationId="{B73797E5-B205-43D7-88E6-FEC43CF0D445}"/>
          </ac:spMkLst>
        </pc:spChg>
        <pc:spChg chg="mod">
          <ac:chgData name="Nethravathi S" userId="b30c3150b1c7e5fb" providerId="LiveId" clId="{C493FEF2-00E0-443D-8AF4-8FE10DF88002}" dt="2021-12-10T11:24:42.338" v="2699" actId="1076"/>
          <ac:spMkLst>
            <pc:docMk/>
            <pc:sldMk cId="483632209" sldId="291"/>
            <ac:spMk id="7" creationId="{ECF59008-D89B-45DA-82A6-35E0515D9D12}"/>
          </ac:spMkLst>
        </pc:spChg>
        <pc:picChg chg="add mod modCrop">
          <ac:chgData name="Nethravathi S" userId="b30c3150b1c7e5fb" providerId="LiveId" clId="{C493FEF2-00E0-443D-8AF4-8FE10DF88002}" dt="2021-12-10T11:23:49.126" v="2695" actId="1076"/>
          <ac:picMkLst>
            <pc:docMk/>
            <pc:sldMk cId="483632209" sldId="291"/>
            <ac:picMk id="4" creationId="{AD589B7A-8CD7-4136-A648-3C3E5898F75F}"/>
          </ac:picMkLst>
        </pc:picChg>
        <pc:picChg chg="add mod">
          <ac:chgData name="Nethravathi S" userId="b30c3150b1c7e5fb" providerId="LiveId" clId="{C493FEF2-00E0-443D-8AF4-8FE10DF88002}" dt="2021-12-10T11:23:27.512" v="2688" actId="14100"/>
          <ac:picMkLst>
            <pc:docMk/>
            <pc:sldMk cId="483632209" sldId="291"/>
            <ac:picMk id="6" creationId="{02ABA0C6-40EB-461C-AA14-73648C7239AC}"/>
          </ac:picMkLst>
        </pc:picChg>
        <pc:picChg chg="add mod">
          <ac:chgData name="Nethravathi S" userId="b30c3150b1c7e5fb" providerId="LiveId" clId="{C493FEF2-00E0-443D-8AF4-8FE10DF88002}" dt="2021-12-10T11:23:40.171" v="2692" actId="14100"/>
          <ac:picMkLst>
            <pc:docMk/>
            <pc:sldMk cId="483632209" sldId="291"/>
            <ac:picMk id="8" creationId="{165031CF-97F4-4D8D-97E0-64F112ECEE0F}"/>
          </ac:picMkLst>
        </pc:picChg>
        <pc:picChg chg="del">
          <ac:chgData name="Nethravathi S" userId="b30c3150b1c7e5fb" providerId="LiveId" clId="{C493FEF2-00E0-443D-8AF4-8FE10DF88002}" dt="2021-12-10T11:21:13.899" v="2672" actId="478"/>
          <ac:picMkLst>
            <pc:docMk/>
            <pc:sldMk cId="483632209" sldId="291"/>
            <ac:picMk id="9" creationId="{B9E4E7BB-4C5F-4485-ACD5-1671B33CA011}"/>
          </ac:picMkLst>
        </pc:picChg>
        <pc:picChg chg="add del mod">
          <ac:chgData name="Nethravathi S" userId="b30c3150b1c7e5fb" providerId="LiveId" clId="{C493FEF2-00E0-443D-8AF4-8FE10DF88002}" dt="2021-12-10T11:21:59.574" v="2682" actId="478"/>
          <ac:picMkLst>
            <pc:docMk/>
            <pc:sldMk cId="483632209" sldId="291"/>
            <ac:picMk id="10" creationId="{47C9020E-9A02-4948-A458-9D474FA1EEB3}"/>
          </ac:picMkLst>
        </pc:picChg>
      </pc:sldChg>
      <pc:sldChg chg="addSp delSp modSp mod">
        <pc:chgData name="Nethravathi S" userId="b30c3150b1c7e5fb" providerId="LiveId" clId="{C493FEF2-00E0-443D-8AF4-8FE10DF88002}" dt="2021-12-10T11:57:02.521" v="3237" actId="20577"/>
        <pc:sldMkLst>
          <pc:docMk/>
          <pc:sldMk cId="939963277" sldId="292"/>
        </pc:sldMkLst>
        <pc:spChg chg="add del mod">
          <ac:chgData name="Nethravathi S" userId="b30c3150b1c7e5fb" providerId="LiveId" clId="{C493FEF2-00E0-443D-8AF4-8FE10DF88002}" dt="2021-12-10T11:57:02.521" v="3237" actId="20577"/>
          <ac:spMkLst>
            <pc:docMk/>
            <pc:sldMk cId="939963277" sldId="292"/>
            <ac:spMk id="5" creationId="{91AC236D-8115-48B2-96C1-1E10C662DF27}"/>
          </ac:spMkLst>
        </pc:spChg>
      </pc:sldChg>
      <pc:sldChg chg="modSp mod">
        <pc:chgData name="Nethravathi S" userId="b30c3150b1c7e5fb" providerId="LiveId" clId="{C493FEF2-00E0-443D-8AF4-8FE10DF88002}" dt="2021-12-10T11:57:26.010" v="3238" actId="207"/>
        <pc:sldMkLst>
          <pc:docMk/>
          <pc:sldMk cId="1623556543" sldId="293"/>
        </pc:sldMkLst>
        <pc:spChg chg="mod">
          <ac:chgData name="Nethravathi S" userId="b30c3150b1c7e5fb" providerId="LiveId" clId="{C493FEF2-00E0-443D-8AF4-8FE10DF88002}" dt="2021-12-10T11:57:26.010" v="3238" actId="207"/>
          <ac:spMkLst>
            <pc:docMk/>
            <pc:sldMk cId="1623556543" sldId="293"/>
            <ac:spMk id="2" creationId="{50CC969A-EDE4-4A48-A221-6C0D2CE550F0}"/>
          </ac:spMkLst>
        </pc:spChg>
      </pc:sldChg>
      <pc:sldChg chg="addSp delSp modSp new mod">
        <pc:chgData name="Nethravathi S" userId="b30c3150b1c7e5fb" providerId="LiveId" clId="{C493FEF2-00E0-443D-8AF4-8FE10DF88002}" dt="2021-12-10T11:17:51.320" v="2627" actId="1076"/>
        <pc:sldMkLst>
          <pc:docMk/>
          <pc:sldMk cId="2549798162" sldId="294"/>
        </pc:sldMkLst>
        <pc:spChg chg="add mod">
          <ac:chgData name="Nethravathi S" userId="b30c3150b1c7e5fb" providerId="LiveId" clId="{C493FEF2-00E0-443D-8AF4-8FE10DF88002}" dt="2021-12-10T11:16:06.861" v="2609" actId="123"/>
          <ac:spMkLst>
            <pc:docMk/>
            <pc:sldMk cId="2549798162" sldId="294"/>
            <ac:spMk id="19" creationId="{E95CADA2-93EF-4ACB-A37D-6BA9B302165A}"/>
          </ac:spMkLst>
        </pc:spChg>
        <pc:picChg chg="add del mod">
          <ac:chgData name="Nethravathi S" userId="b30c3150b1c7e5fb" providerId="LiveId" clId="{C493FEF2-00E0-443D-8AF4-8FE10DF88002}" dt="2021-12-10T11:03:55.621" v="2339" actId="478"/>
          <ac:picMkLst>
            <pc:docMk/>
            <pc:sldMk cId="2549798162" sldId="294"/>
            <ac:picMk id="2" creationId="{F9A7DAA2-4AB6-4A26-86BF-05F1D90C1C50}"/>
          </ac:picMkLst>
        </pc:picChg>
        <pc:picChg chg="add del mod modCrop">
          <ac:chgData name="Nethravathi S" userId="b30c3150b1c7e5fb" providerId="LiveId" clId="{C493FEF2-00E0-443D-8AF4-8FE10DF88002}" dt="2021-12-10T11:03:57.002" v="2340" actId="478"/>
          <ac:picMkLst>
            <pc:docMk/>
            <pc:sldMk cId="2549798162" sldId="294"/>
            <ac:picMk id="3" creationId="{FB75BFCE-A1BA-43CB-AA71-539FF705C776}"/>
          </ac:picMkLst>
        </pc:picChg>
        <pc:picChg chg="add del mod">
          <ac:chgData name="Nethravathi S" userId="b30c3150b1c7e5fb" providerId="LiveId" clId="{C493FEF2-00E0-443D-8AF4-8FE10DF88002}" dt="2021-12-10T11:00:36.019" v="2326" actId="478"/>
          <ac:picMkLst>
            <pc:docMk/>
            <pc:sldMk cId="2549798162" sldId="294"/>
            <ac:picMk id="4" creationId="{8FBA87AA-33C1-4292-9CDD-E4625B412265}"/>
          </ac:picMkLst>
        </pc:picChg>
        <pc:picChg chg="add del mod">
          <ac:chgData name="Nethravathi S" userId="b30c3150b1c7e5fb" providerId="LiveId" clId="{C493FEF2-00E0-443D-8AF4-8FE10DF88002}" dt="2021-12-10T11:03:58.244" v="2341" actId="478"/>
          <ac:picMkLst>
            <pc:docMk/>
            <pc:sldMk cId="2549798162" sldId="294"/>
            <ac:picMk id="6" creationId="{9F2392B8-9532-428C-8E5D-A0F000AD972B}"/>
          </ac:picMkLst>
        </pc:picChg>
        <pc:picChg chg="add del mod">
          <ac:chgData name="Nethravathi S" userId="b30c3150b1c7e5fb" providerId="LiveId" clId="{C493FEF2-00E0-443D-8AF4-8FE10DF88002}" dt="2021-12-10T11:06:16.406" v="2360" actId="478"/>
          <ac:picMkLst>
            <pc:docMk/>
            <pc:sldMk cId="2549798162" sldId="294"/>
            <ac:picMk id="8" creationId="{FB3FE385-A4AE-4642-9760-6BF757EA0C37}"/>
          </ac:picMkLst>
        </pc:picChg>
        <pc:picChg chg="add del mod modCrop">
          <ac:chgData name="Nethravathi S" userId="b30c3150b1c7e5fb" providerId="LiveId" clId="{C493FEF2-00E0-443D-8AF4-8FE10DF88002}" dt="2021-12-10T11:09:13.241" v="2391" actId="478"/>
          <ac:picMkLst>
            <pc:docMk/>
            <pc:sldMk cId="2549798162" sldId="294"/>
            <ac:picMk id="10" creationId="{15AC70C8-9906-43A0-88CB-3A40D54180C2}"/>
          </ac:picMkLst>
        </pc:picChg>
        <pc:picChg chg="add del mod">
          <ac:chgData name="Nethravathi S" userId="b30c3150b1c7e5fb" providerId="LiveId" clId="{C493FEF2-00E0-443D-8AF4-8FE10DF88002}" dt="2021-12-10T11:09:05.645" v="2387" actId="478"/>
          <ac:picMkLst>
            <pc:docMk/>
            <pc:sldMk cId="2549798162" sldId="294"/>
            <ac:picMk id="12" creationId="{B18C874F-AFD9-46FA-A8B5-D545EC9EF3EC}"/>
          </ac:picMkLst>
        </pc:picChg>
        <pc:picChg chg="add del mod modCrop">
          <ac:chgData name="Nethravathi S" userId="b30c3150b1c7e5fb" providerId="LiveId" clId="{C493FEF2-00E0-443D-8AF4-8FE10DF88002}" dt="2021-12-10T11:09:49.638" v="2392" actId="478"/>
          <ac:picMkLst>
            <pc:docMk/>
            <pc:sldMk cId="2549798162" sldId="294"/>
            <ac:picMk id="14" creationId="{93BE0BB0-2313-4EA6-B837-41278FB5B3BD}"/>
          </ac:picMkLst>
        </pc:picChg>
        <pc:picChg chg="add del mod">
          <ac:chgData name="Nethravathi S" userId="b30c3150b1c7e5fb" providerId="LiveId" clId="{C493FEF2-00E0-443D-8AF4-8FE10DF88002}" dt="2021-12-10T11:15:39.291" v="2605" actId="478"/>
          <ac:picMkLst>
            <pc:docMk/>
            <pc:sldMk cId="2549798162" sldId="294"/>
            <ac:picMk id="15" creationId="{ADC6E521-22AB-4C79-A358-41357ED070C6}"/>
          </ac:picMkLst>
        </pc:picChg>
        <pc:picChg chg="add mod">
          <ac:chgData name="Nethravathi S" userId="b30c3150b1c7e5fb" providerId="LiveId" clId="{C493FEF2-00E0-443D-8AF4-8FE10DF88002}" dt="2021-12-10T11:16:55.854" v="2622" actId="14100"/>
          <ac:picMkLst>
            <pc:docMk/>
            <pc:sldMk cId="2549798162" sldId="294"/>
            <ac:picMk id="16" creationId="{FD322185-5882-47C9-B8A9-CF950E1DB7CD}"/>
          </ac:picMkLst>
        </pc:picChg>
        <pc:picChg chg="add mod modCrop">
          <ac:chgData name="Nethravathi S" userId="b30c3150b1c7e5fb" providerId="LiveId" clId="{C493FEF2-00E0-443D-8AF4-8FE10DF88002}" dt="2021-12-10T11:17:03.720" v="2625" actId="1076"/>
          <ac:picMkLst>
            <pc:docMk/>
            <pc:sldMk cId="2549798162" sldId="294"/>
            <ac:picMk id="17" creationId="{99A723D4-62AA-4D30-8537-692055DA4A30}"/>
          </ac:picMkLst>
        </pc:picChg>
        <pc:picChg chg="add del mod">
          <ac:chgData name="Nethravathi S" userId="b30c3150b1c7e5fb" providerId="LiveId" clId="{C493FEF2-00E0-443D-8AF4-8FE10DF88002}" dt="2021-12-10T11:13:32.773" v="2413"/>
          <ac:picMkLst>
            <pc:docMk/>
            <pc:sldMk cId="2549798162" sldId="294"/>
            <ac:picMk id="18" creationId="{91DA8178-CCAD-4CF2-9793-94E6269F2FFA}"/>
          </ac:picMkLst>
        </pc:picChg>
        <pc:picChg chg="add del mod">
          <ac:chgData name="Nethravathi S" userId="b30c3150b1c7e5fb" providerId="LiveId" clId="{C493FEF2-00E0-443D-8AF4-8FE10DF88002}" dt="2021-12-10T11:16:12.818" v="2611"/>
          <ac:picMkLst>
            <pc:docMk/>
            <pc:sldMk cId="2549798162" sldId="294"/>
            <ac:picMk id="20" creationId="{71468D41-6732-4779-80F7-7B4006E49BA7}"/>
          </ac:picMkLst>
        </pc:picChg>
        <pc:picChg chg="add mod">
          <ac:chgData name="Nethravathi S" userId="b30c3150b1c7e5fb" providerId="LiveId" clId="{C493FEF2-00E0-443D-8AF4-8FE10DF88002}" dt="2021-12-10T11:17:51.320" v="2627" actId="1076"/>
          <ac:picMkLst>
            <pc:docMk/>
            <pc:sldMk cId="2549798162" sldId="294"/>
            <ac:picMk id="21" creationId="{26C9740A-3EF0-4016-8F36-CB2920D08DAD}"/>
          </ac:picMkLst>
        </pc:picChg>
      </pc:sldChg>
      <pc:sldChg chg="addSp modSp new mod">
        <pc:chgData name="Nethravathi S" userId="b30c3150b1c7e5fb" providerId="LiveId" clId="{C493FEF2-00E0-443D-8AF4-8FE10DF88002}" dt="2021-12-10T11:20:51.386" v="2668" actId="207"/>
        <pc:sldMkLst>
          <pc:docMk/>
          <pc:sldMk cId="2114372118" sldId="295"/>
        </pc:sldMkLst>
        <pc:spChg chg="add mod">
          <ac:chgData name="Nethravathi S" userId="b30c3150b1c7e5fb" providerId="LiveId" clId="{C493FEF2-00E0-443D-8AF4-8FE10DF88002}" dt="2021-12-10T11:20:18.259" v="2667"/>
          <ac:spMkLst>
            <pc:docMk/>
            <pc:sldMk cId="2114372118" sldId="295"/>
            <ac:spMk id="4" creationId="{7E433D23-13C0-476B-989B-898D0B9C6802}"/>
          </ac:spMkLst>
        </pc:spChg>
        <pc:spChg chg="add mod">
          <ac:chgData name="Nethravathi S" userId="b30c3150b1c7e5fb" providerId="LiveId" clId="{C493FEF2-00E0-443D-8AF4-8FE10DF88002}" dt="2021-12-10T11:20:51.386" v="2668" actId="207"/>
          <ac:spMkLst>
            <pc:docMk/>
            <pc:sldMk cId="2114372118" sldId="295"/>
            <ac:spMk id="6" creationId="{1178F4AD-D44D-40BD-9DBA-3B37664ED337}"/>
          </ac:spMkLst>
        </pc:spChg>
        <pc:picChg chg="add mod">
          <ac:chgData name="Nethravathi S" userId="b30c3150b1c7e5fb" providerId="LiveId" clId="{C493FEF2-00E0-443D-8AF4-8FE10DF88002}" dt="2021-12-10T11:18:57.500" v="2652" actId="1076"/>
          <ac:picMkLst>
            <pc:docMk/>
            <pc:sldMk cId="2114372118" sldId="295"/>
            <ac:picMk id="3" creationId="{6B375EE1-C435-4B96-B9E7-F180FDEFE2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10-12-2021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10-12-2021</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10-12-2021</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a:noFill/>
        </p:spPr>
        <p:txBody>
          <a:bodyPr wrap="square">
            <a:spAutoFit/>
          </a:bodyPr>
          <a:lstStyle/>
          <a:p>
            <a:pPr algn="ctr"/>
            <a:r>
              <a:rPr lang="en-US" sz="4000" b="1" spc="50" dirty="0">
                <a:ln w="0"/>
                <a:solidFill>
                  <a:srgbClr val="423BC5"/>
                </a:solidFill>
                <a:latin typeface="Bookman Old Style" panose="02050604050505020204" pitchFamily="18" charset="0"/>
              </a:rPr>
              <a:t>Presentation on </a:t>
            </a:r>
          </a:p>
          <a:p>
            <a:pPr algn="ctr"/>
            <a:r>
              <a:rPr lang="en-US"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id="{DD785577-5545-4173-956E-812EFC091BD0}"/>
              </a:ext>
            </a:extLst>
          </p:cNvPr>
          <p:cNvPicPr>
            <a:picLocks noChangeAspect="1"/>
          </p:cNvPicPr>
          <p:nvPr/>
        </p:nvPicPr>
        <p:blipFill rotWithShape="1">
          <a:blip r:embed="rId2">
            <a:extLst>
              <a:ext uri="{28A0092B-C50C-407E-A947-70E740481C1C}">
                <a14:useLocalDpi xmlns:a14="http://schemas.microsoft.com/office/drawing/2010/main" val="0"/>
              </a:ext>
            </a:extLst>
          </a:blip>
          <a:srcRect b="7933"/>
          <a:stretch/>
        </p:blipFill>
        <p:spPr>
          <a:xfrm>
            <a:off x="2628900" y="1477395"/>
            <a:ext cx="6934200" cy="4788110"/>
          </a:xfrm>
          <a:prstGeom prst="rect">
            <a:avLst/>
          </a:prstGeom>
        </p:spPr>
      </p:pic>
      <p:sp>
        <p:nvSpPr>
          <p:cNvPr id="13" name="TextBox 12">
            <a:extLst>
              <a:ext uri="{FF2B5EF4-FFF2-40B4-BE49-F238E27FC236}">
                <a16:creationId xmlns:a16="http://schemas.microsoft.com/office/drawing/2014/main" id="{25C3F461-4537-432D-9499-912611C87F86}"/>
              </a:ext>
            </a:extLst>
          </p:cNvPr>
          <p:cNvSpPr txBox="1"/>
          <p:nvPr/>
        </p:nvSpPr>
        <p:spPr>
          <a:xfrm>
            <a:off x="5850294" y="6326154"/>
            <a:ext cx="5626359" cy="523220"/>
          </a:xfrm>
          <a:prstGeom prst="rect">
            <a:avLst/>
          </a:prstGeom>
          <a:noFill/>
        </p:spPr>
        <p:txBody>
          <a:bodyPr wrap="square">
            <a:spAutoFit/>
          </a:bodyPr>
          <a:lstStyle/>
          <a:p>
            <a:r>
              <a:rPr lang="en-US"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Presented By: Nethravathi S</a:t>
            </a:r>
            <a:endParaRPr lang="en-IN" sz="2800" b="1"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Introduction</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Statement</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pic>
        <p:nvPicPr>
          <p:cNvPr id="4" name="Picture 3">
            <a:extLst>
              <a:ext uri="{FF2B5EF4-FFF2-40B4-BE49-F238E27FC236}">
                <a16:creationId xmlns:a16="http://schemas.microsoft.com/office/drawing/2014/main" id="{B0E81B8D-C7BA-4662-81BC-60021FA7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780" y="911782"/>
            <a:ext cx="4578220" cy="3388254"/>
          </a:xfrm>
          <a:prstGeom prst="rect">
            <a:avLst/>
          </a:prstGeom>
        </p:spPr>
      </p:pic>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D7FECE5-BBEA-44E4-B4C3-D35F44A5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262" y="792324"/>
            <a:ext cx="2568737" cy="2095500"/>
          </a:xfrm>
          <a:prstGeom prst="rect">
            <a:avLst/>
          </a:prstGeom>
        </p:spPr>
      </p:pic>
      <p:pic>
        <p:nvPicPr>
          <p:cNvPr id="9" name="Picture 8">
            <a:extLst>
              <a:ext uri="{FF2B5EF4-FFF2-40B4-BE49-F238E27FC236}">
                <a16:creationId xmlns:a16="http://schemas.microsoft.com/office/drawing/2014/main" id="{EDB7EF3A-0365-4DF9-B91D-A2C1C935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263" y="2887824"/>
            <a:ext cx="2581275" cy="3886200"/>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2B6FBD-33CC-452B-83FA-5A2DF83EF469}"/>
              </a:ext>
            </a:extLst>
          </p:cNvPr>
          <p:cNvSpPr/>
          <p:nvPr/>
        </p:nvSpPr>
        <p:spPr>
          <a:xfrm>
            <a:off x="9604699" y="3788021"/>
            <a:ext cx="2302822" cy="513184"/>
          </a:xfrm>
          <a:prstGeom prst="rect">
            <a:avLst/>
          </a:prstGeom>
          <a:solidFill>
            <a:srgbClr val="DD9F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MALIGNANT</a:t>
            </a:r>
            <a:endParaRPr lang="en-IN" b="1" dirty="0">
              <a:solidFill>
                <a:schemeClr val="tx1"/>
              </a:solidFill>
            </a:endParaRP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2491</Words>
  <Application>Microsoft Office PowerPoint</Application>
  <PresentationFormat>Widescreen</PresentationFormat>
  <Paragraphs>128</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Calibri Light</vt:lpstr>
      <vt:lpstr>Century</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Nethravathi S</cp:lastModifiedBy>
  <cp:revision>72</cp:revision>
  <dcterms:created xsi:type="dcterms:W3CDTF">2021-10-24T08:35:25Z</dcterms:created>
  <dcterms:modified xsi:type="dcterms:W3CDTF">2021-12-10T11:59:35Z</dcterms:modified>
</cp:coreProperties>
</file>