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3.jpeg" ContentType="image/jpe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28560" y="273960"/>
            <a:ext cx="7885440" cy="99288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628560" y="1369080"/>
            <a:ext cx="450720" cy="155592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8560" y="3073320"/>
            <a:ext cx="450720" cy="1555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28560" y="273960"/>
            <a:ext cx="7885440" cy="99288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628560" y="1369080"/>
            <a:ext cx="219600" cy="155592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859680" y="1369080"/>
            <a:ext cx="219600" cy="155592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628560" y="3073320"/>
            <a:ext cx="219600" cy="155592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859680" y="3073320"/>
            <a:ext cx="219600" cy="1555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28560" y="273960"/>
            <a:ext cx="7885440" cy="99288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628560" y="1369080"/>
            <a:ext cx="144720" cy="15559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780840" y="1369080"/>
            <a:ext cx="144720" cy="15559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933120" y="1369080"/>
            <a:ext cx="144720" cy="15559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628560" y="3073320"/>
            <a:ext cx="144720" cy="155592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780840" y="3073320"/>
            <a:ext cx="144720" cy="155592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933120" y="3073320"/>
            <a:ext cx="144720" cy="1555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28560" y="273960"/>
            <a:ext cx="7885440" cy="992880"/>
          </a:xfrm>
          <a:prstGeom prst="rect">
            <a:avLst/>
          </a:prstGeom>
        </p:spPr>
        <p:txBody>
          <a:bodyPr lIns="0" rIns="0" tIns="0" bIns="0" anchor="ctr"/>
          <a:p>
            <a:pPr algn="ctr"/>
            <a:endParaRPr b="0" lang="en-IN" sz="4400" spc="-1" strike="noStrike">
              <a:latin typeface="Arial"/>
            </a:endParaRPr>
          </a:p>
        </p:txBody>
      </p:sp>
      <p:sp>
        <p:nvSpPr>
          <p:cNvPr id="4" name="PlaceHolder 2"/>
          <p:cNvSpPr>
            <a:spLocks noGrp="1"/>
          </p:cNvSpPr>
          <p:nvPr>
            <p:ph type="subTitle"/>
          </p:nvPr>
        </p:nvSpPr>
        <p:spPr>
          <a:xfrm>
            <a:off x="628560" y="948960"/>
            <a:ext cx="450720" cy="41022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273960"/>
            <a:ext cx="7885440" cy="99288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body"/>
          </p:nvPr>
        </p:nvSpPr>
        <p:spPr>
          <a:xfrm>
            <a:off x="628560" y="1369080"/>
            <a:ext cx="450720" cy="3261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273960"/>
            <a:ext cx="7885440" cy="99288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628560" y="1369080"/>
            <a:ext cx="219600" cy="326196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859680" y="1369080"/>
            <a:ext cx="219600" cy="3261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28560" y="273960"/>
            <a:ext cx="7885440" cy="9928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28560" y="273960"/>
            <a:ext cx="7885440" cy="4603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273960"/>
            <a:ext cx="7885440" cy="99288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628560" y="1369080"/>
            <a:ext cx="219600" cy="155592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859680" y="1369080"/>
            <a:ext cx="219600" cy="326196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628560" y="3073320"/>
            <a:ext cx="219600" cy="1555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28560" y="273960"/>
            <a:ext cx="7885440" cy="99288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628560" y="1369080"/>
            <a:ext cx="219600" cy="326196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859680" y="1369080"/>
            <a:ext cx="219600" cy="155592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859680" y="3073320"/>
            <a:ext cx="219600" cy="1555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28560" y="273960"/>
            <a:ext cx="7885440" cy="99288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628560" y="1369080"/>
            <a:ext cx="219600" cy="155592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859680" y="1369080"/>
            <a:ext cx="219600" cy="155592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8560" y="3073320"/>
            <a:ext cx="450720" cy="15559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28560" y="273960"/>
            <a:ext cx="7885440" cy="9928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628560" y="1369080"/>
            <a:ext cx="450720" cy="3261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 name="PlaceHolder 3"/>
          <p:cNvSpPr>
            <a:spLocks noGrp="1"/>
          </p:cNvSpPr>
          <p:nvPr>
            <p:ph type="body"/>
          </p:nvPr>
        </p:nvSpPr>
        <p:spPr>
          <a:xfrm>
            <a:off x="1102680" y="1369080"/>
            <a:ext cx="450720" cy="3261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628560" y="273960"/>
            <a:ext cx="7885440" cy="992880"/>
          </a:xfrm>
          <a:prstGeom prst="rect">
            <a:avLst/>
          </a:prstGeom>
          <a:noFill/>
          <a:ln>
            <a:noFill/>
          </a:ln>
        </p:spPr>
        <p:style>
          <a:lnRef idx="0"/>
          <a:fillRef idx="0"/>
          <a:effectRef idx="0"/>
          <a:fontRef idx="minor"/>
        </p:style>
      </p:sp>
      <p:pic>
        <p:nvPicPr>
          <p:cNvPr id="40" name="Google Shape;62;p14" descr=""/>
          <p:cNvPicPr/>
          <p:nvPr/>
        </p:nvPicPr>
        <p:blipFill>
          <a:blip r:embed="rId1"/>
          <a:stretch/>
        </p:blipFill>
        <p:spPr>
          <a:xfrm>
            <a:off x="2880" y="720"/>
            <a:ext cx="9140400" cy="5142240"/>
          </a:xfrm>
          <a:prstGeom prst="rect">
            <a:avLst/>
          </a:prstGeom>
          <a:ln>
            <a:noFill/>
          </a:ln>
        </p:spPr>
      </p:pic>
      <p:pic>
        <p:nvPicPr>
          <p:cNvPr id="41" name="Google Shape;63;p14" descr=""/>
          <p:cNvPicPr/>
          <p:nvPr/>
        </p:nvPicPr>
        <p:blipFill>
          <a:blip r:embed="rId2"/>
          <a:srcRect l="28858" t="28112" r="31801" b="28187"/>
          <a:stretch/>
        </p:blipFill>
        <p:spPr>
          <a:xfrm>
            <a:off x="537120" y="142560"/>
            <a:ext cx="727200" cy="479520"/>
          </a:xfrm>
          <a:prstGeom prst="rect">
            <a:avLst/>
          </a:prstGeom>
          <a:ln>
            <a:noFill/>
          </a:ln>
        </p:spPr>
      </p:pic>
      <p:sp>
        <p:nvSpPr>
          <p:cNvPr id="42" name="CustomShape 2"/>
          <p:cNvSpPr/>
          <p:nvPr/>
        </p:nvSpPr>
        <p:spPr>
          <a:xfrm>
            <a:off x="537120" y="623520"/>
            <a:ext cx="1032840" cy="297720"/>
          </a:xfrm>
          <a:prstGeom prst="rect">
            <a:avLst/>
          </a:prstGeom>
          <a:noFill/>
          <a:ln>
            <a:noFill/>
          </a:ln>
        </p:spPr>
        <p:style>
          <a:lnRef idx="0"/>
          <a:fillRef idx="0"/>
          <a:effectRef idx="0"/>
          <a:fontRef idx="minor"/>
        </p:style>
        <p:txBody>
          <a:bodyPr lIns="68400" rIns="68400" tIns="34200" bIns="34200"/>
          <a:p>
            <a:pPr>
              <a:lnSpc>
                <a:spcPct val="100000"/>
              </a:lnSpc>
            </a:pPr>
            <a:r>
              <a:rPr b="0" lang="en-IN" sz="1500" spc="-1" strike="noStrike">
                <a:solidFill>
                  <a:srgbClr val="000000"/>
                </a:solidFill>
                <a:latin typeface="Arial"/>
                <a:ea typeface="Arial"/>
              </a:rPr>
              <a:t>RedHat</a:t>
            </a:r>
            <a:endParaRPr b="0" lang="en-IN" sz="1500" spc="-1" strike="noStrike">
              <a:latin typeface="Arial"/>
            </a:endParaRPr>
          </a:p>
        </p:txBody>
      </p:sp>
      <p:sp>
        <p:nvSpPr>
          <p:cNvPr id="43" name="CustomShape 3"/>
          <p:cNvSpPr/>
          <p:nvPr/>
        </p:nvSpPr>
        <p:spPr>
          <a:xfrm>
            <a:off x="2716920" y="273960"/>
            <a:ext cx="4848840" cy="528840"/>
          </a:xfrm>
          <a:prstGeom prst="rect">
            <a:avLst/>
          </a:prstGeom>
          <a:noFill/>
          <a:ln>
            <a:noFill/>
          </a:ln>
        </p:spPr>
        <p:style>
          <a:lnRef idx="0"/>
          <a:fillRef idx="0"/>
          <a:effectRef idx="0"/>
          <a:fontRef idx="minor"/>
        </p:style>
      </p:sp>
      <p:sp>
        <p:nvSpPr>
          <p:cNvPr id="44" name="CustomShape 4"/>
          <p:cNvSpPr/>
          <p:nvPr/>
        </p:nvSpPr>
        <p:spPr>
          <a:xfrm>
            <a:off x="370080" y="1267920"/>
            <a:ext cx="8402760" cy="3352320"/>
          </a:xfrm>
          <a:prstGeom prst="rect">
            <a:avLst/>
          </a:prstGeom>
          <a:noFill/>
          <a:ln w="19080">
            <a:solidFill>
              <a:srgbClr val="980000"/>
            </a:solidFill>
            <a:round/>
          </a:ln>
        </p:spPr>
        <p:style>
          <a:lnRef idx="0"/>
          <a:fillRef idx="0"/>
          <a:effectRef idx="0"/>
          <a:fontRef idx="minor"/>
        </p:style>
        <p:txBody>
          <a:bodyPr lIns="68400" rIns="68400" tIns="34200" bIns="34200"/>
          <a:p>
            <a:pPr>
              <a:lnSpc>
                <a:spcPct val="100000"/>
              </a:lnSpc>
            </a:pPr>
            <a:r>
              <a:rPr b="1" lang="en-IN" sz="2800" spc="-1" strike="noStrike">
                <a:solidFill>
                  <a:srgbClr val="cc0000"/>
                </a:solidFill>
                <a:latin typeface="Times New Roman"/>
                <a:ea typeface="Times New Roman"/>
              </a:rPr>
              <a:t>About Me :</a:t>
            </a: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IN" sz="2000" spc="-1" strike="noStrike">
                <a:solidFill>
                  <a:srgbClr val="000000"/>
                </a:solidFill>
                <a:latin typeface="Times New Roman"/>
                <a:ea typeface="Times New Roman"/>
              </a:rPr>
              <a:t>       </a:t>
            </a:r>
            <a:r>
              <a:rPr b="1" lang="en-IN" sz="2000" spc="-1" strike="noStrike">
                <a:solidFill>
                  <a:srgbClr val="000000"/>
                </a:solidFill>
                <a:latin typeface="Times New Roman"/>
                <a:ea typeface="Times New Roman"/>
              </a:rPr>
              <a:t>Name    : Nethravathi M</a:t>
            </a:r>
            <a:endParaRPr b="0" lang="en-IN" sz="2000" spc="-1" strike="noStrike">
              <a:latin typeface="Arial"/>
            </a:endParaRPr>
          </a:p>
          <a:p>
            <a:pPr>
              <a:lnSpc>
                <a:spcPct val="100000"/>
              </a:lnSpc>
            </a:pPr>
            <a:r>
              <a:rPr b="1" lang="en-IN" sz="2000" spc="-1" strike="noStrike">
                <a:solidFill>
                  <a:srgbClr val="000000"/>
                </a:solidFill>
                <a:latin typeface="Times New Roman"/>
                <a:ea typeface="Times New Roman"/>
              </a:rPr>
              <a:t>       </a:t>
            </a:r>
            <a:r>
              <a:rPr b="1" lang="en-IN" sz="2000" spc="-1" strike="noStrike">
                <a:solidFill>
                  <a:srgbClr val="000000"/>
                </a:solidFill>
                <a:latin typeface="Times New Roman"/>
                <a:ea typeface="Times New Roman"/>
              </a:rPr>
              <a:t>College : REVA University</a:t>
            </a:r>
            <a:endParaRPr b="0" lang="en-IN" sz="2000" spc="-1" strike="noStrike">
              <a:latin typeface="Arial"/>
            </a:endParaRPr>
          </a:p>
          <a:p>
            <a:pPr>
              <a:lnSpc>
                <a:spcPct val="100000"/>
              </a:lnSpc>
            </a:pPr>
            <a:r>
              <a:rPr b="1" lang="en-IN" sz="2000" spc="-1" strike="noStrike">
                <a:solidFill>
                  <a:srgbClr val="000000"/>
                </a:solidFill>
                <a:latin typeface="Times New Roman"/>
                <a:ea typeface="Times New Roman"/>
              </a:rPr>
              <a:t>	</a:t>
            </a:r>
            <a:r>
              <a:rPr b="1" lang="en-IN" sz="2000" spc="-1" strike="noStrike">
                <a:solidFill>
                  <a:srgbClr val="000000"/>
                </a:solidFill>
                <a:latin typeface="Times New Roman"/>
                <a:ea typeface="Times New Roman"/>
              </a:rPr>
              <a:t>Github : </a:t>
            </a:r>
            <a:r>
              <a:rPr b="0" lang="en-IN" sz="1100" spc="-1" strike="noStrike" u="sng">
                <a:solidFill>
                  <a:srgbClr val="0097a7"/>
                </a:solidFill>
                <a:uFillTx/>
                <a:latin typeface="Arial"/>
                <a:ea typeface="Arial"/>
              </a:rPr>
              <a:t>https://github.com/NETHRAVATHI-M/python-code</a:t>
            </a:r>
            <a:r>
              <a:rPr b="1" lang="en-IN" sz="2000" spc="-1" strike="noStrike">
                <a:solidFill>
                  <a:srgbClr val="000000"/>
                </a:solidFill>
                <a:latin typeface="Times New Roman"/>
                <a:ea typeface="Times New Roman"/>
              </a:rPr>
              <a:t>	</a:t>
            </a:r>
            <a:endParaRPr b="0" lang="en-IN" sz="2000" spc="-1" strike="noStrike">
              <a:latin typeface="Arial"/>
            </a:endParaRPr>
          </a:p>
        </p:txBody>
      </p:sp>
      <p:sp>
        <p:nvSpPr>
          <p:cNvPr id="45" name="CustomShape 5"/>
          <p:cNvSpPr/>
          <p:nvPr/>
        </p:nvSpPr>
        <p:spPr>
          <a:xfrm>
            <a:off x="7362360" y="1351800"/>
            <a:ext cx="1553040" cy="1438920"/>
          </a:xfrm>
          <a:prstGeom prst="rect">
            <a:avLst/>
          </a:prstGeom>
          <a:solidFill>
            <a:srgbClr val="6d9eeb"/>
          </a:solidFill>
          <a:ln w="19080">
            <a:solidFill>
              <a:srgbClr val="000000"/>
            </a:solidFill>
            <a:round/>
          </a:ln>
        </p:spPr>
        <p:style>
          <a:lnRef idx="0"/>
          <a:fillRef idx="0"/>
          <a:effectRef idx="0"/>
          <a:fontRef idx="minor"/>
        </p:style>
        <p:txBody>
          <a:bodyPr lIns="90000" rIns="90000" tIns="91440" bIns="91440"/>
          <a:p>
            <a:pPr>
              <a:lnSpc>
                <a:spcPct val="100000"/>
              </a:lnSpc>
            </a:pPr>
            <a:endParaRPr b="0" lang="en-IN" sz="1800" spc="-1" strike="noStrike">
              <a:latin typeface="Arial"/>
            </a:endParaRPr>
          </a:p>
          <a:p>
            <a:pPr>
              <a:lnSpc>
                <a:spcPct val="100000"/>
              </a:lnSpc>
            </a:pPr>
            <a:r>
              <a:rPr b="1" lang="en-IN" sz="1500" spc="-1" strike="noStrike">
                <a:solidFill>
                  <a:srgbClr val="434343"/>
                </a:solidFill>
                <a:latin typeface="Arial"/>
                <a:ea typeface="Arial"/>
              </a:rPr>
              <a:t>/home/nethrabathi/O You Liked the Most :)</a:t>
            </a:r>
            <a:endParaRPr b="0" lang="en-IN" sz="1500" spc="-1" strike="noStrike">
              <a:latin typeface="Arial"/>
            </a:endParaRPr>
          </a:p>
          <a:p>
            <a:pPr>
              <a:lnSpc>
                <a:spcPct val="100000"/>
              </a:lnSpc>
            </a:pPr>
            <a:endParaRPr b="0" lang="en-IN" sz="1500" spc="-1" strike="noStrike">
              <a:latin typeface="Arial"/>
            </a:endParaRPr>
          </a:p>
          <a:p>
            <a:pPr>
              <a:lnSpc>
                <a:spcPct val="100000"/>
              </a:lnSpc>
            </a:pPr>
            <a:endParaRPr b="0" lang="en-IN" sz="1500" spc="-1" strike="noStrike">
              <a:latin typeface="Arial"/>
            </a:endParaRPr>
          </a:p>
        </p:txBody>
      </p:sp>
      <p:pic>
        <p:nvPicPr>
          <p:cNvPr id="46" name="" descr=""/>
          <p:cNvPicPr/>
          <p:nvPr/>
        </p:nvPicPr>
        <p:blipFill>
          <a:blip r:embed="rId3"/>
          <a:stretch/>
        </p:blipFill>
        <p:spPr>
          <a:xfrm>
            <a:off x="7362360" y="1296000"/>
            <a:ext cx="1583640" cy="16556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628560" y="273960"/>
            <a:ext cx="7885440" cy="992880"/>
          </a:xfrm>
          <a:prstGeom prst="rect">
            <a:avLst/>
          </a:prstGeom>
          <a:noFill/>
          <a:ln>
            <a:noFill/>
          </a:ln>
        </p:spPr>
        <p:style>
          <a:lnRef idx="0"/>
          <a:fillRef idx="0"/>
          <a:effectRef idx="0"/>
          <a:fontRef idx="minor"/>
        </p:style>
      </p:sp>
      <p:pic>
        <p:nvPicPr>
          <p:cNvPr id="48" name="Google Shape;73;p15" descr=""/>
          <p:cNvPicPr/>
          <p:nvPr/>
        </p:nvPicPr>
        <p:blipFill>
          <a:blip r:embed="rId1"/>
          <a:stretch/>
        </p:blipFill>
        <p:spPr>
          <a:xfrm>
            <a:off x="1440" y="0"/>
            <a:ext cx="9140400" cy="5142240"/>
          </a:xfrm>
          <a:prstGeom prst="rect">
            <a:avLst/>
          </a:prstGeom>
          <a:ln>
            <a:noFill/>
          </a:ln>
        </p:spPr>
      </p:pic>
      <p:pic>
        <p:nvPicPr>
          <p:cNvPr id="49" name="Google Shape;74;p15" descr=""/>
          <p:cNvPicPr/>
          <p:nvPr/>
        </p:nvPicPr>
        <p:blipFill>
          <a:blip r:embed="rId2"/>
          <a:srcRect l="28858" t="28112" r="31801" b="28187"/>
          <a:stretch/>
        </p:blipFill>
        <p:spPr>
          <a:xfrm>
            <a:off x="537120" y="142560"/>
            <a:ext cx="727200" cy="479520"/>
          </a:xfrm>
          <a:prstGeom prst="rect">
            <a:avLst/>
          </a:prstGeom>
          <a:ln>
            <a:noFill/>
          </a:ln>
        </p:spPr>
      </p:pic>
      <p:sp>
        <p:nvSpPr>
          <p:cNvPr id="50" name="CustomShape 2"/>
          <p:cNvSpPr/>
          <p:nvPr/>
        </p:nvSpPr>
        <p:spPr>
          <a:xfrm>
            <a:off x="537120" y="623520"/>
            <a:ext cx="1032840" cy="297720"/>
          </a:xfrm>
          <a:prstGeom prst="rect">
            <a:avLst/>
          </a:prstGeom>
          <a:noFill/>
          <a:ln>
            <a:noFill/>
          </a:ln>
        </p:spPr>
        <p:style>
          <a:lnRef idx="0"/>
          <a:fillRef idx="0"/>
          <a:effectRef idx="0"/>
          <a:fontRef idx="minor"/>
        </p:style>
        <p:txBody>
          <a:bodyPr lIns="68400" rIns="68400" tIns="34200" bIns="34200"/>
          <a:p>
            <a:pPr>
              <a:lnSpc>
                <a:spcPct val="100000"/>
              </a:lnSpc>
            </a:pPr>
            <a:r>
              <a:rPr b="0" lang="en-IN" sz="1500" spc="-1" strike="noStrike">
                <a:solidFill>
                  <a:srgbClr val="000000"/>
                </a:solidFill>
                <a:latin typeface="Arial"/>
                <a:ea typeface="Arial"/>
              </a:rPr>
              <a:t>RedHat</a:t>
            </a:r>
            <a:endParaRPr b="0" lang="en-IN" sz="1500" spc="-1" strike="noStrike">
              <a:latin typeface="Arial"/>
            </a:endParaRPr>
          </a:p>
        </p:txBody>
      </p:sp>
      <p:sp>
        <p:nvSpPr>
          <p:cNvPr id="51" name="CustomShape 3"/>
          <p:cNvSpPr/>
          <p:nvPr/>
        </p:nvSpPr>
        <p:spPr>
          <a:xfrm>
            <a:off x="3252960" y="273960"/>
            <a:ext cx="4848840" cy="528840"/>
          </a:xfrm>
          <a:prstGeom prst="rect">
            <a:avLst/>
          </a:prstGeom>
          <a:noFill/>
          <a:ln>
            <a:noFill/>
          </a:ln>
        </p:spPr>
        <p:style>
          <a:lnRef idx="0"/>
          <a:fillRef idx="0"/>
          <a:effectRef idx="0"/>
          <a:fontRef idx="minor"/>
        </p:style>
        <p:txBody>
          <a:bodyPr lIns="68400" rIns="68400" tIns="34200" bIns="34200"/>
          <a:p>
            <a:pPr>
              <a:lnSpc>
                <a:spcPct val="100000"/>
              </a:lnSpc>
            </a:pPr>
            <a:r>
              <a:rPr b="0" lang="en-IN" sz="3000" spc="-1" strike="noStrike">
                <a:solidFill>
                  <a:srgbClr val="ff0000"/>
                </a:solidFill>
                <a:latin typeface="Georgia"/>
                <a:ea typeface="Georgia"/>
              </a:rPr>
              <a:t>My learning : W1</a:t>
            </a:r>
            <a:endParaRPr b="0" lang="en-IN" sz="3000" spc="-1" strike="noStrike">
              <a:latin typeface="Arial"/>
            </a:endParaRPr>
          </a:p>
        </p:txBody>
      </p:sp>
      <p:sp>
        <p:nvSpPr>
          <p:cNvPr id="52" name="CustomShape 4"/>
          <p:cNvSpPr/>
          <p:nvPr/>
        </p:nvSpPr>
        <p:spPr>
          <a:xfrm>
            <a:off x="628560" y="1222200"/>
            <a:ext cx="7689960" cy="1781640"/>
          </a:xfrm>
          <a:prstGeom prst="rect">
            <a:avLst/>
          </a:prstGeom>
          <a:solidFill>
            <a:srgbClr val="ffffff"/>
          </a:solidFill>
          <a:ln w="19080">
            <a:solidFill>
              <a:srgbClr val="980000"/>
            </a:solidFill>
            <a:round/>
          </a:ln>
        </p:spPr>
        <p:style>
          <a:lnRef idx="0"/>
          <a:fillRef idx="0"/>
          <a:effectRef idx="0"/>
          <a:fontRef idx="minor"/>
        </p:style>
        <p:txBody>
          <a:bodyPr lIns="68400" rIns="68400" tIns="34200" bIns="34200"/>
          <a:p>
            <a:pPr>
              <a:lnSpc>
                <a:spcPct val="100000"/>
              </a:lnSpc>
            </a:pPr>
            <a:r>
              <a:rPr b="1" lang="en-IN" sz="2000" spc="-1" strike="noStrike">
                <a:solidFill>
                  <a:srgbClr val="000000"/>
                </a:solidFill>
                <a:latin typeface="Times New Roman"/>
                <a:ea typeface="Times New Roman"/>
              </a:rPr>
              <a:t>Achievements : </a:t>
            </a:r>
            <a:endParaRPr b="0" lang="en-IN" sz="2000" spc="-1" strike="noStrike">
              <a:latin typeface="Arial"/>
            </a:endParaRPr>
          </a:p>
          <a:p>
            <a:pPr>
              <a:lnSpc>
                <a:spcPct val="100000"/>
              </a:lnSpc>
            </a:pPr>
            <a:r>
              <a:rPr b="1" lang="en-IN" sz="2000" spc="-1" strike="noStrike">
                <a:solidFill>
                  <a:srgbClr val="000000"/>
                </a:solidFill>
                <a:latin typeface="Times New Roman"/>
                <a:ea typeface="Times New Roman"/>
              </a:rPr>
              <a:t>	</a:t>
            </a:r>
            <a:r>
              <a:rPr b="1" lang="en-IN" sz="2000" spc="-1" strike="noStrike">
                <a:solidFill>
                  <a:srgbClr val="000000"/>
                </a:solidFill>
                <a:latin typeface="Times New Roman"/>
                <a:ea typeface="Times New Roman"/>
              </a:rPr>
              <a:t>	</a:t>
            </a:r>
            <a:r>
              <a:rPr b="1" lang="en-IN" sz="2000" spc="-1" strike="noStrike">
                <a:solidFill>
                  <a:srgbClr val="000000"/>
                </a:solidFill>
                <a:latin typeface="Times New Roman"/>
                <a:ea typeface="Times New Roman"/>
              </a:rPr>
              <a:t>	</a:t>
            </a:r>
            <a:r>
              <a:rPr b="1" lang="en-IN" sz="2000" spc="-1" strike="noStrike">
                <a:solidFill>
                  <a:srgbClr val="000000"/>
                </a:solidFill>
                <a:latin typeface="Times New Roman"/>
                <a:ea typeface="Times New Roman"/>
              </a:rPr>
              <a:t> </a:t>
            </a:r>
            <a:r>
              <a:rPr b="1" lang="en-IN" sz="2000" spc="-1" strike="noStrike">
                <a:solidFill>
                  <a:srgbClr val="000000"/>
                </a:solidFill>
                <a:latin typeface="Times New Roman"/>
                <a:ea typeface="Times New Roman"/>
              </a:rPr>
              <a:t>I got realy a very good experience speaking with industrial expertise Deepak Mishra discussing about how real projects work, and got a prior idea about how can i develop real world project,what are the cretiria that i supposed to consider etc..</a:t>
            </a:r>
            <a:endParaRPr b="0" lang="en-IN" sz="2000" spc="-1" strike="noStrike">
              <a:latin typeface="Arial"/>
            </a:endParaRPr>
          </a:p>
        </p:txBody>
      </p:sp>
      <p:sp>
        <p:nvSpPr>
          <p:cNvPr id="53" name="CustomShape 5"/>
          <p:cNvSpPr/>
          <p:nvPr/>
        </p:nvSpPr>
        <p:spPr>
          <a:xfrm>
            <a:off x="628560" y="3076560"/>
            <a:ext cx="7689960" cy="1781640"/>
          </a:xfrm>
          <a:prstGeom prst="rect">
            <a:avLst/>
          </a:prstGeom>
          <a:solidFill>
            <a:srgbClr val="ffffff"/>
          </a:solidFill>
          <a:ln w="19080">
            <a:solidFill>
              <a:srgbClr val="980000"/>
            </a:solidFill>
            <a:round/>
          </a:ln>
        </p:spPr>
        <p:style>
          <a:lnRef idx="0"/>
          <a:fillRef idx="0"/>
          <a:effectRef idx="0"/>
          <a:fontRef idx="minor"/>
        </p:style>
        <p:txBody>
          <a:bodyPr lIns="68400" rIns="68400" tIns="34200" bIns="34200"/>
          <a:p>
            <a:pPr>
              <a:lnSpc>
                <a:spcPct val="100000"/>
              </a:lnSpc>
            </a:pPr>
            <a:r>
              <a:rPr b="1" lang="en-IN" sz="2000" spc="-1" strike="noStrike">
                <a:solidFill>
                  <a:srgbClr val="000000"/>
                </a:solidFill>
                <a:latin typeface="Times New Roman"/>
                <a:ea typeface="Times New Roman"/>
              </a:rPr>
              <a:t>Learning : </a:t>
            </a:r>
            <a:endParaRPr b="0" lang="en-IN" sz="2000" spc="-1" strike="noStrike">
              <a:latin typeface="Arial"/>
            </a:endParaRPr>
          </a:p>
          <a:p>
            <a:pPr>
              <a:lnSpc>
                <a:spcPct val="100000"/>
              </a:lnSpc>
            </a:pPr>
            <a:r>
              <a:rPr b="1" lang="en-IN" sz="2000" spc="-1" strike="noStrike">
                <a:solidFill>
                  <a:srgbClr val="000000"/>
                </a:solidFill>
                <a:latin typeface="Times New Roman"/>
                <a:ea typeface="Times New Roman"/>
              </a:rPr>
              <a:t> </a:t>
            </a:r>
            <a:r>
              <a:rPr b="1" lang="en-IN" sz="2000" spc="-1" strike="noStrike">
                <a:solidFill>
                  <a:srgbClr val="000000"/>
                </a:solidFill>
                <a:latin typeface="Times New Roman"/>
                <a:ea typeface="Times New Roman"/>
              </a:rPr>
              <a:t>RHCSA: 1) Basic introduction to Red Hat Enterprise Linux(RHEL).</a:t>
            </a:r>
            <a:endParaRPr b="0" lang="en-IN" sz="2000" spc="-1" strike="noStrike">
              <a:latin typeface="Arial"/>
            </a:endParaRPr>
          </a:p>
          <a:p>
            <a:pPr>
              <a:lnSpc>
                <a:spcPct val="100000"/>
              </a:lnSpc>
            </a:pPr>
            <a:r>
              <a:rPr b="1" lang="en-IN" sz="2000" spc="-1" strike="noStrike">
                <a:solidFill>
                  <a:srgbClr val="000000"/>
                </a:solidFill>
                <a:latin typeface="Times New Roman"/>
                <a:ea typeface="Times New Roman"/>
              </a:rPr>
              <a:t>	</a:t>
            </a:r>
            <a:r>
              <a:rPr b="1" lang="en-IN" sz="2000" spc="-1" strike="noStrike">
                <a:solidFill>
                  <a:srgbClr val="000000"/>
                </a:solidFill>
                <a:latin typeface="Times New Roman"/>
                <a:ea typeface="Times New Roman"/>
              </a:rPr>
              <a:t>	</a:t>
            </a:r>
            <a:r>
              <a:rPr b="1" lang="en-IN" sz="2000" spc="-1" strike="noStrike">
                <a:solidFill>
                  <a:srgbClr val="000000"/>
                </a:solidFill>
                <a:latin typeface="Times New Roman"/>
                <a:ea typeface="Times New Roman"/>
              </a:rPr>
              <a:t>    </a:t>
            </a:r>
            <a:r>
              <a:rPr b="1" lang="en-IN" sz="2000" spc="-1" strike="noStrike">
                <a:solidFill>
                  <a:srgbClr val="000000"/>
                </a:solidFill>
                <a:latin typeface="Times New Roman"/>
                <a:ea typeface="Times New Roman"/>
              </a:rPr>
              <a:t>2) Virtualization and </a:t>
            </a:r>
            <a:r>
              <a:rPr b="1" lang="en-IN" sz="2000" spc="-1" strike="noStrike">
                <a:solidFill>
                  <a:srgbClr val="000000"/>
                </a:solidFill>
                <a:latin typeface="Times New Roman"/>
                <a:ea typeface="Times New Roman"/>
              </a:rPr>
              <a:t>Some Basic Commands like cd,cat,ls</a:t>
            </a:r>
            <a:endParaRPr b="0" lang="en-IN" sz="2000" spc="-1" strike="noStrike">
              <a:latin typeface="Arial"/>
            </a:endParaRPr>
          </a:p>
          <a:p>
            <a:pPr>
              <a:lnSpc>
                <a:spcPct val="100000"/>
              </a:lnSpc>
            </a:pPr>
            <a:r>
              <a:rPr b="1" lang="en-IN" sz="2000" spc="-1" strike="noStrike">
                <a:solidFill>
                  <a:srgbClr val="000000"/>
                </a:solidFill>
                <a:latin typeface="Times New Roman"/>
                <a:ea typeface="Times New Roman"/>
              </a:rPr>
              <a:t>Python:Introduction to Python,data types like list,tuple,dictionary and different operations on these datatypes like update,delete etc..</a:t>
            </a:r>
            <a:endParaRPr b="0" lang="en-IN" sz="2000" spc="-1" strike="noStrike">
              <a:latin typeface="Arial"/>
            </a:endParaRPr>
          </a:p>
        </p:txBody>
      </p:sp>
      <p:sp>
        <p:nvSpPr>
          <p:cNvPr id="54" name="CustomShape 6"/>
          <p:cNvSpPr/>
          <p:nvPr/>
        </p:nvSpPr>
        <p:spPr>
          <a:xfrm>
            <a:off x="3841560" y="233280"/>
            <a:ext cx="1264320" cy="297720"/>
          </a:xfrm>
          <a:prstGeom prst="rect">
            <a:avLst/>
          </a:prstGeom>
          <a:noFill/>
          <a:ln>
            <a:noFill/>
          </a:ln>
        </p:spPr>
        <p:style>
          <a:lnRef idx="0"/>
          <a:fillRef idx="0"/>
          <a:effectRef idx="0"/>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628560" y="273960"/>
            <a:ext cx="7885440" cy="992880"/>
          </a:xfrm>
          <a:prstGeom prst="rect">
            <a:avLst/>
          </a:prstGeom>
          <a:noFill/>
          <a:ln>
            <a:noFill/>
          </a:ln>
        </p:spPr>
        <p:style>
          <a:lnRef idx="0"/>
          <a:fillRef idx="0"/>
          <a:effectRef idx="0"/>
          <a:fontRef idx="minor"/>
        </p:style>
      </p:sp>
      <p:pic>
        <p:nvPicPr>
          <p:cNvPr id="56" name="Google Shape;85;p16" descr=""/>
          <p:cNvPicPr/>
          <p:nvPr/>
        </p:nvPicPr>
        <p:blipFill>
          <a:blip r:embed="rId1"/>
          <a:stretch/>
        </p:blipFill>
        <p:spPr>
          <a:xfrm>
            <a:off x="507600" y="1440"/>
            <a:ext cx="9140400" cy="5142240"/>
          </a:xfrm>
          <a:prstGeom prst="rect">
            <a:avLst/>
          </a:prstGeom>
          <a:ln>
            <a:noFill/>
          </a:ln>
        </p:spPr>
      </p:pic>
      <p:pic>
        <p:nvPicPr>
          <p:cNvPr id="57" name="Google Shape;86;p16" descr=""/>
          <p:cNvPicPr/>
          <p:nvPr/>
        </p:nvPicPr>
        <p:blipFill>
          <a:blip r:embed="rId2"/>
          <a:srcRect l="28858" t="28112" r="31801" b="28187"/>
          <a:stretch/>
        </p:blipFill>
        <p:spPr>
          <a:xfrm>
            <a:off x="537120" y="142560"/>
            <a:ext cx="727200" cy="479520"/>
          </a:xfrm>
          <a:prstGeom prst="rect">
            <a:avLst/>
          </a:prstGeom>
          <a:ln>
            <a:noFill/>
          </a:ln>
        </p:spPr>
      </p:pic>
      <p:sp>
        <p:nvSpPr>
          <p:cNvPr id="58" name="CustomShape 2"/>
          <p:cNvSpPr/>
          <p:nvPr/>
        </p:nvSpPr>
        <p:spPr>
          <a:xfrm>
            <a:off x="537120" y="623520"/>
            <a:ext cx="1032840" cy="297720"/>
          </a:xfrm>
          <a:prstGeom prst="rect">
            <a:avLst/>
          </a:prstGeom>
          <a:noFill/>
          <a:ln>
            <a:noFill/>
          </a:ln>
        </p:spPr>
        <p:style>
          <a:lnRef idx="0"/>
          <a:fillRef idx="0"/>
          <a:effectRef idx="0"/>
          <a:fontRef idx="minor"/>
        </p:style>
        <p:txBody>
          <a:bodyPr lIns="68400" rIns="68400" tIns="34200" bIns="34200"/>
          <a:p>
            <a:pPr>
              <a:lnSpc>
                <a:spcPct val="100000"/>
              </a:lnSpc>
            </a:pPr>
            <a:r>
              <a:rPr b="0" lang="en-IN" sz="1500" spc="-1" strike="noStrike">
                <a:solidFill>
                  <a:srgbClr val="000000"/>
                </a:solidFill>
                <a:latin typeface="Arial"/>
                <a:ea typeface="Arial"/>
              </a:rPr>
              <a:t>RedHat</a:t>
            </a:r>
            <a:endParaRPr b="0" lang="en-IN" sz="1500" spc="-1" strike="noStrike">
              <a:latin typeface="Arial"/>
            </a:endParaRPr>
          </a:p>
        </p:txBody>
      </p:sp>
      <p:sp>
        <p:nvSpPr>
          <p:cNvPr id="59" name="CustomShape 3"/>
          <p:cNvSpPr/>
          <p:nvPr/>
        </p:nvSpPr>
        <p:spPr>
          <a:xfrm>
            <a:off x="628560" y="808560"/>
            <a:ext cx="7689960" cy="347760"/>
          </a:xfrm>
          <a:prstGeom prst="rect">
            <a:avLst/>
          </a:prstGeom>
          <a:noFill/>
          <a:ln>
            <a:noFill/>
          </a:ln>
        </p:spPr>
        <p:style>
          <a:lnRef idx="0"/>
          <a:fillRef idx="0"/>
          <a:effectRef idx="0"/>
          <a:fontRef idx="minor"/>
        </p:style>
        <p:txBody>
          <a:bodyPr lIns="68400" rIns="68400" tIns="34200" bIns="34200"/>
          <a:p>
            <a:r>
              <a:rPr b="0" lang="en-IN" sz="2700" spc="-1" strike="noStrike">
                <a:solidFill>
                  <a:srgbClr val="ff0000"/>
                </a:solidFill>
                <a:latin typeface="Georgia"/>
                <a:ea typeface="Georgia"/>
              </a:rPr>
              <a:t>&lt;</a:t>
            </a:r>
            <a:r>
              <a:rPr b="0" lang="en-IN" sz="1800" spc="-1" strike="noStrike">
                <a:latin typeface="Arial"/>
              </a:rPr>
              <a:t>Allocation of Room according to student Requirement </a:t>
            </a:r>
            <a:r>
              <a:rPr b="0" lang="en-IN" sz="2700" spc="-1" strike="noStrike">
                <a:solidFill>
                  <a:srgbClr val="ff0000"/>
                </a:solidFill>
                <a:latin typeface="Georgia"/>
                <a:ea typeface="Georgia"/>
              </a:rPr>
              <a:t>&gt; </a:t>
            </a:r>
            <a:endParaRPr b="0" lang="en-IN" sz="2700" spc="-1" strike="noStrike">
              <a:latin typeface="Arial"/>
            </a:endParaRPr>
          </a:p>
        </p:txBody>
      </p:sp>
      <p:sp>
        <p:nvSpPr>
          <p:cNvPr id="60" name="CustomShape 4"/>
          <p:cNvSpPr/>
          <p:nvPr/>
        </p:nvSpPr>
        <p:spPr>
          <a:xfrm>
            <a:off x="734040" y="1368000"/>
            <a:ext cx="7689960" cy="3528000"/>
          </a:xfrm>
          <a:prstGeom prst="rect">
            <a:avLst/>
          </a:prstGeom>
          <a:solidFill>
            <a:srgbClr val="ffffff"/>
          </a:solidFill>
          <a:ln w="19080">
            <a:solidFill>
              <a:srgbClr val="980000"/>
            </a:solidFill>
            <a:round/>
          </a:ln>
        </p:spPr>
        <p:style>
          <a:lnRef idx="0"/>
          <a:fillRef idx="0"/>
          <a:effectRef idx="0"/>
          <a:fontRef idx="minor"/>
        </p:style>
        <p:txBody>
          <a:bodyPr lIns="68400" rIns="68400" tIns="34200" bIns="34200"/>
          <a:p>
            <a:pPr>
              <a:lnSpc>
                <a:spcPct val="100000"/>
              </a:lnSpc>
            </a:pPr>
            <a:r>
              <a:rPr b="1" lang="en-IN" sz="2000" spc="-1" strike="noStrike">
                <a:solidFill>
                  <a:srgbClr val="000000"/>
                </a:solidFill>
                <a:latin typeface="Times New Roman"/>
                <a:ea typeface="Times New Roman"/>
              </a:rPr>
              <a:t>SCQ(Situation Challenge Question): </a:t>
            </a:r>
            <a:endParaRPr b="0" lang="en-IN" sz="2000" spc="-1" strike="noStrike">
              <a:latin typeface="Arial"/>
            </a:endParaRPr>
          </a:p>
          <a:p>
            <a:pPr>
              <a:lnSpc>
                <a:spcPct val="100000"/>
              </a:lnSpc>
            </a:pPr>
            <a:r>
              <a:rPr b="1" lang="en-IN" sz="2000" spc="-1" strike="noStrike">
                <a:solidFill>
                  <a:srgbClr val="000000"/>
                </a:solidFill>
                <a:latin typeface="Times New Roman"/>
                <a:ea typeface="Times New Roman"/>
              </a:rPr>
              <a:t>Hostel Warden:1)Situation:- As Most of the people stay in hostel for thier higher</a:t>
            </a:r>
            <a:endParaRPr b="0" lang="en-IN" sz="2000" spc="-1" strike="noStrike">
              <a:latin typeface="Arial"/>
            </a:endParaRPr>
          </a:p>
          <a:p>
            <a:pPr>
              <a:lnSpc>
                <a:spcPct val="100000"/>
              </a:lnSpc>
            </a:pPr>
            <a:r>
              <a:rPr b="1" lang="en-IN" sz="2000" spc="-1" strike="noStrike">
                <a:solidFill>
                  <a:srgbClr val="000000"/>
                </a:solidFill>
                <a:latin typeface="Times New Roman"/>
                <a:ea typeface="Times New Roman"/>
              </a:rPr>
              <a:t>Studies, they have to get adjusted with different people. As a hostel warden it is my responsibility to put them into different rooms.But in this senario where most of the people fail to get adjusted with their roommates finaly will end up with fighting .</a:t>
            </a:r>
            <a:endParaRPr b="0" lang="en-IN" sz="2000" spc="-1" strike="noStrike">
              <a:latin typeface="Arial"/>
            </a:endParaRPr>
          </a:p>
          <a:p>
            <a:pPr>
              <a:lnSpc>
                <a:spcPct val="100000"/>
              </a:lnSpc>
            </a:pPr>
            <a:r>
              <a:rPr b="1" lang="en-IN" sz="2000" spc="-1" strike="noStrike">
                <a:solidFill>
                  <a:srgbClr val="000000"/>
                </a:solidFill>
                <a:latin typeface="Times New Roman"/>
                <a:ea typeface="Times New Roman"/>
              </a:rPr>
              <a:t>2)Challenge: It is very difficult to manage every students and solve their problems because most of the ask for room change.</a:t>
            </a:r>
            <a:endParaRPr b="0" lang="en-IN" sz="2000" spc="-1" strike="noStrike">
              <a:latin typeface="Arial"/>
            </a:endParaRPr>
          </a:p>
          <a:p>
            <a:pPr>
              <a:lnSpc>
                <a:spcPct val="100000"/>
              </a:lnSpc>
            </a:pPr>
            <a:r>
              <a:rPr b="1" lang="en-IN" sz="2000" spc="-1" strike="noStrike">
                <a:solidFill>
                  <a:srgbClr val="000000"/>
                </a:solidFill>
                <a:latin typeface="Times New Roman"/>
                <a:ea typeface="Times New Roman"/>
              </a:rPr>
              <a:t>3)Question: How can i solve this problem so that this kind of problems i should  avoid in future?</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628560" y="273960"/>
            <a:ext cx="7885440" cy="992880"/>
          </a:xfrm>
          <a:prstGeom prst="rect">
            <a:avLst/>
          </a:prstGeom>
          <a:noFill/>
          <a:ln>
            <a:noFill/>
          </a:ln>
        </p:spPr>
        <p:txBody>
          <a:bodyPr lIns="0" rIns="0" tIns="0" bIns="0" anchor="ctr"/>
          <a:p>
            <a:pPr algn="ctr"/>
            <a:endParaRPr b="0" lang="en-IN" sz="4400" spc="-1" strike="noStrike">
              <a:latin typeface="Arial"/>
            </a:endParaRPr>
          </a:p>
        </p:txBody>
      </p:sp>
      <p:sp>
        <p:nvSpPr>
          <p:cNvPr id="62" name="TextShape 2"/>
          <p:cNvSpPr txBox="1"/>
          <p:nvPr/>
        </p:nvSpPr>
        <p:spPr>
          <a:xfrm>
            <a:off x="628560" y="1369080"/>
            <a:ext cx="219600" cy="3261960"/>
          </a:xfrm>
          <a:prstGeom prst="rect">
            <a:avLst/>
          </a:prstGeom>
          <a:noFill/>
          <a:ln>
            <a:noFill/>
          </a:ln>
        </p:spPr>
        <p:txBody>
          <a:bodyPr lIns="0" rIns="0" tIns="0" bIns="0">
            <a:normAutofit/>
          </a:bodyPr>
          <a:p>
            <a:endParaRPr b="0" lang="en-IN" sz="3200" spc="-1" strike="noStrike">
              <a:latin typeface="Arial"/>
            </a:endParaRPr>
          </a:p>
        </p:txBody>
      </p:sp>
      <p:sp>
        <p:nvSpPr>
          <p:cNvPr id="63" name="TextShape 3"/>
          <p:cNvSpPr txBox="1"/>
          <p:nvPr/>
        </p:nvSpPr>
        <p:spPr>
          <a:xfrm>
            <a:off x="859680" y="1369080"/>
            <a:ext cx="219600" cy="3261960"/>
          </a:xfrm>
          <a:prstGeom prst="rect">
            <a:avLst/>
          </a:prstGeom>
          <a:noFill/>
          <a:ln>
            <a:noFill/>
          </a:ln>
        </p:spPr>
        <p:txBody>
          <a:bodyPr lIns="0" rIns="0" tIns="0" bIns="0">
            <a:normAutofit/>
          </a:bodyPr>
          <a:p>
            <a:endParaRPr b="0" lang="en-IN" sz="3200" spc="-1" strike="noStrike">
              <a:latin typeface="Arial"/>
            </a:endParaRPr>
          </a:p>
        </p:txBody>
      </p:sp>
      <p:pic>
        <p:nvPicPr>
          <p:cNvPr id="64" name="Google Shape;85;p16" descr=""/>
          <p:cNvPicPr/>
          <p:nvPr/>
        </p:nvPicPr>
        <p:blipFill>
          <a:blip r:embed="rId1"/>
          <a:stretch/>
        </p:blipFill>
        <p:spPr>
          <a:xfrm>
            <a:off x="-144000" y="0"/>
            <a:ext cx="9860400" cy="5142240"/>
          </a:xfrm>
          <a:prstGeom prst="rect">
            <a:avLst/>
          </a:prstGeom>
          <a:ln>
            <a:noFill/>
          </a:ln>
        </p:spPr>
      </p:pic>
      <p:sp>
        <p:nvSpPr>
          <p:cNvPr id="65" name="CustomShape 4"/>
          <p:cNvSpPr/>
          <p:nvPr/>
        </p:nvSpPr>
        <p:spPr>
          <a:xfrm>
            <a:off x="648000" y="253800"/>
            <a:ext cx="7992000" cy="4354200"/>
          </a:xfrm>
          <a:prstGeom prst="rect">
            <a:avLst/>
          </a:prstGeom>
          <a:solidFill>
            <a:srgbClr val="ffffff"/>
          </a:solidFill>
          <a:ln w="19080">
            <a:solidFill>
              <a:srgbClr val="980000"/>
            </a:solidFill>
            <a:round/>
          </a:ln>
        </p:spPr>
        <p:style>
          <a:lnRef idx="0"/>
          <a:fillRef idx="0"/>
          <a:effectRef idx="0"/>
          <a:fontRef idx="minor"/>
        </p:style>
        <p:txBody>
          <a:bodyPr lIns="68400" rIns="68400" tIns="34200" bIns="34200"/>
          <a:p>
            <a:pPr>
              <a:lnSpc>
                <a:spcPct val="100000"/>
              </a:lnSpc>
            </a:pPr>
            <a:r>
              <a:rPr b="1" lang="en-IN" sz="2000" spc="-1" strike="noStrike">
                <a:solidFill>
                  <a:srgbClr val="000000"/>
                </a:solidFill>
                <a:latin typeface="Times New Roman"/>
                <a:ea typeface="Times New Roman"/>
              </a:rPr>
              <a:t>User Stories :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050" spc="-1" strike="noStrike">
                <a:solidFill>
                  <a:srgbClr val="172b4d"/>
                </a:solidFill>
                <a:latin typeface="Arial"/>
                <a:ea typeface="Arial"/>
              </a:rPr>
              <a:t>As a developer , i can provide you a  web apllication where students itself can choose what type of qualities or character  their room partners should have .According to that you can allocate people into different rooms. I can also provide students  to add their requeirments if not present in the requirements which i have given . This might help for the student who are gonna join in future.</a:t>
            </a:r>
            <a:endParaRPr b="0" lang="en-IN" sz="1050" spc="-1" strike="noStrike">
              <a:latin typeface="Arial"/>
            </a:endParaRPr>
          </a:p>
          <a:p>
            <a:pPr>
              <a:lnSpc>
                <a:spcPct val="100000"/>
              </a:lnSpc>
            </a:pPr>
            <a:r>
              <a:rPr b="1" lang="en-IN" sz="1050" spc="-1" strike="noStrike">
                <a:solidFill>
                  <a:srgbClr val="172b4d"/>
                </a:solidFill>
                <a:latin typeface="Arial"/>
                <a:ea typeface="Arial"/>
              </a:rPr>
              <a:t> </a:t>
            </a:r>
            <a:endParaRPr b="0" lang="en-IN" sz="1050" spc="-1" strike="noStrike">
              <a:latin typeface="Arial"/>
            </a:endParaRPr>
          </a:p>
          <a:p>
            <a:pPr>
              <a:lnSpc>
                <a:spcPct val="100000"/>
              </a:lnSpc>
            </a:pPr>
            <a:r>
              <a:rPr b="1" lang="en-IN" sz="1050" spc="-1" strike="noStrike">
                <a:solidFill>
                  <a:srgbClr val="172b4d"/>
                </a:solidFill>
                <a:latin typeface="Arial"/>
                <a:ea typeface="Arial"/>
              </a:rPr>
              <a:t>Condition: I only should be a admin  to commit my code changes if in future it requies..i am not selling the software to you but can give access to my GITHUB cloud  only for your usage.</a:t>
            </a:r>
            <a:endParaRPr b="0" lang="en-IN" sz="1050" spc="-1" strike="noStrike">
              <a:latin typeface="Arial"/>
            </a:endParaRPr>
          </a:p>
          <a:p>
            <a:pPr>
              <a:lnSpc>
                <a:spcPct val="100000"/>
              </a:lnSpc>
            </a:pPr>
            <a:r>
              <a:rPr b="1" lang="en-IN" sz="1050" spc="-1" strike="noStrike">
                <a:solidFill>
                  <a:srgbClr val="172b4d"/>
                </a:solidFill>
                <a:latin typeface="Arial"/>
                <a:ea typeface="Arial"/>
              </a:rPr>
              <a:t> </a:t>
            </a:r>
            <a:endParaRPr b="0" lang="en-IN" sz="1050" spc="-1" strike="noStrike">
              <a:latin typeface="Arial"/>
            </a:endParaRPr>
          </a:p>
          <a:p>
            <a:pPr>
              <a:lnSpc>
                <a:spcPct val="100000"/>
              </a:lnSpc>
            </a:pPr>
            <a:r>
              <a:rPr b="1" lang="en-IN" sz="1050" spc="-1" strike="noStrike">
                <a:solidFill>
                  <a:srgbClr val="172b4d"/>
                </a:solidFill>
                <a:latin typeface="Arial"/>
                <a:ea typeface="Arial"/>
              </a:rPr>
              <a:t>To develop this i need below mentioned requirements:</a:t>
            </a:r>
            <a:endParaRPr b="0" lang="en-IN" sz="1050" spc="-1" strike="noStrike">
              <a:latin typeface="Arial"/>
            </a:endParaRPr>
          </a:p>
          <a:p>
            <a:pPr>
              <a:lnSpc>
                <a:spcPct val="100000"/>
              </a:lnSpc>
            </a:pPr>
            <a:endParaRPr b="0" lang="en-IN" sz="1050" spc="-1" strike="noStrike">
              <a:latin typeface="Arial"/>
            </a:endParaRPr>
          </a:p>
          <a:p>
            <a:pPr>
              <a:lnSpc>
                <a:spcPct val="171000"/>
              </a:lnSpc>
              <a:spcBef>
                <a:spcPts val="1400"/>
              </a:spcBef>
            </a:pPr>
            <a:r>
              <a:rPr b="1" lang="en-IN" sz="1050" spc="-1" strike="noStrike">
                <a:solidFill>
                  <a:srgbClr val="172b4d"/>
                </a:solidFill>
                <a:latin typeface="Arial"/>
                <a:ea typeface="Arial"/>
              </a:rPr>
              <a:t>Hardware requirement: 8GB RAM for backup and recovery.</a:t>
            </a:r>
            <a:endParaRPr b="0" lang="en-IN" sz="1050" spc="-1" strike="noStrike">
              <a:latin typeface="Arial"/>
            </a:endParaRPr>
          </a:p>
          <a:p>
            <a:pPr>
              <a:lnSpc>
                <a:spcPct val="171000"/>
              </a:lnSpc>
              <a:spcBef>
                <a:spcPts val="1400"/>
              </a:spcBef>
            </a:pPr>
            <a:r>
              <a:rPr b="1" lang="en-IN" sz="1050" spc="-1" strike="noStrike">
                <a:solidFill>
                  <a:srgbClr val="172b4d"/>
                </a:solidFill>
                <a:latin typeface="Arial"/>
                <a:ea typeface="Arial"/>
              </a:rPr>
              <a:t>	</a:t>
            </a:r>
            <a:r>
              <a:rPr b="1" lang="en-IN" sz="1050" spc="-1" strike="noStrike">
                <a:solidFill>
                  <a:srgbClr val="172b4d"/>
                </a:solidFill>
                <a:latin typeface="Arial"/>
                <a:ea typeface="Arial"/>
              </a:rPr>
              <a:t>	</a:t>
            </a:r>
            <a:r>
              <a:rPr b="1" lang="en-IN" sz="1050" spc="-1" strike="noStrike">
                <a:solidFill>
                  <a:srgbClr val="172b4d"/>
                </a:solidFill>
                <a:latin typeface="Arial"/>
                <a:ea typeface="Arial"/>
              </a:rPr>
              <a:t>	</a:t>
            </a:r>
            <a:r>
              <a:rPr b="1" lang="en-IN" sz="1050" spc="-1" strike="noStrike">
                <a:solidFill>
                  <a:srgbClr val="172b4d"/>
                </a:solidFill>
                <a:latin typeface="Arial"/>
                <a:ea typeface="Arial"/>
              </a:rPr>
              <a:t>Computer with I3 OR I5 OR I7 processor.</a:t>
            </a:r>
            <a:endParaRPr b="0" lang="en-IN" sz="1050" spc="-1" strike="noStrike">
              <a:latin typeface="Arial"/>
            </a:endParaRPr>
          </a:p>
          <a:p>
            <a:pPr>
              <a:lnSpc>
                <a:spcPct val="171000"/>
              </a:lnSpc>
              <a:spcBef>
                <a:spcPts val="1400"/>
              </a:spcBef>
            </a:pPr>
            <a:r>
              <a:rPr b="1" lang="en-IN" sz="1050" spc="-1" strike="noStrike">
                <a:solidFill>
                  <a:srgbClr val="172b4d"/>
                </a:solidFill>
                <a:latin typeface="Arial"/>
                <a:ea typeface="Arial"/>
              </a:rPr>
              <a:t>Sotware Requirement: Server to run my code.</a:t>
            </a:r>
            <a:endParaRPr b="0" lang="en-IN" sz="1050" spc="-1" strike="noStrike">
              <a:latin typeface="Arial"/>
            </a:endParaRPr>
          </a:p>
          <a:p>
            <a:pPr>
              <a:lnSpc>
                <a:spcPct val="171000"/>
              </a:lnSpc>
              <a:spcBef>
                <a:spcPts val="1400"/>
              </a:spcBef>
            </a:pPr>
            <a:r>
              <a:rPr b="1" lang="en-IN" sz="1050" spc="-1" strike="noStrike">
                <a:solidFill>
                  <a:srgbClr val="172b4d"/>
                </a:solidFill>
                <a:latin typeface="Arial"/>
                <a:ea typeface="Arial"/>
              </a:rPr>
              <a:t>	</a:t>
            </a:r>
            <a:r>
              <a:rPr b="1" lang="en-IN" sz="1050" spc="-1" strike="noStrike">
                <a:solidFill>
                  <a:srgbClr val="172b4d"/>
                </a:solidFill>
                <a:latin typeface="Arial"/>
                <a:ea typeface="Arial"/>
              </a:rPr>
              <a:t>GCP(Google Cloud Platform) where i can host my application bcause it provides a very good security to my application.</a:t>
            </a:r>
            <a:endParaRPr b="0" lang="en-IN" sz="1050" spc="-1" strike="noStrike">
              <a:latin typeface="Arial"/>
            </a:endParaRPr>
          </a:p>
          <a:p>
            <a:pPr>
              <a:lnSpc>
                <a:spcPct val="100000"/>
              </a:lnSpc>
            </a:pPr>
            <a:endParaRPr b="0" lang="en-IN" sz="105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2020-05-09T15:35:40Z</dcterms:modified>
  <cp:revision>8</cp:revision>
  <dc:subject/>
  <dc:title/>
</cp:coreProperties>
</file>