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288" r:id="rId4"/>
  </p:sldMasterIdLst>
  <p:notesMasterIdLst>
    <p:notesMasterId r:id="rId27"/>
  </p:notesMasterIdLst>
  <p:handoutMasterIdLst>
    <p:handoutMasterId r:id="rId28"/>
  </p:handoutMasterIdLst>
  <p:sldIdLst>
    <p:sldId id="1370" r:id="rId5"/>
    <p:sldId id="1344" r:id="rId6"/>
    <p:sldId id="1343" r:id="rId7"/>
    <p:sldId id="1339" r:id="rId8"/>
    <p:sldId id="1366" r:id="rId9"/>
    <p:sldId id="1348" r:id="rId10"/>
    <p:sldId id="1345" r:id="rId11"/>
    <p:sldId id="1371" r:id="rId12"/>
    <p:sldId id="1349" r:id="rId13"/>
    <p:sldId id="1372" r:id="rId14"/>
    <p:sldId id="1365" r:id="rId15"/>
    <p:sldId id="1364" r:id="rId16"/>
    <p:sldId id="1373" r:id="rId17"/>
    <p:sldId id="1352" r:id="rId18"/>
    <p:sldId id="1374" r:id="rId19"/>
    <p:sldId id="1375" r:id="rId20"/>
    <p:sldId id="1376" r:id="rId21"/>
    <p:sldId id="1378" r:id="rId22"/>
    <p:sldId id="1377" r:id="rId23"/>
    <p:sldId id="1329" r:id="rId24"/>
    <p:sldId id="1379" r:id="rId25"/>
    <p:sldId id="1248" r:id="rId2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Section" id="{DBA7CB84-7B66-4E24-AC1A-2003CF831DC5}">
          <p14:sldIdLst>
            <p14:sldId id="1370"/>
            <p14:sldId id="1344"/>
            <p14:sldId id="1343"/>
            <p14:sldId id="1339"/>
            <p14:sldId id="1366"/>
            <p14:sldId id="1348"/>
            <p14:sldId id="1345"/>
            <p14:sldId id="1371"/>
            <p14:sldId id="1349"/>
            <p14:sldId id="1372"/>
            <p14:sldId id="1365"/>
            <p14:sldId id="1364"/>
            <p14:sldId id="1373"/>
            <p14:sldId id="1352"/>
            <p14:sldId id="1374"/>
            <p14:sldId id="1375"/>
            <p14:sldId id="1376"/>
            <p14:sldId id="1378"/>
            <p14:sldId id="1377"/>
          </p14:sldIdLst>
        </p14:section>
        <p14:section name="Assets" id="{F88AAAF1-4E1A-4617-A008-7545D21B710B}">
          <p14:sldIdLst>
            <p14:sldId id="1329"/>
            <p14:sldId id="1379"/>
            <p14:sldId id="1248"/>
          </p14:sldIdLst>
        </p14:section>
      </p14:sectionLst>
    </p:ext>
    <p:ext uri="{EFAFB233-063F-42B5-8137-9DF3F51BA10A}">
      <p15:sldGuideLst xmlns:p15="http://schemas.microsoft.com/office/powerpoint/2012/main">
        <p15:guide id="1" orient="horz" pos="581">
          <p15:clr>
            <a:srgbClr val="A4A3A4"/>
          </p15:clr>
        </p15:guide>
        <p15:guide id="2" orient="horz" pos="4143">
          <p15:clr>
            <a:srgbClr val="A4A3A4"/>
          </p15:clr>
        </p15:guide>
        <p15:guide id="3" orient="horz" pos="869">
          <p15:clr>
            <a:srgbClr val="A4A3A4"/>
          </p15:clr>
        </p15:guide>
        <p15:guide id="4" pos="299">
          <p15:clr>
            <a:srgbClr val="A4A3A4"/>
          </p15:clr>
        </p15:guide>
        <p15:guide id="5" pos="7535">
          <p15:clr>
            <a:srgbClr val="A4A3A4"/>
          </p15:clr>
        </p15:guide>
        <p15:guide id="6" orient="horz" pos="4105">
          <p15:clr>
            <a:srgbClr val="A4A3A4"/>
          </p15:clr>
        </p15:guide>
        <p15:guide id="7" pos="391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343"/>
    <a:srgbClr val="B8131A"/>
    <a:srgbClr val="EB1C24"/>
    <a:srgbClr val="000000"/>
    <a:srgbClr val="BD151C"/>
    <a:srgbClr val="E71D25"/>
    <a:srgbClr val="EB3037"/>
    <a:srgbClr val="ACACAC"/>
    <a:srgbClr val="434345"/>
    <a:srgbClr val="595A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72650" autoAdjust="0"/>
  </p:normalViewPr>
  <p:slideViewPr>
    <p:cSldViewPr>
      <p:cViewPr varScale="1">
        <p:scale>
          <a:sx n="61" d="100"/>
          <a:sy n="61" d="100"/>
        </p:scale>
        <p:origin x="960" y="62"/>
      </p:cViewPr>
      <p:guideLst>
        <p:guide orient="horz" pos="581"/>
        <p:guide orient="horz" pos="4143"/>
        <p:guide orient="horz" pos="869"/>
        <p:guide pos="299"/>
        <p:guide pos="7535"/>
        <p:guide orient="horz" pos="4105"/>
        <p:guide pos="3911"/>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7F5F5C-3124-48E9-B6C7-8A079B7D71F5}" type="datetime8">
              <a:rPr lang="en-US" smtClean="0">
                <a:latin typeface="Segoe UI" pitchFamily="34" charset="0"/>
              </a:rPr>
              <a:t>10/20/2017 9:21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9C601B9-5273-467A-8E48-EC9939578C8F}" type="datetime8">
              <a:rPr lang="en-US" smtClean="0"/>
              <a:t>10/20/2017 9:20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ealthygorilla.com/succes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ealthygorilla.com/succes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ealthygorilla.com/succes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Porque</a:t>
            </a:r>
            <a:r>
              <a:rPr lang="en-US" dirty="0"/>
              <a:t> é que é </a:t>
            </a:r>
            <a:r>
              <a:rPr lang="en-US" dirty="0" err="1"/>
              <a:t>este</a:t>
            </a:r>
            <a:r>
              <a:rPr lang="en-US" dirty="0"/>
              <a:t> </a:t>
            </a:r>
            <a:r>
              <a:rPr lang="en-US" dirty="0" err="1"/>
              <a:t>tema</a:t>
            </a:r>
            <a:r>
              <a:rPr lang="en-US" dirty="0"/>
              <a:t>:</a:t>
            </a:r>
          </a:p>
          <a:p>
            <a:pPr marL="171450" indent="-171450">
              <a:buFont typeface="Arial" panose="020B0604020202020204" pitchFamily="34" charset="0"/>
              <a:buChar char="•"/>
            </a:pPr>
            <a:r>
              <a:rPr lang="en-US" dirty="0" err="1"/>
              <a:t>Acabar</a:t>
            </a:r>
            <a:r>
              <a:rPr lang="en-US" dirty="0"/>
              <a:t> o </a:t>
            </a:r>
            <a:r>
              <a:rPr lang="en-US" dirty="0" err="1"/>
              <a:t>curso</a:t>
            </a:r>
            <a:r>
              <a:rPr lang="en-US" dirty="0"/>
              <a:t> </a:t>
            </a:r>
            <a:r>
              <a:rPr lang="en-US" dirty="0" err="1"/>
              <a:t>não</a:t>
            </a:r>
            <a:r>
              <a:rPr lang="en-US" dirty="0"/>
              <a:t> </a:t>
            </a:r>
            <a:r>
              <a:rPr lang="en-US" dirty="0" err="1"/>
              <a:t>significa</a:t>
            </a:r>
            <a:r>
              <a:rPr lang="en-US" dirty="0"/>
              <a:t> que </a:t>
            </a:r>
            <a:r>
              <a:rPr lang="en-US" dirty="0" err="1"/>
              <a:t>já</a:t>
            </a:r>
            <a:r>
              <a:rPr lang="en-US" dirty="0"/>
              <a:t> </a:t>
            </a:r>
            <a:r>
              <a:rPr lang="en-US" dirty="0" err="1"/>
              <a:t>não</a:t>
            </a:r>
            <a:r>
              <a:rPr lang="en-US" dirty="0"/>
              <a:t> </a:t>
            </a:r>
            <a:r>
              <a:rPr lang="en-US" dirty="0" err="1"/>
              <a:t>precisam</a:t>
            </a:r>
            <a:r>
              <a:rPr lang="en-US" dirty="0"/>
              <a:t> </a:t>
            </a:r>
            <a:r>
              <a:rPr lang="en-US" dirty="0" err="1"/>
              <a:t>mais</a:t>
            </a:r>
            <a:r>
              <a:rPr lang="en-US" dirty="0"/>
              <a:t> de </a:t>
            </a:r>
            <a:r>
              <a:rPr lang="en-US" dirty="0" err="1"/>
              <a:t>fazer</a:t>
            </a:r>
            <a:r>
              <a:rPr lang="en-US" dirty="0"/>
              <a:t> </a:t>
            </a:r>
            <a:r>
              <a:rPr lang="en-US" dirty="0" err="1"/>
              <a:t>esforços</a:t>
            </a:r>
            <a:endParaRPr lang="en-US" dirty="0"/>
          </a:p>
          <a:p>
            <a:pPr marL="171450" indent="-171450">
              <a:buFont typeface="Arial" panose="020B0604020202020204" pitchFamily="34" charset="0"/>
              <a:buChar char="•"/>
            </a:pPr>
            <a:r>
              <a:rPr lang="en-US" dirty="0" err="1"/>
              <a:t>Acabar</a:t>
            </a:r>
            <a:r>
              <a:rPr lang="en-US" dirty="0"/>
              <a:t> o </a:t>
            </a:r>
            <a:r>
              <a:rPr lang="en-US" dirty="0" err="1"/>
              <a:t>curso</a:t>
            </a:r>
            <a:r>
              <a:rPr lang="en-US" dirty="0"/>
              <a:t> </a:t>
            </a:r>
            <a:r>
              <a:rPr lang="en-US" dirty="0" err="1"/>
              <a:t>não</a:t>
            </a:r>
            <a:r>
              <a:rPr lang="en-US" dirty="0"/>
              <a:t> </a:t>
            </a:r>
            <a:r>
              <a:rPr lang="en-US" dirty="0" err="1"/>
              <a:t>significa</a:t>
            </a:r>
            <a:r>
              <a:rPr lang="en-US" dirty="0"/>
              <a:t> que </a:t>
            </a:r>
            <a:r>
              <a:rPr lang="en-US" dirty="0" err="1"/>
              <a:t>apartir</a:t>
            </a:r>
            <a:r>
              <a:rPr lang="en-US" dirty="0"/>
              <a:t> de agora </a:t>
            </a:r>
            <a:r>
              <a:rPr lang="en-US" dirty="0" err="1"/>
              <a:t>tudo</a:t>
            </a:r>
            <a:r>
              <a:rPr lang="en-US" dirty="0"/>
              <a:t> é </a:t>
            </a:r>
            <a:r>
              <a:rPr lang="en-US" dirty="0" err="1"/>
              <a:t>mais</a:t>
            </a:r>
            <a:r>
              <a:rPr lang="en-US" dirty="0"/>
              <a:t> </a:t>
            </a:r>
            <a:r>
              <a:rPr lang="en-US" dirty="0" err="1"/>
              <a:t>facil</a:t>
            </a:r>
            <a:endParaRPr lang="en-US" dirty="0"/>
          </a:p>
          <a:p>
            <a:pPr marL="171450" indent="-171450">
              <a:buFont typeface="Arial" panose="020B0604020202020204" pitchFamily="34" charset="0"/>
              <a:buChar char="•"/>
            </a:pPr>
            <a:r>
              <a:rPr lang="en-US" dirty="0" err="1"/>
              <a:t>Acabar</a:t>
            </a:r>
            <a:r>
              <a:rPr lang="en-US" dirty="0"/>
              <a:t> o </a:t>
            </a:r>
            <a:r>
              <a:rPr lang="en-US" dirty="0" err="1"/>
              <a:t>curso</a:t>
            </a:r>
            <a:r>
              <a:rPr lang="en-US" dirty="0"/>
              <a:t> </a:t>
            </a:r>
            <a:r>
              <a:rPr lang="en-US" dirty="0" err="1"/>
              <a:t>não</a:t>
            </a:r>
            <a:r>
              <a:rPr lang="en-US" dirty="0"/>
              <a:t> </a:t>
            </a:r>
            <a:r>
              <a:rPr lang="en-US" dirty="0" err="1"/>
              <a:t>garante</a:t>
            </a:r>
            <a:r>
              <a:rPr lang="en-US" dirty="0"/>
              <a:t> </a:t>
            </a:r>
            <a:r>
              <a:rPr lang="en-US" dirty="0" err="1"/>
              <a:t>emprego</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10/20/2017 9:20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529069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Don’t Whine About Your Mistakes, Learn from Them </a:t>
            </a:r>
            <a:r>
              <a:rPr lang="en-US" dirty="0"/>
              <a:t>–Bill gates</a:t>
            </a:r>
          </a:p>
          <a:p>
            <a:r>
              <a:rPr lang="en-US" dirty="0"/>
              <a:t>stop blaming other people just to try and rid your conscience of guilt.</a:t>
            </a:r>
          </a:p>
          <a:p>
            <a:endParaRPr lang="en-US" dirty="0"/>
          </a:p>
          <a:p>
            <a:r>
              <a:rPr lang="en-US" b="1" dirty="0"/>
              <a:t>Be Committed and Passionate </a:t>
            </a:r>
            <a:r>
              <a:rPr lang="en-US" dirty="0"/>
              <a:t>–Grande </a:t>
            </a:r>
            <a:r>
              <a:rPr lang="en-US" dirty="0" err="1"/>
              <a:t>empreendedores</a:t>
            </a:r>
            <a:endParaRPr lang="en-US" dirty="0"/>
          </a:p>
          <a:p>
            <a:r>
              <a:rPr lang="en-US" sz="900" b="0" i="0" kern="1200" dirty="0">
                <a:solidFill>
                  <a:schemeClr val="tx1"/>
                </a:solidFill>
                <a:effectLst/>
                <a:latin typeface="Segoe UI Light" pitchFamily="34" charset="0"/>
                <a:ea typeface="+mn-ea"/>
                <a:cs typeface="+mn-cs"/>
              </a:rPr>
              <a:t>You need to be committed to what you love and have great passion for what you do.</a:t>
            </a:r>
          </a:p>
          <a:p>
            <a:r>
              <a:rPr lang="en-US" sz="900" b="0" i="0" kern="1200" dirty="0">
                <a:solidFill>
                  <a:schemeClr val="tx1"/>
                </a:solidFill>
                <a:effectLst/>
                <a:latin typeface="Segoe UI Light" pitchFamily="34" charset="0"/>
                <a:ea typeface="+mn-ea"/>
                <a:cs typeface="+mn-cs"/>
              </a:rPr>
              <a:t>The successful people in this world make it look so easy because they absolutely love what they are doing.</a:t>
            </a:r>
          </a:p>
          <a:p>
            <a:endParaRPr lang="en-US" sz="900" b="0" i="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pt-PT" sz="900" b="1" i="0" kern="1200" dirty="0">
                <a:solidFill>
                  <a:schemeClr val="tx1"/>
                </a:solidFill>
                <a:effectLst/>
                <a:latin typeface="Segoe UI Light" pitchFamily="34" charset="0"/>
                <a:ea typeface="+mn-ea"/>
                <a:cs typeface="+mn-cs"/>
              </a:rPr>
              <a:t>Life is Not Fair (get used to it) -Bill</a:t>
            </a:r>
          </a:p>
          <a:p>
            <a:r>
              <a:rPr lang="en-US" sz="900" b="0" i="0" kern="1200" dirty="0">
                <a:solidFill>
                  <a:schemeClr val="tx1"/>
                </a:solidFill>
                <a:effectLst/>
                <a:latin typeface="Segoe UI Light" pitchFamily="34" charset="0"/>
                <a:ea typeface="+mn-ea"/>
                <a:cs typeface="+mn-cs"/>
              </a:rPr>
              <a:t>Life isn’t fair. It’s a test, a game, a risk. If you fall down and don’t bother getting back up, you don’t deserve to be successful. Winners know that life isn’t fair and they will keep getting back up until they’ve made it.</a:t>
            </a:r>
          </a:p>
          <a:p>
            <a:endParaRPr lang="en-US" sz="900" b="0" i="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i="0" kern="1200" dirty="0">
                <a:solidFill>
                  <a:schemeClr val="tx1"/>
                </a:solidFill>
                <a:effectLst/>
                <a:latin typeface="Segoe UI Light" pitchFamily="34" charset="0"/>
                <a:ea typeface="+mn-ea"/>
                <a:cs typeface="+mn-cs"/>
              </a:rPr>
              <a:t>Be Proud of Who You Are -Bill</a:t>
            </a:r>
          </a:p>
          <a:p>
            <a:r>
              <a:rPr lang="en-US" sz="900" b="0" i="0" kern="1200" dirty="0">
                <a:solidFill>
                  <a:schemeClr val="tx1"/>
                </a:solidFill>
                <a:effectLst/>
                <a:latin typeface="Segoe UI Light" pitchFamily="34" charset="0"/>
                <a:ea typeface="+mn-ea"/>
                <a:cs typeface="+mn-cs"/>
              </a:rPr>
              <a:t>Each person has their own unique abilities and you have to accept that to </a:t>
            </a:r>
            <a:r>
              <a:rPr lang="en-US" sz="900" b="1" i="0" u="none" strike="noStrike" kern="1200" dirty="0">
                <a:solidFill>
                  <a:schemeClr val="tx1"/>
                </a:solidFill>
                <a:effectLst/>
                <a:latin typeface="Segoe UI Light" pitchFamily="34" charset="0"/>
                <a:ea typeface="+mn-ea"/>
                <a:cs typeface="+mn-cs"/>
                <a:hlinkClick r:id="rId3"/>
              </a:rPr>
              <a:t>become successful</a:t>
            </a:r>
            <a:r>
              <a:rPr lang="en-US" sz="900" b="0" i="0" kern="1200" dirty="0">
                <a:solidFill>
                  <a:schemeClr val="tx1"/>
                </a:solidFill>
                <a:effectLst/>
                <a:latin typeface="Segoe UI Light" pitchFamily="34" charset="0"/>
                <a:ea typeface="+mn-ea"/>
                <a:cs typeface="+mn-cs"/>
              </a:rPr>
              <a:t>.</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10/24/2017 10:05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528296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10/20/2017 9:20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883696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900" b="0" i="0" kern="1200" dirty="0">
                <a:solidFill>
                  <a:schemeClr val="tx1"/>
                </a:solidFill>
                <a:effectLst/>
                <a:latin typeface="Segoe UI Light" pitchFamily="34" charset="0"/>
                <a:ea typeface="+mn-ea"/>
                <a:cs typeface="+mn-cs"/>
              </a:rPr>
              <a:t>Your goal should be clear and specific, otherwise you won't be able to focus your efforts or feel truly motivated to achieve it. When drafting your goal, try to answer the five "W" questions:</a:t>
            </a:r>
          </a:p>
          <a:p>
            <a:pPr fontAlgn="base"/>
            <a:r>
              <a:rPr lang="en-US" sz="900" b="1" i="0" kern="1200" dirty="0">
                <a:solidFill>
                  <a:schemeClr val="tx1"/>
                </a:solidFill>
                <a:effectLst/>
                <a:latin typeface="Segoe UI Light" pitchFamily="34" charset="0"/>
                <a:ea typeface="+mn-ea"/>
                <a:cs typeface="+mn-cs"/>
              </a:rPr>
              <a:t>What</a:t>
            </a:r>
            <a:r>
              <a:rPr lang="en-US" sz="900" b="0" i="0" kern="1200" dirty="0">
                <a:solidFill>
                  <a:schemeClr val="tx1"/>
                </a:solidFill>
                <a:effectLst/>
                <a:latin typeface="Segoe UI Light" pitchFamily="34" charset="0"/>
                <a:ea typeface="+mn-ea"/>
                <a:cs typeface="+mn-cs"/>
              </a:rPr>
              <a:t> do I want to accomplish?</a:t>
            </a:r>
          </a:p>
          <a:p>
            <a:pPr fontAlgn="base"/>
            <a:r>
              <a:rPr lang="en-US" sz="900" b="1" i="0" kern="1200" dirty="0">
                <a:solidFill>
                  <a:schemeClr val="tx1"/>
                </a:solidFill>
                <a:effectLst/>
                <a:latin typeface="Segoe UI Light" pitchFamily="34" charset="0"/>
                <a:ea typeface="+mn-ea"/>
                <a:cs typeface="+mn-cs"/>
              </a:rPr>
              <a:t>Why</a:t>
            </a:r>
            <a:r>
              <a:rPr lang="en-US" sz="900" b="0" i="0" kern="1200" dirty="0">
                <a:solidFill>
                  <a:schemeClr val="tx1"/>
                </a:solidFill>
                <a:effectLst/>
                <a:latin typeface="Segoe UI Light" pitchFamily="34" charset="0"/>
                <a:ea typeface="+mn-ea"/>
                <a:cs typeface="+mn-cs"/>
              </a:rPr>
              <a:t> is this goal important?</a:t>
            </a:r>
          </a:p>
          <a:p>
            <a:pPr fontAlgn="base"/>
            <a:r>
              <a:rPr lang="en-US" sz="900" b="1" i="0" kern="1200" dirty="0">
                <a:solidFill>
                  <a:schemeClr val="tx1"/>
                </a:solidFill>
                <a:effectLst/>
                <a:latin typeface="Segoe UI Light" pitchFamily="34" charset="0"/>
                <a:ea typeface="+mn-ea"/>
                <a:cs typeface="+mn-cs"/>
              </a:rPr>
              <a:t>Who</a:t>
            </a:r>
            <a:r>
              <a:rPr lang="en-US" sz="900" b="0" i="0" kern="1200" dirty="0">
                <a:solidFill>
                  <a:schemeClr val="tx1"/>
                </a:solidFill>
                <a:effectLst/>
                <a:latin typeface="Segoe UI Light" pitchFamily="34" charset="0"/>
                <a:ea typeface="+mn-ea"/>
                <a:cs typeface="+mn-cs"/>
              </a:rPr>
              <a:t> is involved?</a:t>
            </a:r>
          </a:p>
          <a:p>
            <a:pPr fontAlgn="base"/>
            <a:r>
              <a:rPr lang="en-US" sz="900" b="1" i="0" kern="1200" dirty="0">
                <a:solidFill>
                  <a:schemeClr val="tx1"/>
                </a:solidFill>
                <a:effectLst/>
                <a:latin typeface="Segoe UI Light" pitchFamily="34" charset="0"/>
                <a:ea typeface="+mn-ea"/>
                <a:cs typeface="+mn-cs"/>
              </a:rPr>
              <a:t>Where</a:t>
            </a:r>
            <a:r>
              <a:rPr lang="en-US" sz="900" b="0" i="0" kern="1200" dirty="0">
                <a:solidFill>
                  <a:schemeClr val="tx1"/>
                </a:solidFill>
                <a:effectLst/>
                <a:latin typeface="Segoe UI Light" pitchFamily="34" charset="0"/>
                <a:ea typeface="+mn-ea"/>
                <a:cs typeface="+mn-cs"/>
              </a:rPr>
              <a:t> is it located?</a:t>
            </a:r>
          </a:p>
          <a:p>
            <a:pPr fontAlgn="base"/>
            <a:r>
              <a:rPr lang="en-US" sz="900" b="1" i="0" kern="1200" dirty="0">
                <a:solidFill>
                  <a:schemeClr val="tx1"/>
                </a:solidFill>
                <a:effectLst/>
                <a:latin typeface="Segoe UI Light" pitchFamily="34" charset="0"/>
                <a:ea typeface="+mn-ea"/>
                <a:cs typeface="+mn-cs"/>
              </a:rPr>
              <a:t>Which</a:t>
            </a:r>
            <a:r>
              <a:rPr lang="en-US" sz="900" b="0" i="0" kern="1200" dirty="0">
                <a:solidFill>
                  <a:schemeClr val="tx1"/>
                </a:solidFill>
                <a:effectLst/>
                <a:latin typeface="Segoe UI Light" pitchFamily="34" charset="0"/>
                <a:ea typeface="+mn-ea"/>
                <a:cs typeface="+mn-cs"/>
              </a:rPr>
              <a:t> resources or limits are involved?</a:t>
            </a:r>
          </a:p>
          <a:p>
            <a:pPr fontAlgn="base"/>
            <a:endParaRPr lang="en-US" sz="900" b="0" i="0" kern="1200" dirty="0">
              <a:solidFill>
                <a:schemeClr val="tx1"/>
              </a:solidFill>
              <a:effectLst/>
              <a:latin typeface="Segoe UI Light" pitchFamily="34" charset="0"/>
              <a:ea typeface="+mn-ea"/>
              <a:cs typeface="+mn-cs"/>
            </a:endParaRPr>
          </a:p>
          <a:p>
            <a:pPr fontAlgn="base"/>
            <a:r>
              <a:rPr lang="en-US" sz="900" b="1" i="0" kern="1200" dirty="0">
                <a:solidFill>
                  <a:schemeClr val="tx1"/>
                </a:solidFill>
                <a:effectLst/>
                <a:latin typeface="Segoe UI Light" pitchFamily="34" charset="0"/>
                <a:ea typeface="+mn-ea"/>
                <a:cs typeface="+mn-cs"/>
              </a:rPr>
              <a:t>2. Measurable</a:t>
            </a:r>
          </a:p>
          <a:p>
            <a:pPr fontAlgn="base"/>
            <a:r>
              <a:rPr lang="en-US" sz="900" b="0" i="0" kern="1200" dirty="0">
                <a:solidFill>
                  <a:schemeClr val="tx1"/>
                </a:solidFill>
                <a:effectLst/>
                <a:latin typeface="Segoe UI Light" pitchFamily="34" charset="0"/>
                <a:ea typeface="+mn-ea"/>
                <a:cs typeface="+mn-cs"/>
              </a:rPr>
              <a:t>It's important to have measurable goals, so that you can track your progress and stay motivated. Assessing progress helps you to stay focused, meet your deadlines, and feel the excitement of getting closer to achieving your goal.</a:t>
            </a:r>
          </a:p>
          <a:p>
            <a:pPr fontAlgn="base"/>
            <a:r>
              <a:rPr lang="en-US" sz="900" b="0" i="0" kern="1200" dirty="0">
                <a:solidFill>
                  <a:schemeClr val="tx1"/>
                </a:solidFill>
                <a:effectLst/>
                <a:latin typeface="Segoe UI Light" pitchFamily="34" charset="0"/>
                <a:ea typeface="+mn-ea"/>
                <a:cs typeface="+mn-cs"/>
              </a:rPr>
              <a:t>A measurable goal should address questions such as:</a:t>
            </a:r>
          </a:p>
          <a:p>
            <a:pPr fontAlgn="base"/>
            <a:r>
              <a:rPr lang="en-US" sz="900" b="0" i="0" kern="1200" dirty="0">
                <a:solidFill>
                  <a:schemeClr val="tx1"/>
                </a:solidFill>
                <a:effectLst/>
                <a:latin typeface="Segoe UI Light" pitchFamily="34" charset="0"/>
                <a:ea typeface="+mn-ea"/>
                <a:cs typeface="+mn-cs"/>
              </a:rPr>
              <a:t>How much?</a:t>
            </a:r>
          </a:p>
          <a:p>
            <a:pPr fontAlgn="base"/>
            <a:r>
              <a:rPr lang="en-US" sz="900" b="0" i="0" kern="1200" dirty="0">
                <a:solidFill>
                  <a:schemeClr val="tx1"/>
                </a:solidFill>
                <a:effectLst/>
                <a:latin typeface="Segoe UI Light" pitchFamily="34" charset="0"/>
                <a:ea typeface="+mn-ea"/>
                <a:cs typeface="+mn-cs"/>
              </a:rPr>
              <a:t>How many?</a:t>
            </a:r>
          </a:p>
          <a:p>
            <a:pPr fontAlgn="base"/>
            <a:r>
              <a:rPr lang="en-US" sz="900" b="0" i="0" kern="1200" dirty="0">
                <a:solidFill>
                  <a:schemeClr val="tx1"/>
                </a:solidFill>
                <a:effectLst/>
                <a:latin typeface="Segoe UI Light" pitchFamily="34" charset="0"/>
                <a:ea typeface="+mn-ea"/>
                <a:cs typeface="+mn-cs"/>
              </a:rPr>
              <a:t>How will I know when it is accomplished?</a:t>
            </a:r>
          </a:p>
          <a:p>
            <a:pPr fontAlgn="base"/>
            <a:endParaRPr lang="en-US" sz="900" b="0" i="0" kern="1200" dirty="0">
              <a:solidFill>
                <a:schemeClr val="tx1"/>
              </a:solidFill>
              <a:effectLst/>
              <a:latin typeface="Segoe UI Light" pitchFamily="34" charset="0"/>
              <a:ea typeface="+mn-ea"/>
              <a:cs typeface="+mn-cs"/>
            </a:endParaRPr>
          </a:p>
          <a:p>
            <a:pPr fontAlgn="base"/>
            <a:r>
              <a:rPr lang="en-US" sz="900" b="1" i="0" kern="1200" dirty="0">
                <a:solidFill>
                  <a:schemeClr val="tx1"/>
                </a:solidFill>
                <a:effectLst/>
                <a:latin typeface="Segoe UI Light" pitchFamily="34" charset="0"/>
                <a:ea typeface="+mn-ea"/>
                <a:cs typeface="+mn-cs"/>
              </a:rPr>
              <a:t>3. Achievable</a:t>
            </a:r>
          </a:p>
          <a:p>
            <a:pPr fontAlgn="base"/>
            <a:r>
              <a:rPr lang="en-US" sz="900" b="0" i="0" kern="1200" dirty="0">
                <a:solidFill>
                  <a:schemeClr val="tx1"/>
                </a:solidFill>
                <a:effectLst/>
                <a:latin typeface="Segoe UI Light" pitchFamily="34" charset="0"/>
                <a:ea typeface="+mn-ea"/>
                <a:cs typeface="+mn-cs"/>
              </a:rPr>
              <a:t>Your goal also needs to be realistic and attainable to be successful. In other words, it should stretch your abilities but still remain possible. When you set an achievable goal, you may be able to identify previously overlooked opportunities or resources that can bring you closer to it.</a:t>
            </a:r>
          </a:p>
          <a:p>
            <a:pPr fontAlgn="base"/>
            <a:r>
              <a:rPr lang="en-US" sz="900" b="0" i="0" kern="1200" dirty="0">
                <a:solidFill>
                  <a:schemeClr val="tx1"/>
                </a:solidFill>
                <a:effectLst/>
                <a:latin typeface="Segoe UI Light" pitchFamily="34" charset="0"/>
                <a:ea typeface="+mn-ea"/>
                <a:cs typeface="+mn-cs"/>
              </a:rPr>
              <a:t>An achievable goal will usually answer questions such as:</a:t>
            </a:r>
          </a:p>
          <a:p>
            <a:pPr fontAlgn="base"/>
            <a:r>
              <a:rPr lang="en-US" sz="900" b="0" i="0" kern="1200" dirty="0">
                <a:solidFill>
                  <a:schemeClr val="tx1"/>
                </a:solidFill>
                <a:effectLst/>
                <a:latin typeface="Segoe UI Light" pitchFamily="34" charset="0"/>
                <a:ea typeface="+mn-ea"/>
                <a:cs typeface="+mn-cs"/>
              </a:rPr>
              <a:t>How can I accomplish this goal?</a:t>
            </a:r>
          </a:p>
          <a:p>
            <a:pPr fontAlgn="base"/>
            <a:r>
              <a:rPr lang="en-US" sz="900" b="0" i="0" kern="1200" dirty="0">
                <a:solidFill>
                  <a:schemeClr val="tx1"/>
                </a:solidFill>
                <a:effectLst/>
                <a:latin typeface="Segoe UI Light" pitchFamily="34" charset="0"/>
                <a:ea typeface="+mn-ea"/>
                <a:cs typeface="+mn-cs"/>
              </a:rPr>
              <a:t>How realistic is the goal, based on other constraints, such as financial factors?</a:t>
            </a:r>
          </a:p>
          <a:p>
            <a:pPr fontAlgn="base"/>
            <a:endParaRPr lang="en-US" sz="900" b="0" i="0" kern="1200" dirty="0">
              <a:solidFill>
                <a:schemeClr val="tx1"/>
              </a:solidFill>
              <a:effectLst/>
              <a:latin typeface="Segoe UI Light" pitchFamily="34" charset="0"/>
              <a:ea typeface="+mn-ea"/>
              <a:cs typeface="+mn-cs"/>
            </a:endParaRPr>
          </a:p>
          <a:p>
            <a:pPr fontAlgn="base"/>
            <a:r>
              <a:rPr lang="en-US" sz="900" b="1" i="0" kern="1200" dirty="0">
                <a:solidFill>
                  <a:schemeClr val="tx1"/>
                </a:solidFill>
                <a:effectLst/>
                <a:latin typeface="Segoe UI Light" pitchFamily="34" charset="0"/>
                <a:ea typeface="+mn-ea"/>
                <a:cs typeface="+mn-cs"/>
              </a:rPr>
              <a:t>4. Relevant</a:t>
            </a:r>
          </a:p>
          <a:p>
            <a:pPr fontAlgn="base"/>
            <a:r>
              <a:rPr lang="en-US" sz="900" b="0" i="0" kern="1200" dirty="0">
                <a:solidFill>
                  <a:schemeClr val="tx1"/>
                </a:solidFill>
                <a:effectLst/>
                <a:latin typeface="Segoe UI Light" pitchFamily="34" charset="0"/>
                <a:ea typeface="+mn-ea"/>
                <a:cs typeface="+mn-cs"/>
              </a:rPr>
              <a:t>This step is about ensuring that your goal matters to you, and that it also aligns with other relevant goals. We all need support and assistance in achieving our goals, but it's important to retain control over them. So, make sure that your plans drive everyone forward, but that you're still responsible for achieving your own goal.</a:t>
            </a:r>
          </a:p>
          <a:p>
            <a:pPr fontAlgn="base"/>
            <a:r>
              <a:rPr lang="en-US" sz="900" b="0" i="0" kern="1200" dirty="0">
                <a:solidFill>
                  <a:schemeClr val="tx1"/>
                </a:solidFill>
                <a:effectLst/>
                <a:latin typeface="Segoe UI Light" pitchFamily="34" charset="0"/>
                <a:ea typeface="+mn-ea"/>
                <a:cs typeface="+mn-cs"/>
              </a:rPr>
              <a:t>A relevant goal can answer "yes" to these questions:</a:t>
            </a:r>
          </a:p>
          <a:p>
            <a:pPr fontAlgn="base"/>
            <a:r>
              <a:rPr lang="en-US" sz="900" b="0" i="0" kern="1200" dirty="0">
                <a:solidFill>
                  <a:schemeClr val="tx1"/>
                </a:solidFill>
                <a:effectLst/>
                <a:latin typeface="Segoe UI Light" pitchFamily="34" charset="0"/>
                <a:ea typeface="+mn-ea"/>
                <a:cs typeface="+mn-cs"/>
              </a:rPr>
              <a:t>Does this seem worthwhile?</a:t>
            </a:r>
          </a:p>
          <a:p>
            <a:pPr fontAlgn="base"/>
            <a:r>
              <a:rPr lang="en-US" sz="900" b="0" i="0" kern="1200" dirty="0">
                <a:solidFill>
                  <a:schemeClr val="tx1"/>
                </a:solidFill>
                <a:effectLst/>
                <a:latin typeface="Segoe UI Light" pitchFamily="34" charset="0"/>
                <a:ea typeface="+mn-ea"/>
                <a:cs typeface="+mn-cs"/>
              </a:rPr>
              <a:t>Is this the right time?</a:t>
            </a:r>
          </a:p>
          <a:p>
            <a:pPr fontAlgn="base"/>
            <a:r>
              <a:rPr lang="en-US" sz="900" b="0" i="0" kern="1200" dirty="0">
                <a:solidFill>
                  <a:schemeClr val="tx1"/>
                </a:solidFill>
                <a:effectLst/>
                <a:latin typeface="Segoe UI Light" pitchFamily="34" charset="0"/>
                <a:ea typeface="+mn-ea"/>
                <a:cs typeface="+mn-cs"/>
              </a:rPr>
              <a:t>Does this match our other efforts/needs?</a:t>
            </a:r>
          </a:p>
          <a:p>
            <a:pPr fontAlgn="base"/>
            <a:r>
              <a:rPr lang="en-US" sz="900" b="0" i="0" kern="1200" dirty="0">
                <a:solidFill>
                  <a:schemeClr val="tx1"/>
                </a:solidFill>
                <a:effectLst/>
                <a:latin typeface="Segoe UI Light" pitchFamily="34" charset="0"/>
                <a:ea typeface="+mn-ea"/>
                <a:cs typeface="+mn-cs"/>
              </a:rPr>
              <a:t>Am I the right person to reach this goal?</a:t>
            </a:r>
          </a:p>
          <a:p>
            <a:pPr fontAlgn="base"/>
            <a:r>
              <a:rPr lang="en-US" sz="900" b="0" i="0" kern="1200" dirty="0">
                <a:solidFill>
                  <a:schemeClr val="tx1"/>
                </a:solidFill>
                <a:effectLst/>
                <a:latin typeface="Segoe UI Light" pitchFamily="34" charset="0"/>
                <a:ea typeface="+mn-ea"/>
                <a:cs typeface="+mn-cs"/>
              </a:rPr>
              <a:t>Is it applicable in the current socio-economic environment?</a:t>
            </a:r>
          </a:p>
          <a:p>
            <a:pPr fontAlgn="base"/>
            <a:endParaRPr lang="en-US" sz="900" b="0" i="0" kern="1200" dirty="0">
              <a:solidFill>
                <a:schemeClr val="tx1"/>
              </a:solidFill>
              <a:effectLst/>
              <a:latin typeface="Segoe UI Light" pitchFamily="34" charset="0"/>
              <a:ea typeface="+mn-ea"/>
              <a:cs typeface="+mn-cs"/>
            </a:endParaRPr>
          </a:p>
          <a:p>
            <a:pPr fontAlgn="base"/>
            <a:r>
              <a:rPr lang="en-US" sz="900" b="1" i="0" kern="1200" dirty="0">
                <a:solidFill>
                  <a:schemeClr val="tx1"/>
                </a:solidFill>
                <a:effectLst/>
                <a:latin typeface="Segoe UI Light" pitchFamily="34" charset="0"/>
                <a:ea typeface="+mn-ea"/>
                <a:cs typeface="+mn-cs"/>
              </a:rPr>
              <a:t>5. Time-bound</a:t>
            </a:r>
          </a:p>
          <a:p>
            <a:pPr fontAlgn="base"/>
            <a:r>
              <a:rPr lang="en-US" sz="900" b="0" i="0" kern="1200" dirty="0">
                <a:solidFill>
                  <a:schemeClr val="tx1"/>
                </a:solidFill>
                <a:effectLst/>
                <a:latin typeface="Segoe UI Light" pitchFamily="34" charset="0"/>
                <a:ea typeface="+mn-ea"/>
                <a:cs typeface="+mn-cs"/>
              </a:rPr>
              <a:t>Every goal needs a target date, so that you have a deadline to focus on and something to work toward. This part of the SMART goal criteria helps to prevent everyday tasks from taking priority over your longer-term goals.</a:t>
            </a:r>
          </a:p>
          <a:p>
            <a:pPr fontAlgn="base"/>
            <a:r>
              <a:rPr lang="en-US" sz="900" b="0" i="0" kern="1200" dirty="0">
                <a:solidFill>
                  <a:schemeClr val="tx1"/>
                </a:solidFill>
                <a:effectLst/>
                <a:latin typeface="Segoe UI Light" pitchFamily="34" charset="0"/>
                <a:ea typeface="+mn-ea"/>
                <a:cs typeface="+mn-cs"/>
              </a:rPr>
              <a:t>A time-bound goal will usually answer these questions:</a:t>
            </a:r>
          </a:p>
          <a:p>
            <a:pPr fontAlgn="base"/>
            <a:r>
              <a:rPr lang="en-US" sz="900" b="0" i="0" kern="1200" dirty="0">
                <a:solidFill>
                  <a:schemeClr val="tx1"/>
                </a:solidFill>
                <a:effectLst/>
                <a:latin typeface="Segoe UI Light" pitchFamily="34" charset="0"/>
                <a:ea typeface="+mn-ea"/>
                <a:cs typeface="+mn-cs"/>
              </a:rPr>
              <a:t>When?</a:t>
            </a:r>
          </a:p>
          <a:p>
            <a:pPr fontAlgn="base"/>
            <a:r>
              <a:rPr lang="en-US" sz="900" b="0" i="0" kern="1200" dirty="0">
                <a:solidFill>
                  <a:schemeClr val="tx1"/>
                </a:solidFill>
                <a:effectLst/>
                <a:latin typeface="Segoe UI Light" pitchFamily="34" charset="0"/>
                <a:ea typeface="+mn-ea"/>
                <a:cs typeface="+mn-cs"/>
              </a:rPr>
              <a:t>What can I do six months from now?</a:t>
            </a:r>
          </a:p>
          <a:p>
            <a:pPr fontAlgn="base"/>
            <a:r>
              <a:rPr lang="en-US" sz="900" b="0" i="0" kern="1200" dirty="0">
                <a:solidFill>
                  <a:schemeClr val="tx1"/>
                </a:solidFill>
                <a:effectLst/>
                <a:latin typeface="Segoe UI Light" pitchFamily="34" charset="0"/>
                <a:ea typeface="+mn-ea"/>
                <a:cs typeface="+mn-cs"/>
              </a:rPr>
              <a:t>What can I do six weeks from now?</a:t>
            </a:r>
          </a:p>
          <a:p>
            <a:pPr fontAlgn="base"/>
            <a:r>
              <a:rPr lang="en-US" sz="900" b="0" i="0" kern="1200" dirty="0">
                <a:solidFill>
                  <a:schemeClr val="tx1"/>
                </a:solidFill>
                <a:effectLst/>
                <a:latin typeface="Segoe UI Light" pitchFamily="34" charset="0"/>
                <a:ea typeface="+mn-ea"/>
                <a:cs typeface="+mn-cs"/>
              </a:rPr>
              <a:t>What can I do today?</a:t>
            </a:r>
          </a:p>
          <a:p>
            <a:pPr fontAlgn="base"/>
            <a:endParaRPr lang="en-US" sz="900"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10/24/2017 10:50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658002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Don’t Whine About Your Mistakes, Learn from Them </a:t>
            </a:r>
            <a:r>
              <a:rPr lang="en-US" dirty="0"/>
              <a:t>–Bill gates</a:t>
            </a:r>
          </a:p>
          <a:p>
            <a:r>
              <a:rPr lang="en-US" dirty="0"/>
              <a:t>stop blaming other people just to try and rid your conscience of guilt.</a:t>
            </a:r>
          </a:p>
          <a:p>
            <a:endParaRPr lang="en-US" dirty="0"/>
          </a:p>
          <a:p>
            <a:r>
              <a:rPr lang="en-US" b="1" dirty="0"/>
              <a:t>Be Committed and Passionate </a:t>
            </a:r>
            <a:r>
              <a:rPr lang="en-US" dirty="0"/>
              <a:t>–Grande </a:t>
            </a:r>
            <a:r>
              <a:rPr lang="en-US" dirty="0" err="1"/>
              <a:t>empreendedores</a:t>
            </a:r>
            <a:endParaRPr lang="en-US" dirty="0"/>
          </a:p>
          <a:p>
            <a:r>
              <a:rPr lang="en-US" sz="900" b="0" i="0" kern="1200" dirty="0">
                <a:solidFill>
                  <a:schemeClr val="tx1"/>
                </a:solidFill>
                <a:effectLst/>
                <a:latin typeface="Segoe UI Light" pitchFamily="34" charset="0"/>
                <a:ea typeface="+mn-ea"/>
                <a:cs typeface="+mn-cs"/>
              </a:rPr>
              <a:t>You need to be committed to what you love and have great passion for what you do.</a:t>
            </a:r>
          </a:p>
          <a:p>
            <a:r>
              <a:rPr lang="en-US" sz="900" b="0" i="0" kern="1200" dirty="0">
                <a:solidFill>
                  <a:schemeClr val="tx1"/>
                </a:solidFill>
                <a:effectLst/>
                <a:latin typeface="Segoe UI Light" pitchFamily="34" charset="0"/>
                <a:ea typeface="+mn-ea"/>
                <a:cs typeface="+mn-cs"/>
              </a:rPr>
              <a:t>The successful people in this world make it look so easy because they absolutely love what they are doing.</a:t>
            </a:r>
          </a:p>
          <a:p>
            <a:endParaRPr lang="en-US" sz="900" b="0" i="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pt-PT" sz="900" b="1" i="0" kern="1200" dirty="0">
                <a:solidFill>
                  <a:schemeClr val="tx1"/>
                </a:solidFill>
                <a:effectLst/>
                <a:latin typeface="Segoe UI Light" pitchFamily="34" charset="0"/>
                <a:ea typeface="+mn-ea"/>
                <a:cs typeface="+mn-cs"/>
              </a:rPr>
              <a:t>Life is Not Fair (get used to it) -Bill</a:t>
            </a:r>
          </a:p>
          <a:p>
            <a:r>
              <a:rPr lang="en-US" sz="900" b="0" i="0" kern="1200" dirty="0">
                <a:solidFill>
                  <a:schemeClr val="tx1"/>
                </a:solidFill>
                <a:effectLst/>
                <a:latin typeface="Segoe UI Light" pitchFamily="34" charset="0"/>
                <a:ea typeface="+mn-ea"/>
                <a:cs typeface="+mn-cs"/>
              </a:rPr>
              <a:t>Life isn’t fair. It’s a test, a game, a risk. If you fall down and don’t bother getting back up, you don’t deserve to be successful. Winners know that life isn’t fair and they will keep getting back up until they’ve made it.</a:t>
            </a:r>
          </a:p>
          <a:p>
            <a:endParaRPr lang="en-US" sz="900" b="0" i="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i="0" kern="1200" dirty="0">
                <a:solidFill>
                  <a:schemeClr val="tx1"/>
                </a:solidFill>
                <a:effectLst/>
                <a:latin typeface="Segoe UI Light" pitchFamily="34" charset="0"/>
                <a:ea typeface="+mn-ea"/>
                <a:cs typeface="+mn-cs"/>
              </a:rPr>
              <a:t>Be Proud of Who You Are -Bill</a:t>
            </a:r>
          </a:p>
          <a:p>
            <a:r>
              <a:rPr lang="en-US" sz="900" b="0" i="0" kern="1200" dirty="0">
                <a:solidFill>
                  <a:schemeClr val="tx1"/>
                </a:solidFill>
                <a:effectLst/>
                <a:latin typeface="Segoe UI Light" pitchFamily="34" charset="0"/>
                <a:ea typeface="+mn-ea"/>
                <a:cs typeface="+mn-cs"/>
              </a:rPr>
              <a:t>Each person has their own unique abilities and you have to accept that to </a:t>
            </a:r>
            <a:r>
              <a:rPr lang="en-US" sz="900" b="1" i="0" u="none" strike="noStrike" kern="1200" dirty="0">
                <a:solidFill>
                  <a:schemeClr val="tx1"/>
                </a:solidFill>
                <a:effectLst/>
                <a:latin typeface="Segoe UI Light" pitchFamily="34" charset="0"/>
                <a:ea typeface="+mn-ea"/>
                <a:cs typeface="+mn-cs"/>
                <a:hlinkClick r:id="rId3"/>
              </a:rPr>
              <a:t>become successful</a:t>
            </a:r>
            <a:r>
              <a:rPr lang="en-US" sz="900" b="0" i="0" kern="1200" dirty="0">
                <a:solidFill>
                  <a:schemeClr val="tx1"/>
                </a:solidFill>
                <a:effectLst/>
                <a:latin typeface="Segoe UI Light" pitchFamily="34" charset="0"/>
                <a:ea typeface="+mn-ea"/>
                <a:cs typeface="+mn-cs"/>
              </a:rPr>
              <a:t>.</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10/24/2017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4008841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People and things (Extraversion or "E"), or ideas and information (Introversion or "I").</a:t>
            </a:r>
          </a:p>
          <a:p>
            <a:r>
              <a:rPr lang="en-US" sz="900" b="0" i="0" kern="1200" dirty="0">
                <a:solidFill>
                  <a:schemeClr val="tx1"/>
                </a:solidFill>
                <a:effectLst/>
                <a:latin typeface="Segoe UI Light" pitchFamily="34" charset="0"/>
                <a:ea typeface="+mn-ea"/>
                <a:cs typeface="+mn-cs"/>
              </a:rPr>
              <a:t>Facts and reality (Sensing or "S"), or possibilities and potential (Intuition or "N").</a:t>
            </a:r>
          </a:p>
          <a:p>
            <a:r>
              <a:rPr lang="en-US" sz="900" b="0" i="0" kern="1200" dirty="0">
                <a:solidFill>
                  <a:schemeClr val="tx1"/>
                </a:solidFill>
                <a:effectLst/>
                <a:latin typeface="Segoe UI Light" pitchFamily="34" charset="0"/>
                <a:ea typeface="+mn-ea"/>
                <a:cs typeface="+mn-cs"/>
              </a:rPr>
              <a:t>Logic and truth (Thinking or "T"), or values and relationships (Feeling or "F").</a:t>
            </a:r>
          </a:p>
          <a:p>
            <a:r>
              <a:rPr lang="en-US" sz="900" b="0" i="0" kern="1200" dirty="0">
                <a:solidFill>
                  <a:schemeClr val="tx1"/>
                </a:solidFill>
                <a:effectLst/>
                <a:latin typeface="Segoe UI Light" pitchFamily="34" charset="0"/>
                <a:ea typeface="+mn-ea"/>
                <a:cs typeface="+mn-cs"/>
              </a:rPr>
              <a:t>A lifestyle that is well-structured (Judgment or "J"), or one that goes with the flow (Perception or "P").</a:t>
            </a:r>
          </a:p>
          <a:p>
            <a:endParaRPr lang="en-US" dirty="0"/>
          </a:p>
          <a:p>
            <a:endParaRPr lang="en-US" dirty="0"/>
          </a:p>
          <a:p>
            <a:r>
              <a:rPr lang="en-US" dirty="0" err="1"/>
              <a:t>Src</a:t>
            </a:r>
            <a:r>
              <a:rPr lang="en-US" dirty="0"/>
              <a:t>: http://www.teamtechnology.co.uk/tt/t-articl/mb-simpl.htm</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10/24/2017 3:36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642788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10/24/2017 3:37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031618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t>16</a:t>
            </a:fld>
            <a:endParaRPr lang="en-US"/>
          </a:p>
        </p:txBody>
      </p:sp>
    </p:spTree>
    <p:extLst>
      <p:ext uri="{BB962C8B-B14F-4D97-AF65-F5344CB8AC3E}">
        <p14:creationId xmlns:p14="http://schemas.microsoft.com/office/powerpoint/2010/main" val="2650861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sz="900" b="0" i="0" kern="1200" dirty="0">
                <a:solidFill>
                  <a:schemeClr val="tx1"/>
                </a:solidFill>
                <a:effectLst/>
                <a:latin typeface="Segoe UI Light" pitchFamily="34" charset="0"/>
                <a:ea typeface="+mn-ea"/>
                <a:cs typeface="+mn-cs"/>
              </a:rPr>
              <a:t>O teste consiste em uma folha com 8 quadrados de tamanho de 16 cm² cada. Quem faz o teste da continuidade a um desenho já iniciado; são relatadas a ordem em que estes foram feitos; são dados nomes aos desenhos; é dito pelo o grau de dificuldade de execução de cada desenho; e qual desenho o candidato mais gostou e menos gostou.</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10/25/2017 12:54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184520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10/25/2017 12:53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113505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nSpc>
                <a:spcPct val="95000"/>
              </a:lnSpc>
              <a:spcAft>
                <a:spcPts val="1200"/>
              </a:spcAft>
              <a:buFont typeface="Arial" panose="020B0604020202020204" pitchFamily="34" charset="0"/>
              <a:buChar char="•"/>
            </a:pPr>
            <a:r>
              <a:rPr lang="pt-PT" sz="900" dirty="0">
                <a:solidFill>
                  <a:schemeClr val="tx1"/>
                </a:solidFill>
              </a:rPr>
              <a:t>1 - É a representação do próprio indivíduo</a:t>
            </a:r>
          </a:p>
          <a:p>
            <a:pPr marL="342900" indent="-342900">
              <a:lnSpc>
                <a:spcPct val="95000"/>
              </a:lnSpc>
              <a:spcAft>
                <a:spcPts val="1200"/>
              </a:spcAft>
              <a:buFont typeface="Arial" panose="020B0604020202020204" pitchFamily="34" charset="0"/>
              <a:buChar char="•"/>
            </a:pPr>
            <a:r>
              <a:rPr lang="pt-PT" sz="900" dirty="0">
                <a:solidFill>
                  <a:schemeClr val="tx1"/>
                </a:solidFill>
              </a:rPr>
              <a:t>2 - É o íntimo e afetivo.</a:t>
            </a:r>
          </a:p>
          <a:p>
            <a:pPr marL="342900" indent="-342900">
              <a:lnSpc>
                <a:spcPct val="95000"/>
              </a:lnSpc>
              <a:spcAft>
                <a:spcPts val="1200"/>
              </a:spcAft>
              <a:buFont typeface="Arial" panose="020B0604020202020204" pitchFamily="34" charset="0"/>
              <a:buChar char="•"/>
            </a:pPr>
            <a:r>
              <a:rPr lang="pt-PT" sz="900" dirty="0">
                <a:solidFill>
                  <a:schemeClr val="tx1"/>
                </a:solidFill>
              </a:rPr>
              <a:t>3 - Ambição</a:t>
            </a:r>
          </a:p>
          <a:p>
            <a:pPr marL="342900" indent="-342900">
              <a:lnSpc>
                <a:spcPct val="95000"/>
              </a:lnSpc>
              <a:spcAft>
                <a:spcPts val="1200"/>
              </a:spcAft>
              <a:buFont typeface="Arial" panose="020B0604020202020204" pitchFamily="34" charset="0"/>
              <a:buChar char="•"/>
            </a:pPr>
            <a:r>
              <a:rPr lang="pt-PT" sz="900" dirty="0">
                <a:solidFill>
                  <a:schemeClr val="tx1"/>
                </a:solidFill>
              </a:rPr>
              <a:t>4 - Agressividade, angústia</a:t>
            </a:r>
          </a:p>
          <a:p>
            <a:pPr marL="342900" indent="-342900">
              <a:lnSpc>
                <a:spcPct val="95000"/>
              </a:lnSpc>
              <a:spcAft>
                <a:spcPts val="1200"/>
              </a:spcAft>
              <a:buFont typeface="Arial" panose="020B0604020202020204" pitchFamily="34" charset="0"/>
              <a:buChar char="•"/>
            </a:pPr>
            <a:r>
              <a:rPr lang="pt-PT" sz="900" dirty="0">
                <a:solidFill>
                  <a:schemeClr val="tx1"/>
                </a:solidFill>
              </a:rPr>
              <a:t>5 - Energia</a:t>
            </a:r>
          </a:p>
          <a:p>
            <a:pPr marL="342900" indent="-342900">
              <a:lnSpc>
                <a:spcPct val="95000"/>
              </a:lnSpc>
              <a:spcAft>
                <a:spcPts val="1200"/>
              </a:spcAft>
              <a:buFont typeface="Arial" panose="020B0604020202020204" pitchFamily="34" charset="0"/>
              <a:buChar char="•"/>
            </a:pPr>
            <a:r>
              <a:rPr lang="pt-PT" sz="900" dirty="0">
                <a:solidFill>
                  <a:schemeClr val="tx1"/>
                </a:solidFill>
              </a:rPr>
              <a:t>6 - Razão pela lógica</a:t>
            </a:r>
          </a:p>
          <a:p>
            <a:pPr marL="342900" indent="-342900">
              <a:lnSpc>
                <a:spcPct val="95000"/>
              </a:lnSpc>
              <a:spcAft>
                <a:spcPts val="1200"/>
              </a:spcAft>
              <a:buFont typeface="Arial" panose="020B0604020202020204" pitchFamily="34" charset="0"/>
              <a:buChar char="•"/>
            </a:pPr>
            <a:r>
              <a:rPr lang="pt-PT" sz="900" dirty="0">
                <a:solidFill>
                  <a:schemeClr val="tx1"/>
                </a:solidFill>
              </a:rPr>
              <a:t>7 - Sexualidade</a:t>
            </a:r>
          </a:p>
          <a:p>
            <a:pPr marL="342900" indent="-342900">
              <a:lnSpc>
                <a:spcPct val="95000"/>
              </a:lnSpc>
              <a:spcAft>
                <a:spcPts val="1200"/>
              </a:spcAft>
              <a:buFont typeface="Arial" panose="020B0604020202020204" pitchFamily="34" charset="0"/>
              <a:buChar char="•"/>
            </a:pPr>
            <a:r>
              <a:rPr lang="pt-PT" sz="900" dirty="0">
                <a:solidFill>
                  <a:schemeClr val="tx1"/>
                </a:solidFill>
              </a:rPr>
              <a:t>8 - Futuro, equilíbrio mental</a:t>
            </a:r>
          </a:p>
          <a:p>
            <a:pPr marL="342900" indent="-342900">
              <a:lnSpc>
                <a:spcPct val="95000"/>
              </a:lnSpc>
              <a:spcAft>
                <a:spcPts val="1200"/>
              </a:spcAft>
              <a:buFont typeface="Arial" panose="020B0604020202020204" pitchFamily="34" charset="0"/>
              <a:buChar char="•"/>
            </a:pPr>
            <a:endParaRPr lang="pt-PT" sz="900" dirty="0">
              <a:solidFill>
                <a:schemeClr val="tx1"/>
              </a:solidFill>
            </a:endParaRPr>
          </a:p>
          <a:p>
            <a:pPr marL="342900" indent="-342900">
              <a:lnSpc>
                <a:spcPct val="95000"/>
              </a:lnSpc>
              <a:spcAft>
                <a:spcPts val="1200"/>
              </a:spcAft>
              <a:buFont typeface="Arial" panose="020B0604020202020204" pitchFamily="34" charset="0"/>
              <a:buChar char="•"/>
            </a:pPr>
            <a:endParaRPr lang="pt-PT" sz="900" dirty="0">
              <a:solidFill>
                <a:schemeClr val="tx1"/>
              </a:solidFill>
            </a:endParaRPr>
          </a:p>
          <a:p>
            <a:pPr marL="342900" indent="-342900">
              <a:lnSpc>
                <a:spcPct val="95000"/>
              </a:lnSpc>
              <a:spcAft>
                <a:spcPts val="1200"/>
              </a:spcAft>
              <a:buFont typeface="Arial" panose="020B0604020202020204" pitchFamily="34" charset="0"/>
              <a:buChar char="•"/>
            </a:pPr>
            <a:r>
              <a:rPr lang="pt-PT" sz="900" dirty="0">
                <a:solidFill>
                  <a:schemeClr val="tx1"/>
                </a:solidFill>
              </a:rPr>
              <a:t>Src: http://gth.krammerbuch.at/sites/default/files/articles/Create%20Article/05Roivanen-KORR2.pdf</a:t>
            </a:r>
          </a:p>
          <a:p>
            <a:pPr marL="342900" indent="-342900">
              <a:lnSpc>
                <a:spcPct val="95000"/>
              </a:lnSpc>
              <a:spcAft>
                <a:spcPts val="1200"/>
              </a:spcAft>
              <a:buFont typeface="Arial" panose="020B0604020202020204" pitchFamily="34" charset="0"/>
              <a:buChar char="•"/>
            </a:pPr>
            <a:r>
              <a:rPr lang="pt-PT" sz="900" dirty="0">
                <a:solidFill>
                  <a:schemeClr val="tx1"/>
                </a:solidFill>
              </a:rPr>
              <a:t>Src: https://books.google.com.br/books?id=LtnOY_1i7mQC&amp;pg=PA262&amp;dq=Teste+de+Wartegg&amp;ei=0q4ES6LUGZHYyQTV_8GQBA&amp;client=firefox-a&amp;hl=en#v=onepage&amp;q=Teste%20de%20Wartegg&amp;f=true</a:t>
            </a:r>
          </a:p>
          <a:p>
            <a:pPr marL="342900" indent="-342900">
              <a:lnSpc>
                <a:spcPct val="95000"/>
              </a:lnSpc>
              <a:spcAft>
                <a:spcPts val="1200"/>
              </a:spcAft>
              <a:buFont typeface="Arial" panose="020B0604020202020204" pitchFamily="34" charset="0"/>
              <a:buChar char="•"/>
            </a:pPr>
            <a:r>
              <a:rPr lang="pt-PT" sz="900" dirty="0">
                <a:solidFill>
                  <a:schemeClr val="tx1"/>
                </a:solidFill>
              </a:rPr>
              <a:t>Src: https://pt.slideshare.net/rimbunjobagency/tips-on-handling-psychological-assessment</a:t>
            </a:r>
          </a:p>
          <a:p>
            <a:pPr marL="171450" indent="-171450">
              <a:lnSpc>
                <a:spcPct val="95000"/>
              </a:lnSpc>
              <a:spcAft>
                <a:spcPts val="1200"/>
              </a:spcAft>
              <a:buFont typeface="Arial" panose="020B0604020202020204" pitchFamily="34" charset="0"/>
              <a:buChar char="•"/>
            </a:pPr>
            <a:endParaRPr lang="en-US" sz="900" dirty="0">
              <a:solidFill>
                <a:schemeClr val="tx1"/>
              </a:solidFill>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10/25/2017 1:13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258344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10/25/2017 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913378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10/20/2017 9:20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1662098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People and things (Extraversion or "E"), or ideas and information (Introversion or "I").</a:t>
            </a:r>
          </a:p>
          <a:p>
            <a:r>
              <a:rPr lang="en-US" sz="900" b="0" i="0" kern="1200" dirty="0">
                <a:solidFill>
                  <a:schemeClr val="tx1"/>
                </a:solidFill>
                <a:effectLst/>
                <a:latin typeface="Segoe UI Light" pitchFamily="34" charset="0"/>
                <a:ea typeface="+mn-ea"/>
                <a:cs typeface="+mn-cs"/>
              </a:rPr>
              <a:t>Facts and reality (Sensing or "S"), or possibilities and potential (Intuition or "N").</a:t>
            </a:r>
          </a:p>
          <a:p>
            <a:r>
              <a:rPr lang="en-US" sz="900" b="0" i="0" kern="1200" dirty="0">
                <a:solidFill>
                  <a:schemeClr val="tx1"/>
                </a:solidFill>
                <a:effectLst/>
                <a:latin typeface="Segoe UI Light" pitchFamily="34" charset="0"/>
                <a:ea typeface="+mn-ea"/>
                <a:cs typeface="+mn-cs"/>
              </a:rPr>
              <a:t>Logic and truth (Thinking or "T"), or values and relationships (Feeling or "F").</a:t>
            </a:r>
          </a:p>
          <a:p>
            <a:r>
              <a:rPr lang="en-US" sz="900" b="0" i="0" kern="1200" dirty="0">
                <a:solidFill>
                  <a:schemeClr val="tx1"/>
                </a:solidFill>
                <a:effectLst/>
                <a:latin typeface="Segoe UI Light" pitchFamily="34" charset="0"/>
                <a:ea typeface="+mn-ea"/>
                <a:cs typeface="+mn-cs"/>
              </a:rPr>
              <a:t>A lifestyle that is well-structured (Judgment or "J"), or one that goes with the flow (Perception or "P").</a:t>
            </a:r>
          </a:p>
          <a:p>
            <a:endParaRPr lang="en-US" dirty="0"/>
          </a:p>
          <a:p>
            <a:endParaRPr lang="en-US" dirty="0"/>
          </a:p>
          <a:p>
            <a:r>
              <a:rPr lang="en-US" dirty="0" err="1"/>
              <a:t>Src</a:t>
            </a:r>
            <a:r>
              <a:rPr lang="en-US" dirty="0"/>
              <a:t>: http://www.teamtechnology.co.uk/tt/t-articl/mb-simpl.htm</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10/25/2017 8:47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8740458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330D77EC-7210-4A9C-B813-11969CCBFAFC}" type="datetime8">
              <a:rPr lang="en-US" smtClean="0">
                <a:solidFill>
                  <a:prstClr val="black"/>
                </a:solidFill>
              </a:rPr>
              <a:t>10/20/2017 9:20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22</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93999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10/20/2017 9:33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54571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need to decide which aquarium do you belong.</a:t>
            </a:r>
          </a:p>
          <a:p>
            <a:r>
              <a:rPr lang="en-US" dirty="0"/>
              <a:t>You need to be aware that this decision is very important for your career, on this step you need to think about where do you fit. </a:t>
            </a:r>
          </a:p>
          <a:p>
            <a:r>
              <a:rPr lang="en-US" dirty="0"/>
              <a:t>Which environment </a:t>
            </a:r>
          </a:p>
          <a:p>
            <a:r>
              <a:rPr lang="en-US" dirty="0"/>
              <a:t>where do you feel </a:t>
            </a:r>
            <a:r>
              <a:rPr lang="en-US" dirty="0" err="1"/>
              <a:t>confortable</a:t>
            </a:r>
            <a:endParaRPr lang="en-US" dirty="0"/>
          </a:p>
          <a:p>
            <a:r>
              <a:rPr lang="en-US" dirty="0"/>
              <a:t>Where you can apply all your </a:t>
            </a:r>
            <a:r>
              <a:rPr lang="en-US" dirty="0" err="1"/>
              <a:t>potencial</a:t>
            </a:r>
            <a:r>
              <a:rPr lang="en-US" dirty="0"/>
              <a:t> </a:t>
            </a:r>
          </a:p>
        </p:txBody>
      </p:sp>
      <p:sp>
        <p:nvSpPr>
          <p:cNvPr id="4" name="Slide Number Placeholder 3"/>
          <p:cNvSpPr>
            <a:spLocks noGrp="1"/>
          </p:cNvSpPr>
          <p:nvPr>
            <p:ph type="sldNum" sz="quarter" idx="10"/>
          </p:nvPr>
        </p:nvSpPr>
        <p:spPr/>
        <p:txBody>
          <a:bodyPr/>
          <a:lstStyle/>
          <a:p>
            <a:fld id="{36DAC288-28CF-40C3-A408-271E9A37F250}" type="slidenum">
              <a:rPr lang="en-US" smtClean="0"/>
              <a:t>4</a:t>
            </a:fld>
            <a:endParaRPr lang="en-US"/>
          </a:p>
        </p:txBody>
      </p:sp>
    </p:spTree>
    <p:extLst>
      <p:ext uri="{BB962C8B-B14F-4D97-AF65-F5344CB8AC3E}">
        <p14:creationId xmlns:p14="http://schemas.microsoft.com/office/powerpoint/2010/main" val="3320934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Decision maker:</a:t>
            </a:r>
          </a:p>
          <a:p>
            <a:r>
              <a:rPr lang="en-US" dirty="0"/>
              <a:t>How much big you are more your opinion will worth and more </a:t>
            </a:r>
            <a:r>
              <a:rPr lang="en-US" dirty="0" err="1"/>
              <a:t>recognicion</a:t>
            </a:r>
            <a:r>
              <a:rPr lang="en-US" dirty="0"/>
              <a:t> you will get, ‘Com um </a:t>
            </a:r>
            <a:r>
              <a:rPr lang="en-US" dirty="0" err="1"/>
              <a:t>grande</a:t>
            </a:r>
            <a:r>
              <a:rPr lang="en-US" dirty="0"/>
              <a:t> </a:t>
            </a:r>
            <a:r>
              <a:rPr lang="en-US" dirty="0" err="1"/>
              <a:t>poder</a:t>
            </a:r>
            <a:r>
              <a:rPr lang="en-US" dirty="0"/>
              <a:t> </a:t>
            </a:r>
            <a:r>
              <a:rPr lang="en-US" dirty="0" err="1"/>
              <a:t>vem</a:t>
            </a:r>
            <a:r>
              <a:rPr lang="en-US" dirty="0"/>
              <a:t> </a:t>
            </a:r>
            <a:r>
              <a:rPr lang="en-US" dirty="0" err="1"/>
              <a:t>uma</a:t>
            </a:r>
            <a:r>
              <a:rPr lang="en-US" dirty="0"/>
              <a:t> </a:t>
            </a:r>
            <a:r>
              <a:rPr lang="en-US" dirty="0" err="1"/>
              <a:t>grande</a:t>
            </a:r>
            <a:r>
              <a:rPr lang="en-US" dirty="0"/>
              <a:t> </a:t>
            </a:r>
            <a:r>
              <a:rPr lang="en-US" dirty="0" err="1"/>
              <a:t>responsabilidade</a:t>
            </a:r>
            <a:r>
              <a:rPr lang="en-US" dirty="0"/>
              <a:t>’</a:t>
            </a:r>
          </a:p>
          <a:p>
            <a:r>
              <a:rPr lang="en-US" dirty="0"/>
              <a:t>Need to be </a:t>
            </a:r>
            <a:r>
              <a:rPr lang="en-US" dirty="0" err="1"/>
              <a:t>carefull</a:t>
            </a:r>
            <a:r>
              <a:rPr lang="en-US" dirty="0"/>
              <a:t> about the others opinion and space</a:t>
            </a:r>
          </a:p>
          <a:p>
            <a:r>
              <a:rPr lang="en-US" dirty="0"/>
              <a:t>On big companies you get less importance, that’s normal.</a:t>
            </a:r>
          </a:p>
          <a:p>
            <a:endParaRPr lang="en-US" dirty="0"/>
          </a:p>
          <a:p>
            <a:r>
              <a:rPr lang="en-US" dirty="0"/>
              <a:t>Career Progression</a:t>
            </a:r>
          </a:p>
          <a:p>
            <a:r>
              <a:rPr lang="en-US" dirty="0"/>
              <a:t>Imagine that you pick a small aquarium that is growing you will grow with the aquarium, but if the </a:t>
            </a:r>
            <a:r>
              <a:rPr lang="en-US" dirty="0" err="1"/>
              <a:t>aquiarum</a:t>
            </a:r>
            <a:r>
              <a:rPr lang="en-US" dirty="0"/>
              <a:t> do not grow you will be stuck</a:t>
            </a:r>
          </a:p>
          <a:p>
            <a:r>
              <a:rPr lang="en-US" dirty="0"/>
              <a:t>When you choose your aquarium you need to understand if they offer you a career plan, progression + salary</a:t>
            </a:r>
          </a:p>
          <a:p>
            <a:r>
              <a:rPr lang="en-US" dirty="0"/>
              <a:t>Keep learning and learning to grow up</a:t>
            </a:r>
          </a:p>
          <a:p>
            <a:endParaRPr lang="en-US" dirty="0"/>
          </a:p>
          <a:p>
            <a:r>
              <a:rPr lang="en-US" dirty="0"/>
              <a:t>You are the best and now?</a:t>
            </a:r>
          </a:p>
          <a:p>
            <a:r>
              <a:rPr lang="en-US" dirty="0"/>
              <a:t>Now, you change simple as that. </a:t>
            </a:r>
            <a:r>
              <a:rPr lang="en-US" dirty="0" err="1"/>
              <a:t>Quando</a:t>
            </a:r>
            <a:r>
              <a:rPr lang="en-US" dirty="0"/>
              <a:t> </a:t>
            </a:r>
            <a:r>
              <a:rPr lang="en-US" dirty="0" err="1"/>
              <a:t>és</a:t>
            </a:r>
            <a:r>
              <a:rPr lang="en-US" dirty="0"/>
              <a:t> o </a:t>
            </a:r>
            <a:r>
              <a:rPr lang="en-US" dirty="0" err="1"/>
              <a:t>melhor</a:t>
            </a:r>
            <a:r>
              <a:rPr lang="en-US" dirty="0"/>
              <a:t> do </a:t>
            </a:r>
            <a:r>
              <a:rPr lang="en-US" dirty="0" err="1"/>
              <a:t>grupo</a:t>
            </a:r>
            <a:r>
              <a:rPr lang="en-US" dirty="0"/>
              <a:t> </a:t>
            </a:r>
            <a:r>
              <a:rPr lang="en-US" dirty="0" err="1"/>
              <a:t>significa</a:t>
            </a:r>
            <a:r>
              <a:rPr lang="en-US" dirty="0"/>
              <a:t> que a </a:t>
            </a:r>
            <a:r>
              <a:rPr lang="en-US" dirty="0" err="1"/>
              <a:t>tua</a:t>
            </a:r>
            <a:r>
              <a:rPr lang="en-US" dirty="0"/>
              <a:t> </a:t>
            </a:r>
            <a:r>
              <a:rPr lang="en-US" dirty="0" err="1"/>
              <a:t>curva</a:t>
            </a:r>
            <a:r>
              <a:rPr lang="en-US" dirty="0"/>
              <a:t> de </a:t>
            </a:r>
            <a:r>
              <a:rPr lang="en-US" dirty="0" err="1"/>
              <a:t>aprendizagem</a:t>
            </a:r>
            <a:r>
              <a:rPr lang="en-US" dirty="0"/>
              <a:t> </a:t>
            </a:r>
            <a:r>
              <a:rPr lang="en-US" dirty="0" err="1"/>
              <a:t>já</a:t>
            </a:r>
            <a:r>
              <a:rPr lang="en-US" dirty="0"/>
              <a:t> </a:t>
            </a:r>
            <a:r>
              <a:rPr lang="en-US" dirty="0" err="1"/>
              <a:t>está</a:t>
            </a:r>
            <a:r>
              <a:rPr lang="en-US" dirty="0"/>
              <a:t> a </a:t>
            </a:r>
            <a:r>
              <a:rPr lang="en-US" dirty="0" err="1"/>
              <a:t>descer</a:t>
            </a:r>
            <a:r>
              <a:rPr lang="en-US" dirty="0"/>
              <a:t>, </a:t>
            </a:r>
            <a:r>
              <a:rPr lang="en-US" dirty="0" err="1"/>
              <a:t>portanto</a:t>
            </a:r>
            <a:r>
              <a:rPr lang="en-US" dirty="0"/>
              <a:t> </a:t>
            </a:r>
            <a:r>
              <a:rPr lang="en-US" dirty="0" err="1"/>
              <a:t>está</a:t>
            </a:r>
            <a:r>
              <a:rPr lang="en-US" dirty="0"/>
              <a:t> </a:t>
            </a:r>
            <a:r>
              <a:rPr lang="en-US" dirty="0" err="1"/>
              <a:t>na</a:t>
            </a:r>
            <a:r>
              <a:rPr lang="en-US" dirty="0"/>
              <a:t> Altura de </a:t>
            </a:r>
            <a:r>
              <a:rPr lang="en-US" dirty="0" err="1"/>
              <a:t>procurar</a:t>
            </a:r>
            <a:r>
              <a:rPr lang="en-US" dirty="0"/>
              <a:t> um novo </a:t>
            </a:r>
            <a:r>
              <a:rPr lang="en-US" dirty="0" err="1"/>
              <a:t>desafio</a:t>
            </a:r>
            <a:endParaRPr lang="en-US" dirty="0"/>
          </a:p>
          <a:p>
            <a:endParaRPr lang="en-US" dirty="0"/>
          </a:p>
          <a:p>
            <a:r>
              <a:rPr lang="en-US" dirty="0" err="1"/>
              <a:t>WorkStyle</a:t>
            </a:r>
            <a:endParaRPr lang="en-US" dirty="0"/>
          </a:p>
          <a:p>
            <a:r>
              <a:rPr lang="en-US" dirty="0"/>
              <a:t>Find the best place where you fit. Understand yourself if you want to work in a team or alone, regardless of your choose be honest with yourself</a:t>
            </a:r>
          </a:p>
          <a:p>
            <a:r>
              <a:rPr lang="en-US" dirty="0"/>
              <a:t>Find what motivates you, find what is more important for you</a:t>
            </a:r>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10/20/2017 9:20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31729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Don’t Whine About Your Mistakes, Learn from Them </a:t>
            </a:r>
            <a:r>
              <a:rPr lang="en-US" dirty="0"/>
              <a:t>–Bill gates</a:t>
            </a:r>
          </a:p>
          <a:p>
            <a:r>
              <a:rPr lang="en-US" dirty="0"/>
              <a:t>stop blaming other people just to try and rid your conscience of guilt.</a:t>
            </a:r>
          </a:p>
          <a:p>
            <a:endParaRPr lang="en-US" dirty="0"/>
          </a:p>
          <a:p>
            <a:r>
              <a:rPr lang="en-US" b="1" dirty="0"/>
              <a:t>Be Committed and Passionate </a:t>
            </a:r>
            <a:r>
              <a:rPr lang="en-US" dirty="0"/>
              <a:t>–Grande </a:t>
            </a:r>
            <a:r>
              <a:rPr lang="en-US" dirty="0" err="1"/>
              <a:t>empreendedores</a:t>
            </a:r>
            <a:endParaRPr lang="en-US" dirty="0"/>
          </a:p>
          <a:p>
            <a:r>
              <a:rPr lang="en-US" sz="900" b="0" i="0" kern="1200" dirty="0">
                <a:solidFill>
                  <a:schemeClr val="tx1"/>
                </a:solidFill>
                <a:effectLst/>
                <a:latin typeface="Segoe UI Light" pitchFamily="34" charset="0"/>
                <a:ea typeface="+mn-ea"/>
                <a:cs typeface="+mn-cs"/>
              </a:rPr>
              <a:t>You need to be committed to what you love and have great passion for what you do.</a:t>
            </a:r>
          </a:p>
          <a:p>
            <a:r>
              <a:rPr lang="en-US" sz="900" b="0" i="0" kern="1200" dirty="0">
                <a:solidFill>
                  <a:schemeClr val="tx1"/>
                </a:solidFill>
                <a:effectLst/>
                <a:latin typeface="Segoe UI Light" pitchFamily="34" charset="0"/>
                <a:ea typeface="+mn-ea"/>
                <a:cs typeface="+mn-cs"/>
              </a:rPr>
              <a:t>The successful people in this world make it look so easy because they absolutely love what they are doing.</a:t>
            </a:r>
          </a:p>
          <a:p>
            <a:endParaRPr lang="en-US" sz="900" b="0" i="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pt-PT" sz="900" b="1" i="0" kern="1200" dirty="0">
                <a:solidFill>
                  <a:schemeClr val="tx1"/>
                </a:solidFill>
                <a:effectLst/>
                <a:latin typeface="Segoe UI Light" pitchFamily="34" charset="0"/>
                <a:ea typeface="+mn-ea"/>
                <a:cs typeface="+mn-cs"/>
              </a:rPr>
              <a:t>Life is Not Fair (get used to it) -Bill</a:t>
            </a:r>
          </a:p>
          <a:p>
            <a:r>
              <a:rPr lang="en-US" sz="900" b="0" i="0" kern="1200" dirty="0">
                <a:solidFill>
                  <a:schemeClr val="tx1"/>
                </a:solidFill>
                <a:effectLst/>
                <a:latin typeface="Segoe UI Light" pitchFamily="34" charset="0"/>
                <a:ea typeface="+mn-ea"/>
                <a:cs typeface="+mn-cs"/>
              </a:rPr>
              <a:t>Life isn’t fair. It’s a test, a game, a risk. If you fall down and don’t bother getting back up, you don’t deserve to be successful. Winners know that life isn’t fair and they will keep getting back up until they’ve made it.</a:t>
            </a:r>
          </a:p>
          <a:p>
            <a:endParaRPr lang="en-US" sz="900" b="0" i="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i="0" kern="1200" dirty="0">
                <a:solidFill>
                  <a:schemeClr val="tx1"/>
                </a:solidFill>
                <a:effectLst/>
                <a:latin typeface="Segoe UI Light" pitchFamily="34" charset="0"/>
                <a:ea typeface="+mn-ea"/>
                <a:cs typeface="+mn-cs"/>
              </a:rPr>
              <a:t>Be Proud of Who You Are -Bill</a:t>
            </a:r>
          </a:p>
          <a:p>
            <a:r>
              <a:rPr lang="en-US" sz="900" b="0" i="0" kern="1200" dirty="0">
                <a:solidFill>
                  <a:schemeClr val="tx1"/>
                </a:solidFill>
                <a:effectLst/>
                <a:latin typeface="Segoe UI Light" pitchFamily="34" charset="0"/>
                <a:ea typeface="+mn-ea"/>
                <a:cs typeface="+mn-cs"/>
              </a:rPr>
              <a:t>Each person has their own unique abilities and you have to accept that to </a:t>
            </a:r>
            <a:r>
              <a:rPr lang="en-US" sz="900" b="1" i="0" u="none" strike="noStrike" kern="1200" dirty="0">
                <a:solidFill>
                  <a:schemeClr val="tx1"/>
                </a:solidFill>
                <a:effectLst/>
                <a:latin typeface="Segoe UI Light" pitchFamily="34" charset="0"/>
                <a:ea typeface="+mn-ea"/>
                <a:cs typeface="+mn-cs"/>
                <a:hlinkClick r:id="rId3"/>
              </a:rPr>
              <a:t>become successful</a:t>
            </a:r>
            <a:r>
              <a:rPr lang="en-US" sz="900" b="0" i="0" kern="1200" dirty="0">
                <a:solidFill>
                  <a:schemeClr val="tx1"/>
                </a:solidFill>
                <a:effectLst/>
                <a:latin typeface="Segoe UI Light" pitchFamily="34" charset="0"/>
                <a:ea typeface="+mn-ea"/>
                <a:cs typeface="+mn-cs"/>
              </a:rPr>
              <a:t>.</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10/20/2017 9:20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579076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was a quote:</a:t>
            </a:r>
          </a:p>
          <a:p>
            <a:r>
              <a:rPr lang="en-US" dirty="0"/>
              <a:t>Your value is worthless to us, We just will pay you want we want.</a:t>
            </a:r>
          </a:p>
          <a:p>
            <a:endParaRPr lang="en-US" dirty="0"/>
          </a:p>
          <a:p>
            <a:pPr marL="0" lvl="1" indent="0">
              <a:lnSpc>
                <a:spcPct val="95000"/>
              </a:lnSpc>
              <a:spcBef>
                <a:spcPts val="0"/>
              </a:spcBef>
              <a:spcAft>
                <a:spcPts val="1200"/>
              </a:spcAft>
              <a:buNone/>
            </a:pPr>
            <a:r>
              <a:rPr lang="en-US" sz="2000" dirty="0"/>
              <a:t>Is hard to define your market value because you don’t know how much do your worth.</a:t>
            </a:r>
          </a:p>
          <a:p>
            <a:pPr marL="0" lvl="1" indent="0">
              <a:lnSpc>
                <a:spcPct val="95000"/>
              </a:lnSpc>
              <a:spcBef>
                <a:spcPts val="0"/>
              </a:spcBef>
              <a:spcAft>
                <a:spcPts val="1200"/>
              </a:spcAft>
              <a:buNone/>
            </a:pPr>
            <a:r>
              <a:rPr lang="en-US" sz="2000" dirty="0"/>
              <a:t>Value your work and value yourself.</a:t>
            </a:r>
          </a:p>
          <a:p>
            <a:pPr marL="0" lvl="1" indent="0">
              <a:lnSpc>
                <a:spcPct val="95000"/>
              </a:lnSpc>
              <a:spcBef>
                <a:spcPts val="0"/>
              </a:spcBef>
              <a:spcAft>
                <a:spcPts val="1200"/>
              </a:spcAft>
              <a:buNone/>
            </a:pPr>
            <a:r>
              <a:rPr lang="en-US" sz="2000" dirty="0"/>
              <a:t>Quantify your value as a worker, how much the company can win with you.</a:t>
            </a:r>
          </a:p>
          <a:p>
            <a:endParaRPr lang="en-US" dirty="0"/>
          </a:p>
          <a:p>
            <a:r>
              <a:rPr lang="en-US" dirty="0"/>
              <a:t>Reference:</a:t>
            </a:r>
          </a:p>
          <a:p>
            <a:r>
              <a:rPr lang="en-US" dirty="0"/>
              <a:t>http://www.salary.com/knowing-what-you-re-worth-3-Keys-to-Determine-Your-Market-Value/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10/23/2017 4:19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122820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10/20/2017 9:33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354401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 que </a:t>
            </a:r>
            <a:r>
              <a:rPr lang="en-US" dirty="0" err="1"/>
              <a:t>te</a:t>
            </a:r>
            <a:r>
              <a:rPr lang="en-US" dirty="0"/>
              <a:t> define </a:t>
            </a:r>
            <a:r>
              <a:rPr lang="en-US" dirty="0" err="1"/>
              <a:t>enquanto</a:t>
            </a:r>
            <a:r>
              <a:rPr lang="en-US" dirty="0"/>
              <a:t> </a:t>
            </a:r>
            <a:r>
              <a:rPr lang="en-US" dirty="0" err="1"/>
              <a:t>profissional</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10/23/2017 5:34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4613478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Title 1">
    <p:spTree>
      <p:nvGrpSpPr>
        <p:cNvPr id="1" name=""/>
        <p:cNvGrpSpPr/>
        <p:nvPr/>
      </p:nvGrpSpPr>
      <p:grpSpPr>
        <a:xfrm>
          <a:off x="0" y="0"/>
          <a:ext cx="0" cy="0"/>
          <a:chOff x="0" y="0"/>
          <a:chExt cx="0" cy="0"/>
        </a:xfrm>
      </p:grpSpPr>
      <p:pic>
        <p:nvPicPr>
          <p:cNvPr id="9" name="Picture 8" descr="A picture containing person, man, indoor, wall&#10;&#10;Description generated with very high confidence"/>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2091904" y="0"/>
            <a:ext cx="10350502" cy="6993996"/>
          </a:xfrm>
          <a:prstGeom prst="rect">
            <a:avLst/>
          </a:prstGeom>
        </p:spPr>
      </p:pic>
      <p:sp>
        <p:nvSpPr>
          <p:cNvPr id="68" name="Freeform 46"/>
          <p:cNvSpPr>
            <a:spLocks/>
          </p:cNvSpPr>
          <p:nvPr userDrawn="1"/>
        </p:nvSpPr>
        <p:spPr bwMode="auto">
          <a:xfrm>
            <a:off x="-7938" y="-5910"/>
            <a:ext cx="6690236" cy="7013137"/>
          </a:xfrm>
          <a:custGeom>
            <a:avLst/>
            <a:gdLst>
              <a:gd name="T0" fmla="*/ 4206 w 4206"/>
              <a:gd name="T1" fmla="*/ 4409 h 4409"/>
              <a:gd name="T2" fmla="*/ 0 w 4206"/>
              <a:gd name="T3" fmla="*/ 4409 h 4409"/>
              <a:gd name="T4" fmla="*/ 0 w 4206"/>
              <a:gd name="T5" fmla="*/ 0 h 4409"/>
              <a:gd name="T6" fmla="*/ 2289 w 4206"/>
              <a:gd name="T7" fmla="*/ 0 h 4409"/>
              <a:gd name="T8" fmla="*/ 4206 w 4206"/>
              <a:gd name="T9" fmla="*/ 4409 h 4409"/>
            </a:gdLst>
            <a:ahLst/>
            <a:cxnLst>
              <a:cxn ang="0">
                <a:pos x="T0" y="T1"/>
              </a:cxn>
              <a:cxn ang="0">
                <a:pos x="T2" y="T3"/>
              </a:cxn>
              <a:cxn ang="0">
                <a:pos x="T4" y="T5"/>
              </a:cxn>
              <a:cxn ang="0">
                <a:pos x="T6" y="T7"/>
              </a:cxn>
              <a:cxn ang="0">
                <a:pos x="T8" y="T9"/>
              </a:cxn>
            </a:cxnLst>
            <a:rect l="0" t="0" r="r" b="b"/>
            <a:pathLst>
              <a:path w="4206" h="4409">
                <a:moveTo>
                  <a:pt x="4206" y="4409"/>
                </a:moveTo>
                <a:lnTo>
                  <a:pt x="0" y="4409"/>
                </a:lnTo>
                <a:lnTo>
                  <a:pt x="0" y="0"/>
                </a:lnTo>
                <a:lnTo>
                  <a:pt x="2289" y="0"/>
                </a:lnTo>
                <a:lnTo>
                  <a:pt x="4206" y="4409"/>
                </a:ln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endParaRPr lang="en-US" sz="1800"/>
          </a:p>
        </p:txBody>
      </p:sp>
      <p:sp>
        <p:nvSpPr>
          <p:cNvPr id="69" name="Freeform 47"/>
          <p:cNvSpPr>
            <a:spLocks/>
          </p:cNvSpPr>
          <p:nvPr userDrawn="1"/>
        </p:nvSpPr>
        <p:spPr bwMode="auto">
          <a:xfrm>
            <a:off x="3619631" y="-11212"/>
            <a:ext cx="8822775" cy="7017380"/>
          </a:xfrm>
          <a:custGeom>
            <a:avLst/>
            <a:gdLst>
              <a:gd name="T0" fmla="*/ 5577 w 5577"/>
              <a:gd name="T1" fmla="*/ 4421 h 4421"/>
              <a:gd name="T2" fmla="*/ 1957 w 5577"/>
              <a:gd name="T3" fmla="*/ 4421 h 4421"/>
              <a:gd name="T4" fmla="*/ 0 w 5577"/>
              <a:gd name="T5" fmla="*/ 0 h 4421"/>
              <a:gd name="T6" fmla="*/ 5577 w 5577"/>
              <a:gd name="T7" fmla="*/ 0 h 4421"/>
              <a:gd name="T8" fmla="*/ 5577 w 5577"/>
              <a:gd name="T9" fmla="*/ 4421 h 4421"/>
            </a:gdLst>
            <a:ahLst/>
            <a:cxnLst>
              <a:cxn ang="0">
                <a:pos x="T0" y="T1"/>
              </a:cxn>
              <a:cxn ang="0">
                <a:pos x="T2" y="T3"/>
              </a:cxn>
              <a:cxn ang="0">
                <a:pos x="T4" y="T5"/>
              </a:cxn>
              <a:cxn ang="0">
                <a:pos x="T6" y="T7"/>
              </a:cxn>
              <a:cxn ang="0">
                <a:pos x="T8" y="T9"/>
              </a:cxn>
            </a:cxnLst>
            <a:rect l="0" t="0" r="r" b="b"/>
            <a:pathLst>
              <a:path w="5577" h="4421">
                <a:moveTo>
                  <a:pt x="5577" y="4421"/>
                </a:moveTo>
                <a:lnTo>
                  <a:pt x="1957" y="4421"/>
                </a:lnTo>
                <a:lnTo>
                  <a:pt x="0" y="0"/>
                </a:lnTo>
                <a:lnTo>
                  <a:pt x="5577" y="0"/>
                </a:lnTo>
                <a:lnTo>
                  <a:pt x="5577" y="4421"/>
                </a:lnTo>
                <a:close/>
              </a:path>
            </a:pathLst>
          </a:custGeom>
          <a:solidFill>
            <a:srgbClr val="434343">
              <a:alpha val="50196"/>
            </a:srgbClr>
          </a:solidFill>
          <a:ln>
            <a:noFill/>
          </a:ln>
        </p:spPr>
        <p:txBody>
          <a:bodyPr vert="horz" wrap="square" lIns="91427" tIns="45713" rIns="91427" bIns="45713" numCol="1" anchor="t" anchorCtr="0" compatLnSpc="1">
            <a:prstTxWarp prst="textNoShape">
              <a:avLst/>
            </a:prstTxWarp>
          </a:bodyPr>
          <a:lstStyle/>
          <a:p>
            <a:endParaRPr lang="en-US" sz="1800"/>
          </a:p>
        </p:txBody>
      </p:sp>
      <p:sp>
        <p:nvSpPr>
          <p:cNvPr id="82" name="Freeform 60"/>
          <p:cNvSpPr>
            <a:spLocks/>
          </p:cNvSpPr>
          <p:nvPr userDrawn="1"/>
        </p:nvSpPr>
        <p:spPr bwMode="auto">
          <a:xfrm>
            <a:off x="-7938" y="2354264"/>
            <a:ext cx="7931150" cy="4652963"/>
          </a:xfrm>
          <a:custGeom>
            <a:avLst/>
            <a:gdLst>
              <a:gd name="T0" fmla="*/ 4996 w 4996"/>
              <a:gd name="T1" fmla="*/ 2931 h 2931"/>
              <a:gd name="T2" fmla="*/ 0 w 4996"/>
              <a:gd name="T3" fmla="*/ 2931 h 2931"/>
              <a:gd name="T4" fmla="*/ 0 w 4996"/>
              <a:gd name="T5" fmla="*/ 0 h 2931"/>
              <a:gd name="T6" fmla="*/ 3705 w 4996"/>
              <a:gd name="T7" fmla="*/ 0 h 2931"/>
              <a:gd name="T8" fmla="*/ 4996 w 4996"/>
              <a:gd name="T9" fmla="*/ 2931 h 2931"/>
            </a:gdLst>
            <a:ahLst/>
            <a:cxnLst>
              <a:cxn ang="0">
                <a:pos x="T0" y="T1"/>
              </a:cxn>
              <a:cxn ang="0">
                <a:pos x="T2" y="T3"/>
              </a:cxn>
              <a:cxn ang="0">
                <a:pos x="T4" y="T5"/>
              </a:cxn>
              <a:cxn ang="0">
                <a:pos x="T6" y="T7"/>
              </a:cxn>
              <a:cxn ang="0">
                <a:pos x="T8" y="T9"/>
              </a:cxn>
            </a:cxnLst>
            <a:rect l="0" t="0" r="r" b="b"/>
            <a:pathLst>
              <a:path w="4996" h="2931">
                <a:moveTo>
                  <a:pt x="4996" y="2931"/>
                </a:moveTo>
                <a:lnTo>
                  <a:pt x="0" y="2931"/>
                </a:lnTo>
                <a:lnTo>
                  <a:pt x="0" y="0"/>
                </a:lnTo>
                <a:lnTo>
                  <a:pt x="3705" y="0"/>
                </a:lnTo>
                <a:lnTo>
                  <a:pt x="4996" y="2931"/>
                </a:lnTo>
                <a:close/>
              </a:path>
            </a:pathLst>
          </a:custGeom>
          <a:solidFill>
            <a:schemeClr val="accent4">
              <a:alpha val="89804"/>
            </a:schemeClr>
          </a:solidFill>
          <a:ln>
            <a:noFill/>
          </a:ln>
        </p:spPr>
        <p:txBody>
          <a:bodyPr vert="horz" wrap="square" lIns="91427" tIns="45713" rIns="91427" bIns="45713" numCol="1" anchor="t" anchorCtr="0" compatLnSpc="1">
            <a:prstTxWarp prst="textNoShape">
              <a:avLst/>
            </a:prstTxWarp>
          </a:bodyPr>
          <a:lstStyle/>
          <a:p>
            <a:endParaRPr lang="en-US" sz="1800"/>
          </a:p>
        </p:txBody>
      </p:sp>
      <p:sp>
        <p:nvSpPr>
          <p:cNvPr id="83" name="Freeform 61"/>
          <p:cNvSpPr>
            <a:spLocks/>
          </p:cNvSpPr>
          <p:nvPr userDrawn="1"/>
        </p:nvSpPr>
        <p:spPr bwMode="auto">
          <a:xfrm>
            <a:off x="-7937" y="968376"/>
            <a:ext cx="5719763" cy="1611313"/>
          </a:xfrm>
          <a:custGeom>
            <a:avLst/>
            <a:gdLst>
              <a:gd name="T0" fmla="*/ 3603 w 3603"/>
              <a:gd name="T1" fmla="*/ 1015 h 1015"/>
              <a:gd name="T2" fmla="*/ 0 w 3603"/>
              <a:gd name="T3" fmla="*/ 1015 h 1015"/>
              <a:gd name="T4" fmla="*/ 0 w 3603"/>
              <a:gd name="T5" fmla="*/ 0 h 1015"/>
              <a:gd name="T6" fmla="*/ 3151 w 3603"/>
              <a:gd name="T7" fmla="*/ 0 h 1015"/>
              <a:gd name="T8" fmla="*/ 3603 w 3603"/>
              <a:gd name="T9" fmla="*/ 1015 h 1015"/>
            </a:gdLst>
            <a:ahLst/>
            <a:cxnLst>
              <a:cxn ang="0">
                <a:pos x="T0" y="T1"/>
              </a:cxn>
              <a:cxn ang="0">
                <a:pos x="T2" y="T3"/>
              </a:cxn>
              <a:cxn ang="0">
                <a:pos x="T4" y="T5"/>
              </a:cxn>
              <a:cxn ang="0">
                <a:pos x="T6" y="T7"/>
              </a:cxn>
              <a:cxn ang="0">
                <a:pos x="T8" y="T9"/>
              </a:cxn>
            </a:cxnLst>
            <a:rect l="0" t="0" r="r" b="b"/>
            <a:pathLst>
              <a:path w="3603" h="1015">
                <a:moveTo>
                  <a:pt x="3603" y="1015"/>
                </a:moveTo>
                <a:lnTo>
                  <a:pt x="0" y="1015"/>
                </a:lnTo>
                <a:lnTo>
                  <a:pt x="0" y="0"/>
                </a:lnTo>
                <a:lnTo>
                  <a:pt x="3151" y="0"/>
                </a:lnTo>
                <a:lnTo>
                  <a:pt x="3603" y="1015"/>
                </a:lnTo>
                <a:close/>
              </a:path>
            </a:pathLst>
          </a:custGeom>
          <a:solidFill>
            <a:schemeClr val="accent3">
              <a:alpha val="89804"/>
            </a:schemeClr>
          </a:solidFill>
          <a:ln>
            <a:noFill/>
          </a:ln>
        </p:spPr>
        <p:txBody>
          <a:bodyPr vert="horz" wrap="square" lIns="91427" tIns="45713" rIns="91427" bIns="45713" numCol="1" anchor="t" anchorCtr="0" compatLnSpc="1">
            <a:prstTxWarp prst="textNoShape">
              <a:avLst/>
            </a:prstTxWarp>
          </a:bodyPr>
          <a:lstStyle/>
          <a:p>
            <a:endParaRPr lang="en-US" sz="1800"/>
          </a:p>
        </p:txBody>
      </p:sp>
      <p:sp>
        <p:nvSpPr>
          <p:cNvPr id="22" name="Text Placeholder 6"/>
          <p:cNvSpPr>
            <a:spLocks noGrp="1"/>
          </p:cNvSpPr>
          <p:nvPr>
            <p:ph type="body" sz="quarter" idx="12" hasCustomPrompt="1"/>
          </p:nvPr>
        </p:nvSpPr>
        <p:spPr>
          <a:xfrm>
            <a:off x="524137" y="4277021"/>
            <a:ext cx="5987368" cy="1040285"/>
          </a:xfrm>
        </p:spPr>
        <p:txBody>
          <a:bodyPr/>
          <a:lstStyle>
            <a:lvl1pPr marL="0" indent="0">
              <a:buNone/>
              <a:defRPr sz="2400">
                <a:solidFill>
                  <a:schemeClr val="bg1"/>
                </a:solidFill>
              </a:defRPr>
            </a:lvl1pPr>
            <a:lvl5pPr>
              <a:defRPr/>
            </a:lvl5pPr>
          </a:lstStyle>
          <a:p>
            <a:pPr lvl="0"/>
            <a:r>
              <a:rPr lang="en-US" dirty="0"/>
              <a:t>Speaker Name</a:t>
            </a:r>
          </a:p>
          <a:p>
            <a:pPr lvl="0"/>
            <a:r>
              <a:rPr lang="en-US" dirty="0"/>
              <a:t>Date</a:t>
            </a:r>
          </a:p>
        </p:txBody>
      </p:sp>
      <p:sp>
        <p:nvSpPr>
          <p:cNvPr id="23" name="Text Placeholder 6"/>
          <p:cNvSpPr>
            <a:spLocks noGrp="1"/>
          </p:cNvSpPr>
          <p:nvPr>
            <p:ph type="body" sz="quarter" idx="13" hasCustomPrompt="1"/>
          </p:nvPr>
        </p:nvSpPr>
        <p:spPr>
          <a:xfrm>
            <a:off x="508008" y="3139536"/>
            <a:ext cx="6671713" cy="844270"/>
          </a:xfrm>
        </p:spPr>
        <p:txBody>
          <a:bodyPr anchor="b"/>
          <a:lstStyle>
            <a:lvl1pPr marL="0" indent="0">
              <a:buNone/>
              <a:defRPr lang="en-US" sz="4399" kern="1200" spc="0" baseline="0" dirty="0">
                <a:solidFill>
                  <a:schemeClr val="bg1"/>
                </a:solidFill>
                <a:latin typeface="+mj-lt"/>
                <a:ea typeface="+mn-ea"/>
                <a:cs typeface="+mn-cs"/>
              </a:defRPr>
            </a:lvl1pPr>
            <a:lvl5pPr>
              <a:defRPr/>
            </a:lvl5pPr>
          </a:lstStyle>
          <a:p>
            <a:pPr marL="0" marR="0" lvl="0" indent="0" algn="l" defTabSz="932563" rtl="0" eaLnBrk="1" fontAlgn="auto" latinLnBrk="0" hangingPunct="1">
              <a:lnSpc>
                <a:spcPct val="95000"/>
              </a:lnSpc>
              <a:spcBef>
                <a:spcPts val="0"/>
              </a:spcBef>
              <a:spcAft>
                <a:spcPts val="1199"/>
              </a:spcAft>
              <a:buClrTx/>
              <a:buSzPct val="90000"/>
              <a:buFont typeface="Arial" pitchFamily="34" charset="0"/>
              <a:buNone/>
              <a:tabLst/>
            </a:pPr>
            <a:r>
              <a:rPr lang="en-US" dirty="0"/>
              <a:t>Presentation Title Here</a:t>
            </a:r>
          </a:p>
        </p:txBody>
      </p:sp>
      <p:sp>
        <p:nvSpPr>
          <p:cNvPr id="2" name="TextBox 1"/>
          <p:cNvSpPr txBox="1"/>
          <p:nvPr userDrawn="1"/>
        </p:nvSpPr>
        <p:spPr>
          <a:xfrm>
            <a:off x="675948" y="1855119"/>
            <a:ext cx="4387359" cy="683264"/>
          </a:xfrm>
          <a:prstGeom prst="rect">
            <a:avLst/>
          </a:prstGeom>
          <a:noFill/>
        </p:spPr>
        <p:txBody>
          <a:bodyPr wrap="square" lIns="0" tIns="0" rIns="0" bIns="0" rtlCol="0">
            <a:noAutofit/>
          </a:bodyPr>
          <a:lstStyle/>
          <a:p>
            <a:pPr>
              <a:lnSpc>
                <a:spcPct val="90000"/>
              </a:lnSpc>
              <a:spcAft>
                <a:spcPts val="600"/>
              </a:spcAft>
            </a:pPr>
            <a:r>
              <a:rPr lang="en-US" sz="2800" dirty="0">
                <a:solidFill>
                  <a:schemeClr val="bg1"/>
                </a:solidFill>
                <a:latin typeface="+mj-lt"/>
                <a:cs typeface="Segoe UI Semibold" panose="020B0702040204020203" pitchFamily="34" charset="0"/>
              </a:rPr>
              <a:t>FY18 Red Carpet Experience</a:t>
            </a:r>
          </a:p>
        </p:txBody>
      </p:sp>
      <p:sp>
        <p:nvSpPr>
          <p:cNvPr id="70" name="Freeform 48"/>
          <p:cNvSpPr>
            <a:spLocks/>
          </p:cNvSpPr>
          <p:nvPr userDrawn="1"/>
        </p:nvSpPr>
        <p:spPr bwMode="auto">
          <a:xfrm>
            <a:off x="650876" y="384174"/>
            <a:ext cx="174625" cy="161925"/>
          </a:xfrm>
          <a:custGeom>
            <a:avLst/>
            <a:gdLst>
              <a:gd name="T0" fmla="*/ 93 w 110"/>
              <a:gd name="T1" fmla="*/ 24 h 102"/>
              <a:gd name="T2" fmla="*/ 93 w 110"/>
              <a:gd name="T3" fmla="*/ 102 h 102"/>
              <a:gd name="T4" fmla="*/ 110 w 110"/>
              <a:gd name="T5" fmla="*/ 102 h 102"/>
              <a:gd name="T6" fmla="*/ 110 w 110"/>
              <a:gd name="T7" fmla="*/ 0 h 102"/>
              <a:gd name="T8" fmla="*/ 110 w 110"/>
              <a:gd name="T9" fmla="*/ 0 h 102"/>
              <a:gd name="T10" fmla="*/ 87 w 110"/>
              <a:gd name="T11" fmla="*/ 0 h 102"/>
              <a:gd name="T12" fmla="*/ 55 w 110"/>
              <a:gd name="T13" fmla="*/ 76 h 102"/>
              <a:gd name="T14" fmla="*/ 25 w 110"/>
              <a:gd name="T15" fmla="*/ 0 h 102"/>
              <a:gd name="T16" fmla="*/ 0 w 110"/>
              <a:gd name="T17" fmla="*/ 0 h 102"/>
              <a:gd name="T18" fmla="*/ 0 w 110"/>
              <a:gd name="T19" fmla="*/ 102 h 102"/>
              <a:gd name="T20" fmla="*/ 16 w 110"/>
              <a:gd name="T21" fmla="*/ 102 h 102"/>
              <a:gd name="T22" fmla="*/ 16 w 110"/>
              <a:gd name="T23" fmla="*/ 24 h 102"/>
              <a:gd name="T24" fmla="*/ 17 w 110"/>
              <a:gd name="T25" fmla="*/ 24 h 102"/>
              <a:gd name="T26" fmla="*/ 49 w 110"/>
              <a:gd name="T27" fmla="*/ 102 h 102"/>
              <a:gd name="T28" fmla="*/ 61 w 110"/>
              <a:gd name="T29" fmla="*/ 102 h 102"/>
              <a:gd name="T30" fmla="*/ 93 w 110"/>
              <a:gd name="T31" fmla="*/ 24 h 102"/>
              <a:gd name="T32" fmla="*/ 93 w 110"/>
              <a:gd name="T33" fmla="*/ 2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0" h="102">
                <a:moveTo>
                  <a:pt x="93" y="24"/>
                </a:moveTo>
                <a:lnTo>
                  <a:pt x="93" y="102"/>
                </a:lnTo>
                <a:lnTo>
                  <a:pt x="110" y="102"/>
                </a:lnTo>
                <a:lnTo>
                  <a:pt x="110" y="0"/>
                </a:lnTo>
                <a:lnTo>
                  <a:pt x="110" y="0"/>
                </a:lnTo>
                <a:lnTo>
                  <a:pt x="87" y="0"/>
                </a:lnTo>
                <a:lnTo>
                  <a:pt x="55" y="76"/>
                </a:lnTo>
                <a:lnTo>
                  <a:pt x="25" y="0"/>
                </a:lnTo>
                <a:lnTo>
                  <a:pt x="0" y="0"/>
                </a:lnTo>
                <a:lnTo>
                  <a:pt x="0" y="102"/>
                </a:lnTo>
                <a:lnTo>
                  <a:pt x="16" y="102"/>
                </a:lnTo>
                <a:lnTo>
                  <a:pt x="16" y="24"/>
                </a:lnTo>
                <a:lnTo>
                  <a:pt x="17" y="24"/>
                </a:lnTo>
                <a:lnTo>
                  <a:pt x="49" y="102"/>
                </a:lnTo>
                <a:lnTo>
                  <a:pt x="61" y="102"/>
                </a:lnTo>
                <a:lnTo>
                  <a:pt x="93" y="24"/>
                </a:lnTo>
                <a:lnTo>
                  <a:pt x="93" y="24"/>
                </a:ln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endParaRPr lang="en-US" sz="1800"/>
          </a:p>
        </p:txBody>
      </p:sp>
      <p:sp>
        <p:nvSpPr>
          <p:cNvPr id="71" name="Freeform 49"/>
          <p:cNvSpPr>
            <a:spLocks noEditPoints="1"/>
          </p:cNvSpPr>
          <p:nvPr userDrawn="1"/>
        </p:nvSpPr>
        <p:spPr bwMode="auto">
          <a:xfrm>
            <a:off x="850901" y="381000"/>
            <a:ext cx="33338" cy="165100"/>
          </a:xfrm>
          <a:custGeom>
            <a:avLst/>
            <a:gdLst>
              <a:gd name="T0" fmla="*/ 10 w 21"/>
              <a:gd name="T1" fmla="*/ 0 h 102"/>
              <a:gd name="T2" fmla="*/ 3 w 21"/>
              <a:gd name="T3" fmla="*/ 2 h 102"/>
              <a:gd name="T4" fmla="*/ 0 w 21"/>
              <a:gd name="T5" fmla="*/ 10 h 102"/>
              <a:gd name="T6" fmla="*/ 3 w 21"/>
              <a:gd name="T7" fmla="*/ 16 h 102"/>
              <a:gd name="T8" fmla="*/ 10 w 21"/>
              <a:gd name="T9" fmla="*/ 19 h 102"/>
              <a:gd name="T10" fmla="*/ 18 w 21"/>
              <a:gd name="T11" fmla="*/ 16 h 102"/>
              <a:gd name="T12" fmla="*/ 21 w 21"/>
              <a:gd name="T13" fmla="*/ 10 h 102"/>
              <a:gd name="T14" fmla="*/ 18 w 21"/>
              <a:gd name="T15" fmla="*/ 3 h 102"/>
              <a:gd name="T16" fmla="*/ 10 w 21"/>
              <a:gd name="T17" fmla="*/ 0 h 102"/>
              <a:gd name="T18" fmla="*/ 19 w 21"/>
              <a:gd name="T19" fmla="*/ 30 h 102"/>
              <a:gd name="T20" fmla="*/ 2 w 21"/>
              <a:gd name="T21" fmla="*/ 30 h 102"/>
              <a:gd name="T22" fmla="*/ 2 w 21"/>
              <a:gd name="T23" fmla="*/ 102 h 102"/>
              <a:gd name="T24" fmla="*/ 19 w 21"/>
              <a:gd name="T25" fmla="*/ 102 h 102"/>
              <a:gd name="T26" fmla="*/ 19 w 21"/>
              <a:gd name="T27" fmla="*/ 3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102">
                <a:moveTo>
                  <a:pt x="10" y="0"/>
                </a:moveTo>
                <a:cubicBezTo>
                  <a:pt x="8" y="0"/>
                  <a:pt x="5" y="1"/>
                  <a:pt x="3" y="2"/>
                </a:cubicBezTo>
                <a:cubicBezTo>
                  <a:pt x="1" y="4"/>
                  <a:pt x="0" y="7"/>
                  <a:pt x="0" y="10"/>
                </a:cubicBezTo>
                <a:cubicBezTo>
                  <a:pt x="0" y="12"/>
                  <a:pt x="1" y="15"/>
                  <a:pt x="3" y="16"/>
                </a:cubicBezTo>
                <a:cubicBezTo>
                  <a:pt x="5" y="18"/>
                  <a:pt x="8" y="19"/>
                  <a:pt x="10" y="19"/>
                </a:cubicBezTo>
                <a:cubicBezTo>
                  <a:pt x="13" y="19"/>
                  <a:pt x="16" y="18"/>
                  <a:pt x="18" y="16"/>
                </a:cubicBezTo>
                <a:cubicBezTo>
                  <a:pt x="20" y="15"/>
                  <a:pt x="21" y="12"/>
                  <a:pt x="21" y="10"/>
                </a:cubicBezTo>
                <a:cubicBezTo>
                  <a:pt x="21" y="7"/>
                  <a:pt x="20" y="4"/>
                  <a:pt x="18" y="3"/>
                </a:cubicBezTo>
                <a:cubicBezTo>
                  <a:pt x="16" y="1"/>
                  <a:pt x="13" y="0"/>
                  <a:pt x="10" y="0"/>
                </a:cubicBezTo>
                <a:close/>
                <a:moveTo>
                  <a:pt x="19" y="30"/>
                </a:moveTo>
                <a:cubicBezTo>
                  <a:pt x="2" y="30"/>
                  <a:pt x="2" y="30"/>
                  <a:pt x="2" y="30"/>
                </a:cubicBezTo>
                <a:cubicBezTo>
                  <a:pt x="2" y="102"/>
                  <a:pt x="2" y="102"/>
                  <a:pt x="2" y="102"/>
                </a:cubicBezTo>
                <a:cubicBezTo>
                  <a:pt x="19" y="102"/>
                  <a:pt x="19" y="102"/>
                  <a:pt x="19" y="102"/>
                </a:cubicBezTo>
                <a:cubicBezTo>
                  <a:pt x="19" y="30"/>
                  <a:pt x="19" y="30"/>
                  <a:pt x="19" y="30"/>
                </a:cubicBez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endParaRPr lang="en-US" sz="1800"/>
          </a:p>
        </p:txBody>
      </p:sp>
      <p:sp>
        <p:nvSpPr>
          <p:cNvPr id="72" name="Freeform 50"/>
          <p:cNvSpPr>
            <a:spLocks/>
          </p:cNvSpPr>
          <p:nvPr userDrawn="1"/>
        </p:nvSpPr>
        <p:spPr bwMode="auto">
          <a:xfrm>
            <a:off x="898526" y="428625"/>
            <a:ext cx="92075" cy="120650"/>
          </a:xfrm>
          <a:custGeom>
            <a:avLst/>
            <a:gdLst>
              <a:gd name="T0" fmla="*/ 39 w 56"/>
              <a:gd name="T1" fmla="*/ 0 h 75"/>
              <a:gd name="T2" fmla="*/ 18 w 56"/>
              <a:gd name="T3" fmla="*/ 4 h 75"/>
              <a:gd name="T4" fmla="*/ 5 w 56"/>
              <a:gd name="T5" fmla="*/ 18 h 75"/>
              <a:gd name="T6" fmla="*/ 0 w 56"/>
              <a:gd name="T7" fmla="*/ 39 h 75"/>
              <a:gd name="T8" fmla="*/ 5 w 56"/>
              <a:gd name="T9" fmla="*/ 58 h 75"/>
              <a:gd name="T10" fmla="*/ 17 w 56"/>
              <a:gd name="T11" fmla="*/ 70 h 75"/>
              <a:gd name="T12" fmla="*/ 36 w 56"/>
              <a:gd name="T13" fmla="*/ 75 h 75"/>
              <a:gd name="T14" fmla="*/ 56 w 56"/>
              <a:gd name="T15" fmla="*/ 70 h 75"/>
              <a:gd name="T16" fmla="*/ 56 w 56"/>
              <a:gd name="T17" fmla="*/ 70 h 75"/>
              <a:gd name="T18" fmla="*/ 56 w 56"/>
              <a:gd name="T19" fmla="*/ 54 h 75"/>
              <a:gd name="T20" fmla="*/ 56 w 56"/>
              <a:gd name="T21" fmla="*/ 55 h 75"/>
              <a:gd name="T22" fmla="*/ 47 w 56"/>
              <a:gd name="T23" fmla="*/ 59 h 75"/>
              <a:gd name="T24" fmla="*/ 39 w 56"/>
              <a:gd name="T25" fmla="*/ 61 h 75"/>
              <a:gd name="T26" fmla="*/ 24 w 56"/>
              <a:gd name="T27" fmla="*/ 55 h 75"/>
              <a:gd name="T28" fmla="*/ 18 w 56"/>
              <a:gd name="T29" fmla="*/ 38 h 75"/>
              <a:gd name="T30" fmla="*/ 24 w 56"/>
              <a:gd name="T31" fmla="*/ 20 h 75"/>
              <a:gd name="T32" fmla="*/ 40 w 56"/>
              <a:gd name="T33" fmla="*/ 14 h 75"/>
              <a:gd name="T34" fmla="*/ 56 w 56"/>
              <a:gd name="T35" fmla="*/ 19 h 75"/>
              <a:gd name="T36" fmla="*/ 56 w 56"/>
              <a:gd name="T37" fmla="*/ 20 h 75"/>
              <a:gd name="T38" fmla="*/ 56 w 56"/>
              <a:gd name="T39" fmla="*/ 3 h 75"/>
              <a:gd name="T40" fmla="*/ 56 w 56"/>
              <a:gd name="T41" fmla="*/ 3 h 75"/>
              <a:gd name="T42" fmla="*/ 48 w 56"/>
              <a:gd name="T43" fmla="*/ 1 h 75"/>
              <a:gd name="T44" fmla="*/ 39 w 56"/>
              <a:gd name="T4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75">
                <a:moveTo>
                  <a:pt x="39" y="0"/>
                </a:moveTo>
                <a:cubicBezTo>
                  <a:pt x="31" y="0"/>
                  <a:pt x="24" y="1"/>
                  <a:pt x="18" y="4"/>
                </a:cubicBezTo>
                <a:cubicBezTo>
                  <a:pt x="13" y="8"/>
                  <a:pt x="8" y="12"/>
                  <a:pt x="5" y="18"/>
                </a:cubicBezTo>
                <a:cubicBezTo>
                  <a:pt x="2" y="24"/>
                  <a:pt x="0" y="31"/>
                  <a:pt x="0" y="39"/>
                </a:cubicBezTo>
                <a:cubicBezTo>
                  <a:pt x="0" y="46"/>
                  <a:pt x="2" y="52"/>
                  <a:pt x="5" y="58"/>
                </a:cubicBezTo>
                <a:cubicBezTo>
                  <a:pt x="8" y="63"/>
                  <a:pt x="12" y="67"/>
                  <a:pt x="17" y="70"/>
                </a:cubicBezTo>
                <a:cubicBezTo>
                  <a:pt x="23" y="73"/>
                  <a:pt x="29" y="75"/>
                  <a:pt x="36" y="75"/>
                </a:cubicBezTo>
                <a:cubicBezTo>
                  <a:pt x="44" y="75"/>
                  <a:pt x="51" y="73"/>
                  <a:pt x="56" y="70"/>
                </a:cubicBezTo>
                <a:cubicBezTo>
                  <a:pt x="56" y="70"/>
                  <a:pt x="56" y="70"/>
                  <a:pt x="56" y="70"/>
                </a:cubicBezTo>
                <a:cubicBezTo>
                  <a:pt x="56" y="54"/>
                  <a:pt x="56" y="54"/>
                  <a:pt x="56" y="54"/>
                </a:cubicBezTo>
                <a:cubicBezTo>
                  <a:pt x="56" y="55"/>
                  <a:pt x="56" y="55"/>
                  <a:pt x="56" y="55"/>
                </a:cubicBezTo>
                <a:cubicBezTo>
                  <a:pt x="53" y="57"/>
                  <a:pt x="50" y="58"/>
                  <a:pt x="47" y="59"/>
                </a:cubicBezTo>
                <a:cubicBezTo>
                  <a:pt x="45" y="60"/>
                  <a:pt x="42" y="61"/>
                  <a:pt x="39" y="61"/>
                </a:cubicBezTo>
                <a:cubicBezTo>
                  <a:pt x="33" y="61"/>
                  <a:pt x="27" y="59"/>
                  <a:pt x="24" y="55"/>
                </a:cubicBezTo>
                <a:cubicBezTo>
                  <a:pt x="20" y="51"/>
                  <a:pt x="18" y="45"/>
                  <a:pt x="18" y="38"/>
                </a:cubicBezTo>
                <a:cubicBezTo>
                  <a:pt x="18" y="30"/>
                  <a:pt x="20" y="24"/>
                  <a:pt x="24" y="20"/>
                </a:cubicBezTo>
                <a:cubicBezTo>
                  <a:pt x="28" y="16"/>
                  <a:pt x="33" y="14"/>
                  <a:pt x="40" y="14"/>
                </a:cubicBezTo>
                <a:cubicBezTo>
                  <a:pt x="45" y="14"/>
                  <a:pt x="51" y="15"/>
                  <a:pt x="56" y="19"/>
                </a:cubicBezTo>
                <a:cubicBezTo>
                  <a:pt x="56" y="20"/>
                  <a:pt x="56" y="20"/>
                  <a:pt x="56" y="20"/>
                </a:cubicBezTo>
                <a:cubicBezTo>
                  <a:pt x="56" y="3"/>
                  <a:pt x="56" y="3"/>
                  <a:pt x="56" y="3"/>
                </a:cubicBezTo>
                <a:cubicBezTo>
                  <a:pt x="56" y="3"/>
                  <a:pt x="56" y="3"/>
                  <a:pt x="56" y="3"/>
                </a:cubicBezTo>
                <a:cubicBezTo>
                  <a:pt x="54" y="2"/>
                  <a:pt x="52" y="1"/>
                  <a:pt x="48" y="1"/>
                </a:cubicBezTo>
                <a:cubicBezTo>
                  <a:pt x="45" y="0"/>
                  <a:pt x="42" y="0"/>
                  <a:pt x="39" y="0"/>
                </a:cubicBez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endParaRPr lang="en-US" sz="1800"/>
          </a:p>
        </p:txBody>
      </p:sp>
      <p:sp>
        <p:nvSpPr>
          <p:cNvPr id="73" name="Freeform 51"/>
          <p:cNvSpPr>
            <a:spLocks/>
          </p:cNvSpPr>
          <p:nvPr userDrawn="1"/>
        </p:nvSpPr>
        <p:spPr bwMode="auto">
          <a:xfrm>
            <a:off x="1011238" y="428624"/>
            <a:ext cx="68263" cy="117475"/>
          </a:xfrm>
          <a:custGeom>
            <a:avLst/>
            <a:gdLst>
              <a:gd name="T0" fmla="*/ 17 w 42"/>
              <a:gd name="T1" fmla="*/ 14 h 73"/>
              <a:gd name="T2" fmla="*/ 17 w 42"/>
              <a:gd name="T3" fmla="*/ 1 h 73"/>
              <a:gd name="T4" fmla="*/ 0 w 42"/>
              <a:gd name="T5" fmla="*/ 1 h 73"/>
              <a:gd name="T6" fmla="*/ 0 w 42"/>
              <a:gd name="T7" fmla="*/ 73 h 73"/>
              <a:gd name="T8" fmla="*/ 17 w 42"/>
              <a:gd name="T9" fmla="*/ 73 h 73"/>
              <a:gd name="T10" fmla="*/ 17 w 42"/>
              <a:gd name="T11" fmla="*/ 36 h 73"/>
              <a:gd name="T12" fmla="*/ 21 w 42"/>
              <a:gd name="T13" fmla="*/ 21 h 73"/>
              <a:gd name="T14" fmla="*/ 32 w 42"/>
              <a:gd name="T15" fmla="*/ 15 h 73"/>
              <a:gd name="T16" fmla="*/ 37 w 42"/>
              <a:gd name="T17" fmla="*/ 16 h 73"/>
              <a:gd name="T18" fmla="*/ 41 w 42"/>
              <a:gd name="T19" fmla="*/ 18 h 73"/>
              <a:gd name="T20" fmla="*/ 42 w 42"/>
              <a:gd name="T21" fmla="*/ 18 h 73"/>
              <a:gd name="T22" fmla="*/ 42 w 42"/>
              <a:gd name="T23" fmla="*/ 1 h 73"/>
              <a:gd name="T24" fmla="*/ 42 w 42"/>
              <a:gd name="T25" fmla="*/ 1 h 73"/>
              <a:gd name="T26" fmla="*/ 35 w 42"/>
              <a:gd name="T27" fmla="*/ 0 h 73"/>
              <a:gd name="T28" fmla="*/ 35 w 42"/>
              <a:gd name="T29" fmla="*/ 0 h 73"/>
              <a:gd name="T30" fmla="*/ 24 w 42"/>
              <a:gd name="T31" fmla="*/ 4 h 73"/>
              <a:gd name="T32" fmla="*/ 17 w 42"/>
              <a:gd name="T33" fmla="*/ 1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73">
                <a:moveTo>
                  <a:pt x="17" y="14"/>
                </a:moveTo>
                <a:cubicBezTo>
                  <a:pt x="17" y="1"/>
                  <a:pt x="17" y="1"/>
                  <a:pt x="17" y="1"/>
                </a:cubicBezTo>
                <a:cubicBezTo>
                  <a:pt x="0" y="1"/>
                  <a:pt x="0" y="1"/>
                  <a:pt x="0" y="1"/>
                </a:cubicBezTo>
                <a:cubicBezTo>
                  <a:pt x="0" y="73"/>
                  <a:pt x="0" y="73"/>
                  <a:pt x="0" y="73"/>
                </a:cubicBezTo>
                <a:cubicBezTo>
                  <a:pt x="17" y="73"/>
                  <a:pt x="17" y="73"/>
                  <a:pt x="17" y="73"/>
                </a:cubicBezTo>
                <a:cubicBezTo>
                  <a:pt x="17" y="36"/>
                  <a:pt x="17" y="36"/>
                  <a:pt x="17" y="36"/>
                </a:cubicBezTo>
                <a:cubicBezTo>
                  <a:pt x="17" y="30"/>
                  <a:pt x="19" y="25"/>
                  <a:pt x="21" y="21"/>
                </a:cubicBezTo>
                <a:cubicBezTo>
                  <a:pt x="24" y="17"/>
                  <a:pt x="28" y="15"/>
                  <a:pt x="32" y="15"/>
                </a:cubicBezTo>
                <a:cubicBezTo>
                  <a:pt x="34" y="15"/>
                  <a:pt x="35" y="16"/>
                  <a:pt x="37" y="16"/>
                </a:cubicBezTo>
                <a:cubicBezTo>
                  <a:pt x="39" y="17"/>
                  <a:pt x="41" y="17"/>
                  <a:pt x="41" y="18"/>
                </a:cubicBezTo>
                <a:cubicBezTo>
                  <a:pt x="42" y="18"/>
                  <a:pt x="42" y="18"/>
                  <a:pt x="42" y="18"/>
                </a:cubicBezTo>
                <a:cubicBezTo>
                  <a:pt x="42" y="1"/>
                  <a:pt x="42" y="1"/>
                  <a:pt x="42" y="1"/>
                </a:cubicBezTo>
                <a:cubicBezTo>
                  <a:pt x="42" y="1"/>
                  <a:pt x="42" y="1"/>
                  <a:pt x="42" y="1"/>
                </a:cubicBezTo>
                <a:cubicBezTo>
                  <a:pt x="40" y="0"/>
                  <a:pt x="38" y="0"/>
                  <a:pt x="35" y="0"/>
                </a:cubicBezTo>
                <a:cubicBezTo>
                  <a:pt x="35" y="0"/>
                  <a:pt x="35" y="0"/>
                  <a:pt x="35" y="0"/>
                </a:cubicBezTo>
                <a:cubicBezTo>
                  <a:pt x="31" y="0"/>
                  <a:pt x="27" y="1"/>
                  <a:pt x="24" y="4"/>
                </a:cubicBezTo>
                <a:cubicBezTo>
                  <a:pt x="21" y="6"/>
                  <a:pt x="19" y="10"/>
                  <a:pt x="17" y="14"/>
                </a:cubicBez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endParaRPr lang="en-US" sz="1800"/>
          </a:p>
        </p:txBody>
      </p:sp>
      <p:sp>
        <p:nvSpPr>
          <p:cNvPr id="74" name="Freeform 52"/>
          <p:cNvSpPr>
            <a:spLocks noEditPoints="1"/>
          </p:cNvSpPr>
          <p:nvPr userDrawn="1"/>
        </p:nvSpPr>
        <p:spPr bwMode="auto">
          <a:xfrm>
            <a:off x="1081087" y="428625"/>
            <a:ext cx="120650" cy="120650"/>
          </a:xfrm>
          <a:custGeom>
            <a:avLst/>
            <a:gdLst>
              <a:gd name="T0" fmla="*/ 38 w 74"/>
              <a:gd name="T1" fmla="*/ 0 h 75"/>
              <a:gd name="T2" fmla="*/ 10 w 74"/>
              <a:gd name="T3" fmla="*/ 10 h 75"/>
              <a:gd name="T4" fmla="*/ 0 w 74"/>
              <a:gd name="T5" fmla="*/ 38 h 75"/>
              <a:gd name="T6" fmla="*/ 10 w 74"/>
              <a:gd name="T7" fmla="*/ 65 h 75"/>
              <a:gd name="T8" fmla="*/ 36 w 74"/>
              <a:gd name="T9" fmla="*/ 75 h 75"/>
              <a:gd name="T10" fmla="*/ 64 w 74"/>
              <a:gd name="T11" fmla="*/ 64 h 75"/>
              <a:gd name="T12" fmla="*/ 74 w 74"/>
              <a:gd name="T13" fmla="*/ 36 h 75"/>
              <a:gd name="T14" fmla="*/ 64 w 74"/>
              <a:gd name="T15" fmla="*/ 9 h 75"/>
              <a:gd name="T16" fmla="*/ 38 w 74"/>
              <a:gd name="T17" fmla="*/ 0 h 75"/>
              <a:gd name="T18" fmla="*/ 37 w 74"/>
              <a:gd name="T19" fmla="*/ 61 h 75"/>
              <a:gd name="T20" fmla="*/ 23 w 74"/>
              <a:gd name="T21" fmla="*/ 55 h 75"/>
              <a:gd name="T22" fmla="*/ 18 w 74"/>
              <a:gd name="T23" fmla="*/ 37 h 75"/>
              <a:gd name="T24" fmla="*/ 23 w 74"/>
              <a:gd name="T25" fmla="*/ 20 h 75"/>
              <a:gd name="T26" fmla="*/ 37 w 74"/>
              <a:gd name="T27" fmla="*/ 14 h 75"/>
              <a:gd name="T28" fmla="*/ 51 w 74"/>
              <a:gd name="T29" fmla="*/ 19 h 75"/>
              <a:gd name="T30" fmla="*/ 56 w 74"/>
              <a:gd name="T31" fmla="*/ 37 h 75"/>
              <a:gd name="T32" fmla="*/ 52 w 74"/>
              <a:gd name="T33" fmla="*/ 55 h 75"/>
              <a:gd name="T34" fmla="*/ 37 w 74"/>
              <a:gd name="T35" fmla="*/ 6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 h="75">
                <a:moveTo>
                  <a:pt x="38" y="0"/>
                </a:moveTo>
                <a:cubicBezTo>
                  <a:pt x="26" y="0"/>
                  <a:pt x="17" y="3"/>
                  <a:pt x="10" y="10"/>
                </a:cubicBezTo>
                <a:cubicBezTo>
                  <a:pt x="3" y="17"/>
                  <a:pt x="0" y="26"/>
                  <a:pt x="0" y="38"/>
                </a:cubicBezTo>
                <a:cubicBezTo>
                  <a:pt x="0" y="49"/>
                  <a:pt x="3" y="58"/>
                  <a:pt x="10" y="65"/>
                </a:cubicBezTo>
                <a:cubicBezTo>
                  <a:pt x="16" y="71"/>
                  <a:pt x="25" y="75"/>
                  <a:pt x="36" y="75"/>
                </a:cubicBezTo>
                <a:cubicBezTo>
                  <a:pt x="48" y="75"/>
                  <a:pt x="57" y="71"/>
                  <a:pt x="64" y="64"/>
                </a:cubicBezTo>
                <a:cubicBezTo>
                  <a:pt x="71" y="57"/>
                  <a:pt x="74" y="48"/>
                  <a:pt x="74" y="36"/>
                </a:cubicBezTo>
                <a:cubicBezTo>
                  <a:pt x="74" y="25"/>
                  <a:pt x="71" y="16"/>
                  <a:pt x="64" y="9"/>
                </a:cubicBezTo>
                <a:cubicBezTo>
                  <a:pt x="58" y="3"/>
                  <a:pt x="49" y="0"/>
                  <a:pt x="38" y="0"/>
                </a:cubicBezTo>
                <a:close/>
                <a:moveTo>
                  <a:pt x="37" y="61"/>
                </a:moveTo>
                <a:cubicBezTo>
                  <a:pt x="31" y="61"/>
                  <a:pt x="26" y="59"/>
                  <a:pt x="23" y="55"/>
                </a:cubicBezTo>
                <a:cubicBezTo>
                  <a:pt x="19" y="51"/>
                  <a:pt x="18" y="45"/>
                  <a:pt x="18" y="37"/>
                </a:cubicBezTo>
                <a:cubicBezTo>
                  <a:pt x="18" y="30"/>
                  <a:pt x="19" y="24"/>
                  <a:pt x="23" y="20"/>
                </a:cubicBezTo>
                <a:cubicBezTo>
                  <a:pt x="26" y="16"/>
                  <a:pt x="31" y="14"/>
                  <a:pt x="37" y="14"/>
                </a:cubicBezTo>
                <a:cubicBezTo>
                  <a:pt x="43" y="14"/>
                  <a:pt x="48" y="16"/>
                  <a:pt x="51" y="19"/>
                </a:cubicBezTo>
                <a:cubicBezTo>
                  <a:pt x="55" y="23"/>
                  <a:pt x="56" y="29"/>
                  <a:pt x="56" y="37"/>
                </a:cubicBezTo>
                <a:cubicBezTo>
                  <a:pt x="56" y="45"/>
                  <a:pt x="55" y="51"/>
                  <a:pt x="52" y="55"/>
                </a:cubicBezTo>
                <a:cubicBezTo>
                  <a:pt x="48" y="59"/>
                  <a:pt x="44" y="61"/>
                  <a:pt x="37" y="61"/>
                </a:cubicBez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endParaRPr lang="en-US" sz="1800"/>
          </a:p>
        </p:txBody>
      </p:sp>
      <p:sp>
        <p:nvSpPr>
          <p:cNvPr id="75" name="Freeform 53"/>
          <p:cNvSpPr>
            <a:spLocks/>
          </p:cNvSpPr>
          <p:nvPr userDrawn="1"/>
        </p:nvSpPr>
        <p:spPr bwMode="auto">
          <a:xfrm>
            <a:off x="1214438" y="428625"/>
            <a:ext cx="77788" cy="120650"/>
          </a:xfrm>
          <a:custGeom>
            <a:avLst/>
            <a:gdLst>
              <a:gd name="T0" fmla="*/ 27 w 48"/>
              <a:gd name="T1" fmla="*/ 0 h 75"/>
              <a:gd name="T2" fmla="*/ 8 w 48"/>
              <a:gd name="T3" fmla="*/ 6 h 75"/>
              <a:gd name="T4" fmla="*/ 0 w 48"/>
              <a:gd name="T5" fmla="*/ 22 h 75"/>
              <a:gd name="T6" fmla="*/ 2 w 48"/>
              <a:gd name="T7" fmla="*/ 31 h 75"/>
              <a:gd name="T8" fmla="*/ 7 w 48"/>
              <a:gd name="T9" fmla="*/ 37 h 75"/>
              <a:gd name="T10" fmla="*/ 17 w 48"/>
              <a:gd name="T11" fmla="*/ 43 h 75"/>
              <a:gd name="T12" fmla="*/ 26 w 48"/>
              <a:gd name="T13" fmla="*/ 47 h 75"/>
              <a:gd name="T14" fmla="*/ 30 w 48"/>
              <a:gd name="T15" fmla="*/ 50 h 75"/>
              <a:gd name="T16" fmla="*/ 31 w 48"/>
              <a:gd name="T17" fmla="*/ 54 h 75"/>
              <a:gd name="T18" fmla="*/ 20 w 48"/>
              <a:gd name="T19" fmla="*/ 61 h 75"/>
              <a:gd name="T20" fmla="*/ 10 w 48"/>
              <a:gd name="T21" fmla="*/ 60 h 75"/>
              <a:gd name="T22" fmla="*/ 1 w 48"/>
              <a:gd name="T23" fmla="*/ 55 h 75"/>
              <a:gd name="T24" fmla="*/ 0 w 48"/>
              <a:gd name="T25" fmla="*/ 54 h 75"/>
              <a:gd name="T26" fmla="*/ 0 w 48"/>
              <a:gd name="T27" fmla="*/ 71 h 75"/>
              <a:gd name="T28" fmla="*/ 0 w 48"/>
              <a:gd name="T29" fmla="*/ 71 h 75"/>
              <a:gd name="T30" fmla="*/ 9 w 48"/>
              <a:gd name="T31" fmla="*/ 74 h 75"/>
              <a:gd name="T32" fmla="*/ 19 w 48"/>
              <a:gd name="T33" fmla="*/ 75 h 75"/>
              <a:gd name="T34" fmla="*/ 40 w 48"/>
              <a:gd name="T35" fmla="*/ 69 h 75"/>
              <a:gd name="T36" fmla="*/ 48 w 48"/>
              <a:gd name="T37" fmla="*/ 52 h 75"/>
              <a:gd name="T38" fmla="*/ 43 w 48"/>
              <a:gd name="T39" fmla="*/ 40 h 75"/>
              <a:gd name="T40" fmla="*/ 29 w 48"/>
              <a:gd name="T41" fmla="*/ 31 h 75"/>
              <a:gd name="T42" fmla="*/ 19 w 48"/>
              <a:gd name="T43" fmla="*/ 26 h 75"/>
              <a:gd name="T44" fmla="*/ 17 w 48"/>
              <a:gd name="T45" fmla="*/ 20 h 75"/>
              <a:gd name="T46" fmla="*/ 20 w 48"/>
              <a:gd name="T47" fmla="*/ 15 h 75"/>
              <a:gd name="T48" fmla="*/ 27 w 48"/>
              <a:gd name="T49" fmla="*/ 13 h 75"/>
              <a:gd name="T50" fmla="*/ 36 w 48"/>
              <a:gd name="T51" fmla="*/ 14 h 75"/>
              <a:gd name="T52" fmla="*/ 43 w 48"/>
              <a:gd name="T53" fmla="*/ 18 h 75"/>
              <a:gd name="T54" fmla="*/ 44 w 48"/>
              <a:gd name="T55" fmla="*/ 18 h 75"/>
              <a:gd name="T56" fmla="*/ 44 w 48"/>
              <a:gd name="T57" fmla="*/ 3 h 75"/>
              <a:gd name="T58" fmla="*/ 44 w 48"/>
              <a:gd name="T59" fmla="*/ 3 h 75"/>
              <a:gd name="T60" fmla="*/ 36 w 48"/>
              <a:gd name="T61" fmla="*/ 0 h 75"/>
              <a:gd name="T62" fmla="*/ 27 w 48"/>
              <a:gd name="T6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 h="75">
                <a:moveTo>
                  <a:pt x="27" y="0"/>
                </a:moveTo>
                <a:cubicBezTo>
                  <a:pt x="19" y="0"/>
                  <a:pt x="13" y="2"/>
                  <a:pt x="8" y="6"/>
                </a:cubicBezTo>
                <a:cubicBezTo>
                  <a:pt x="3" y="10"/>
                  <a:pt x="0" y="15"/>
                  <a:pt x="0" y="22"/>
                </a:cubicBezTo>
                <a:cubicBezTo>
                  <a:pt x="0" y="25"/>
                  <a:pt x="1" y="28"/>
                  <a:pt x="2" y="31"/>
                </a:cubicBezTo>
                <a:cubicBezTo>
                  <a:pt x="3" y="33"/>
                  <a:pt x="4" y="35"/>
                  <a:pt x="7" y="37"/>
                </a:cubicBezTo>
                <a:cubicBezTo>
                  <a:pt x="9" y="39"/>
                  <a:pt x="13" y="41"/>
                  <a:pt x="17" y="43"/>
                </a:cubicBezTo>
                <a:cubicBezTo>
                  <a:pt x="21" y="45"/>
                  <a:pt x="24" y="46"/>
                  <a:pt x="26" y="47"/>
                </a:cubicBezTo>
                <a:cubicBezTo>
                  <a:pt x="28" y="48"/>
                  <a:pt x="29" y="49"/>
                  <a:pt x="30" y="50"/>
                </a:cubicBezTo>
                <a:cubicBezTo>
                  <a:pt x="30" y="51"/>
                  <a:pt x="31" y="53"/>
                  <a:pt x="31" y="54"/>
                </a:cubicBezTo>
                <a:cubicBezTo>
                  <a:pt x="31" y="59"/>
                  <a:pt x="27" y="61"/>
                  <a:pt x="20" y="61"/>
                </a:cubicBezTo>
                <a:cubicBezTo>
                  <a:pt x="17" y="61"/>
                  <a:pt x="14" y="61"/>
                  <a:pt x="10" y="60"/>
                </a:cubicBezTo>
                <a:cubicBezTo>
                  <a:pt x="7" y="59"/>
                  <a:pt x="4" y="57"/>
                  <a:pt x="1" y="55"/>
                </a:cubicBezTo>
                <a:cubicBezTo>
                  <a:pt x="0" y="54"/>
                  <a:pt x="0" y="54"/>
                  <a:pt x="0" y="54"/>
                </a:cubicBezTo>
                <a:cubicBezTo>
                  <a:pt x="0" y="71"/>
                  <a:pt x="0" y="71"/>
                  <a:pt x="0" y="71"/>
                </a:cubicBezTo>
                <a:cubicBezTo>
                  <a:pt x="0" y="71"/>
                  <a:pt x="0" y="71"/>
                  <a:pt x="0" y="71"/>
                </a:cubicBezTo>
                <a:cubicBezTo>
                  <a:pt x="3" y="72"/>
                  <a:pt x="6" y="73"/>
                  <a:pt x="9" y="74"/>
                </a:cubicBezTo>
                <a:cubicBezTo>
                  <a:pt x="13" y="74"/>
                  <a:pt x="16" y="75"/>
                  <a:pt x="19" y="75"/>
                </a:cubicBezTo>
                <a:cubicBezTo>
                  <a:pt x="28" y="75"/>
                  <a:pt x="35" y="73"/>
                  <a:pt x="40" y="69"/>
                </a:cubicBezTo>
                <a:cubicBezTo>
                  <a:pt x="45" y="65"/>
                  <a:pt x="48" y="59"/>
                  <a:pt x="48" y="52"/>
                </a:cubicBezTo>
                <a:cubicBezTo>
                  <a:pt x="48" y="48"/>
                  <a:pt x="46" y="43"/>
                  <a:pt x="43" y="40"/>
                </a:cubicBezTo>
                <a:cubicBezTo>
                  <a:pt x="41" y="37"/>
                  <a:pt x="36" y="34"/>
                  <a:pt x="29" y="31"/>
                </a:cubicBezTo>
                <a:cubicBezTo>
                  <a:pt x="24" y="29"/>
                  <a:pt x="21" y="27"/>
                  <a:pt x="19" y="26"/>
                </a:cubicBezTo>
                <a:cubicBezTo>
                  <a:pt x="18" y="24"/>
                  <a:pt x="17" y="22"/>
                  <a:pt x="17" y="20"/>
                </a:cubicBezTo>
                <a:cubicBezTo>
                  <a:pt x="17" y="18"/>
                  <a:pt x="18" y="16"/>
                  <a:pt x="20" y="15"/>
                </a:cubicBezTo>
                <a:cubicBezTo>
                  <a:pt x="21" y="14"/>
                  <a:pt x="24" y="13"/>
                  <a:pt x="27" y="13"/>
                </a:cubicBezTo>
                <a:cubicBezTo>
                  <a:pt x="30" y="13"/>
                  <a:pt x="33" y="13"/>
                  <a:pt x="36" y="14"/>
                </a:cubicBezTo>
                <a:cubicBezTo>
                  <a:pt x="39" y="15"/>
                  <a:pt x="41" y="16"/>
                  <a:pt x="43" y="18"/>
                </a:cubicBezTo>
                <a:cubicBezTo>
                  <a:pt x="44" y="18"/>
                  <a:pt x="44" y="18"/>
                  <a:pt x="44" y="18"/>
                </a:cubicBezTo>
                <a:cubicBezTo>
                  <a:pt x="44" y="3"/>
                  <a:pt x="44" y="3"/>
                  <a:pt x="44" y="3"/>
                </a:cubicBezTo>
                <a:cubicBezTo>
                  <a:pt x="44" y="3"/>
                  <a:pt x="44" y="3"/>
                  <a:pt x="44" y="3"/>
                </a:cubicBezTo>
                <a:cubicBezTo>
                  <a:pt x="42" y="2"/>
                  <a:pt x="39" y="1"/>
                  <a:pt x="36" y="0"/>
                </a:cubicBezTo>
                <a:cubicBezTo>
                  <a:pt x="33" y="0"/>
                  <a:pt x="30" y="0"/>
                  <a:pt x="27" y="0"/>
                </a:cubicBez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endParaRPr lang="en-US" sz="1800"/>
          </a:p>
        </p:txBody>
      </p:sp>
      <p:sp>
        <p:nvSpPr>
          <p:cNvPr id="76" name="Freeform 54"/>
          <p:cNvSpPr>
            <a:spLocks noEditPoints="1"/>
          </p:cNvSpPr>
          <p:nvPr userDrawn="1"/>
        </p:nvSpPr>
        <p:spPr bwMode="auto">
          <a:xfrm>
            <a:off x="1303337" y="428625"/>
            <a:ext cx="120650" cy="120650"/>
          </a:xfrm>
          <a:custGeom>
            <a:avLst/>
            <a:gdLst>
              <a:gd name="T0" fmla="*/ 38 w 74"/>
              <a:gd name="T1" fmla="*/ 0 h 75"/>
              <a:gd name="T2" fmla="*/ 10 w 74"/>
              <a:gd name="T3" fmla="*/ 10 h 75"/>
              <a:gd name="T4" fmla="*/ 0 w 74"/>
              <a:gd name="T5" fmla="*/ 38 h 75"/>
              <a:gd name="T6" fmla="*/ 10 w 74"/>
              <a:gd name="T7" fmla="*/ 65 h 75"/>
              <a:gd name="T8" fmla="*/ 36 w 74"/>
              <a:gd name="T9" fmla="*/ 75 h 75"/>
              <a:gd name="T10" fmla="*/ 64 w 74"/>
              <a:gd name="T11" fmla="*/ 64 h 75"/>
              <a:gd name="T12" fmla="*/ 74 w 74"/>
              <a:gd name="T13" fmla="*/ 36 h 75"/>
              <a:gd name="T14" fmla="*/ 64 w 74"/>
              <a:gd name="T15" fmla="*/ 9 h 75"/>
              <a:gd name="T16" fmla="*/ 38 w 74"/>
              <a:gd name="T17" fmla="*/ 0 h 75"/>
              <a:gd name="T18" fmla="*/ 37 w 74"/>
              <a:gd name="T19" fmla="*/ 61 h 75"/>
              <a:gd name="T20" fmla="*/ 23 w 74"/>
              <a:gd name="T21" fmla="*/ 55 h 75"/>
              <a:gd name="T22" fmla="*/ 18 w 74"/>
              <a:gd name="T23" fmla="*/ 37 h 75"/>
              <a:gd name="T24" fmla="*/ 23 w 74"/>
              <a:gd name="T25" fmla="*/ 20 h 75"/>
              <a:gd name="T26" fmla="*/ 37 w 74"/>
              <a:gd name="T27" fmla="*/ 14 h 75"/>
              <a:gd name="T28" fmla="*/ 51 w 74"/>
              <a:gd name="T29" fmla="*/ 19 h 75"/>
              <a:gd name="T30" fmla="*/ 56 w 74"/>
              <a:gd name="T31" fmla="*/ 37 h 75"/>
              <a:gd name="T32" fmla="*/ 52 w 74"/>
              <a:gd name="T33" fmla="*/ 55 h 75"/>
              <a:gd name="T34" fmla="*/ 37 w 74"/>
              <a:gd name="T35" fmla="*/ 6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 h="75">
                <a:moveTo>
                  <a:pt x="38" y="0"/>
                </a:moveTo>
                <a:cubicBezTo>
                  <a:pt x="26" y="0"/>
                  <a:pt x="17" y="3"/>
                  <a:pt x="10" y="10"/>
                </a:cubicBezTo>
                <a:cubicBezTo>
                  <a:pt x="3" y="17"/>
                  <a:pt x="0" y="26"/>
                  <a:pt x="0" y="38"/>
                </a:cubicBezTo>
                <a:cubicBezTo>
                  <a:pt x="0" y="49"/>
                  <a:pt x="3" y="58"/>
                  <a:pt x="10" y="65"/>
                </a:cubicBezTo>
                <a:cubicBezTo>
                  <a:pt x="16" y="71"/>
                  <a:pt x="25" y="75"/>
                  <a:pt x="36" y="75"/>
                </a:cubicBezTo>
                <a:cubicBezTo>
                  <a:pt x="48" y="75"/>
                  <a:pt x="57" y="71"/>
                  <a:pt x="64" y="64"/>
                </a:cubicBezTo>
                <a:cubicBezTo>
                  <a:pt x="70" y="57"/>
                  <a:pt x="74" y="48"/>
                  <a:pt x="74" y="36"/>
                </a:cubicBezTo>
                <a:cubicBezTo>
                  <a:pt x="74" y="25"/>
                  <a:pt x="71" y="16"/>
                  <a:pt x="64" y="9"/>
                </a:cubicBezTo>
                <a:cubicBezTo>
                  <a:pt x="58" y="3"/>
                  <a:pt x="49" y="0"/>
                  <a:pt x="38" y="0"/>
                </a:cubicBezTo>
                <a:close/>
                <a:moveTo>
                  <a:pt x="37" y="61"/>
                </a:moveTo>
                <a:cubicBezTo>
                  <a:pt x="31" y="61"/>
                  <a:pt x="26" y="59"/>
                  <a:pt x="23" y="55"/>
                </a:cubicBezTo>
                <a:cubicBezTo>
                  <a:pt x="19" y="51"/>
                  <a:pt x="18" y="45"/>
                  <a:pt x="18" y="37"/>
                </a:cubicBezTo>
                <a:cubicBezTo>
                  <a:pt x="18" y="30"/>
                  <a:pt x="19" y="24"/>
                  <a:pt x="23" y="20"/>
                </a:cubicBezTo>
                <a:cubicBezTo>
                  <a:pt x="26" y="16"/>
                  <a:pt x="31" y="14"/>
                  <a:pt x="37" y="14"/>
                </a:cubicBezTo>
                <a:cubicBezTo>
                  <a:pt x="43" y="14"/>
                  <a:pt x="48" y="16"/>
                  <a:pt x="51" y="19"/>
                </a:cubicBezTo>
                <a:cubicBezTo>
                  <a:pt x="55" y="23"/>
                  <a:pt x="56" y="29"/>
                  <a:pt x="56" y="37"/>
                </a:cubicBezTo>
                <a:cubicBezTo>
                  <a:pt x="56" y="45"/>
                  <a:pt x="55" y="51"/>
                  <a:pt x="52" y="55"/>
                </a:cubicBezTo>
                <a:cubicBezTo>
                  <a:pt x="48" y="59"/>
                  <a:pt x="44" y="61"/>
                  <a:pt x="37" y="61"/>
                </a:cubicBez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endParaRPr lang="en-US" sz="1800"/>
          </a:p>
        </p:txBody>
      </p:sp>
      <p:sp>
        <p:nvSpPr>
          <p:cNvPr id="77" name="Freeform 55"/>
          <p:cNvSpPr>
            <a:spLocks/>
          </p:cNvSpPr>
          <p:nvPr userDrawn="1"/>
        </p:nvSpPr>
        <p:spPr bwMode="auto">
          <a:xfrm>
            <a:off x="1427163" y="373063"/>
            <a:ext cx="142875" cy="176213"/>
          </a:xfrm>
          <a:custGeom>
            <a:avLst/>
            <a:gdLst>
              <a:gd name="T0" fmla="*/ 88 w 88"/>
              <a:gd name="T1" fmla="*/ 49 h 109"/>
              <a:gd name="T2" fmla="*/ 88 w 88"/>
              <a:gd name="T3" fmla="*/ 35 h 109"/>
              <a:gd name="T4" fmla="*/ 71 w 88"/>
              <a:gd name="T5" fmla="*/ 35 h 109"/>
              <a:gd name="T6" fmla="*/ 71 w 88"/>
              <a:gd name="T7" fmla="*/ 14 h 109"/>
              <a:gd name="T8" fmla="*/ 70 w 88"/>
              <a:gd name="T9" fmla="*/ 14 h 109"/>
              <a:gd name="T10" fmla="*/ 54 w 88"/>
              <a:gd name="T11" fmla="*/ 19 h 109"/>
              <a:gd name="T12" fmla="*/ 54 w 88"/>
              <a:gd name="T13" fmla="*/ 19 h 109"/>
              <a:gd name="T14" fmla="*/ 54 w 88"/>
              <a:gd name="T15" fmla="*/ 35 h 109"/>
              <a:gd name="T16" fmla="*/ 29 w 88"/>
              <a:gd name="T17" fmla="*/ 35 h 109"/>
              <a:gd name="T18" fmla="*/ 29 w 88"/>
              <a:gd name="T19" fmla="*/ 26 h 109"/>
              <a:gd name="T20" fmla="*/ 31 w 88"/>
              <a:gd name="T21" fmla="*/ 17 h 109"/>
              <a:gd name="T22" fmla="*/ 39 w 88"/>
              <a:gd name="T23" fmla="*/ 13 h 109"/>
              <a:gd name="T24" fmla="*/ 47 w 88"/>
              <a:gd name="T25" fmla="*/ 15 h 109"/>
              <a:gd name="T26" fmla="*/ 47 w 88"/>
              <a:gd name="T27" fmla="*/ 15 h 109"/>
              <a:gd name="T28" fmla="*/ 47 w 88"/>
              <a:gd name="T29" fmla="*/ 1 h 109"/>
              <a:gd name="T30" fmla="*/ 47 w 88"/>
              <a:gd name="T31" fmla="*/ 1 h 109"/>
              <a:gd name="T32" fmla="*/ 37 w 88"/>
              <a:gd name="T33" fmla="*/ 0 h 109"/>
              <a:gd name="T34" fmla="*/ 24 w 88"/>
              <a:gd name="T35" fmla="*/ 3 h 109"/>
              <a:gd name="T36" fmla="*/ 15 w 88"/>
              <a:gd name="T37" fmla="*/ 12 h 109"/>
              <a:gd name="T38" fmla="*/ 11 w 88"/>
              <a:gd name="T39" fmla="*/ 25 h 109"/>
              <a:gd name="T40" fmla="*/ 11 w 88"/>
              <a:gd name="T41" fmla="*/ 35 h 109"/>
              <a:gd name="T42" fmla="*/ 0 w 88"/>
              <a:gd name="T43" fmla="*/ 35 h 109"/>
              <a:gd name="T44" fmla="*/ 0 w 88"/>
              <a:gd name="T45" fmla="*/ 49 h 109"/>
              <a:gd name="T46" fmla="*/ 11 w 88"/>
              <a:gd name="T47" fmla="*/ 49 h 109"/>
              <a:gd name="T48" fmla="*/ 11 w 88"/>
              <a:gd name="T49" fmla="*/ 107 h 109"/>
              <a:gd name="T50" fmla="*/ 29 w 88"/>
              <a:gd name="T51" fmla="*/ 107 h 109"/>
              <a:gd name="T52" fmla="*/ 29 w 88"/>
              <a:gd name="T53" fmla="*/ 49 h 109"/>
              <a:gd name="T54" fmla="*/ 54 w 88"/>
              <a:gd name="T55" fmla="*/ 49 h 109"/>
              <a:gd name="T56" fmla="*/ 54 w 88"/>
              <a:gd name="T57" fmla="*/ 86 h 109"/>
              <a:gd name="T58" fmla="*/ 75 w 88"/>
              <a:gd name="T59" fmla="*/ 109 h 109"/>
              <a:gd name="T60" fmla="*/ 82 w 88"/>
              <a:gd name="T61" fmla="*/ 108 h 109"/>
              <a:gd name="T62" fmla="*/ 88 w 88"/>
              <a:gd name="T63" fmla="*/ 106 h 109"/>
              <a:gd name="T64" fmla="*/ 88 w 88"/>
              <a:gd name="T65" fmla="*/ 106 h 109"/>
              <a:gd name="T66" fmla="*/ 88 w 88"/>
              <a:gd name="T67" fmla="*/ 92 h 109"/>
              <a:gd name="T68" fmla="*/ 87 w 88"/>
              <a:gd name="T69" fmla="*/ 93 h 109"/>
              <a:gd name="T70" fmla="*/ 84 w 88"/>
              <a:gd name="T71" fmla="*/ 94 h 109"/>
              <a:gd name="T72" fmla="*/ 80 w 88"/>
              <a:gd name="T73" fmla="*/ 95 h 109"/>
              <a:gd name="T74" fmla="*/ 73 w 88"/>
              <a:gd name="T75" fmla="*/ 92 h 109"/>
              <a:gd name="T76" fmla="*/ 71 w 88"/>
              <a:gd name="T77" fmla="*/ 83 h 109"/>
              <a:gd name="T78" fmla="*/ 71 w 88"/>
              <a:gd name="T79" fmla="*/ 49 h 109"/>
              <a:gd name="T80" fmla="*/ 88 w 88"/>
              <a:gd name="T81" fmla="*/ 4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8" h="109">
                <a:moveTo>
                  <a:pt x="88" y="49"/>
                </a:moveTo>
                <a:cubicBezTo>
                  <a:pt x="88" y="35"/>
                  <a:pt x="88" y="35"/>
                  <a:pt x="88" y="35"/>
                </a:cubicBezTo>
                <a:cubicBezTo>
                  <a:pt x="71" y="35"/>
                  <a:pt x="71" y="35"/>
                  <a:pt x="71" y="35"/>
                </a:cubicBezTo>
                <a:cubicBezTo>
                  <a:pt x="71" y="14"/>
                  <a:pt x="71" y="14"/>
                  <a:pt x="71" y="14"/>
                </a:cubicBezTo>
                <a:cubicBezTo>
                  <a:pt x="70" y="14"/>
                  <a:pt x="70" y="14"/>
                  <a:pt x="70" y="14"/>
                </a:cubicBezTo>
                <a:cubicBezTo>
                  <a:pt x="54" y="19"/>
                  <a:pt x="54" y="19"/>
                  <a:pt x="54" y="19"/>
                </a:cubicBezTo>
                <a:cubicBezTo>
                  <a:pt x="54" y="19"/>
                  <a:pt x="54" y="19"/>
                  <a:pt x="54" y="19"/>
                </a:cubicBezTo>
                <a:cubicBezTo>
                  <a:pt x="54" y="35"/>
                  <a:pt x="54" y="35"/>
                  <a:pt x="54" y="35"/>
                </a:cubicBezTo>
                <a:cubicBezTo>
                  <a:pt x="29" y="35"/>
                  <a:pt x="29" y="35"/>
                  <a:pt x="29" y="35"/>
                </a:cubicBezTo>
                <a:cubicBezTo>
                  <a:pt x="29" y="26"/>
                  <a:pt x="29" y="26"/>
                  <a:pt x="29" y="26"/>
                </a:cubicBezTo>
                <a:cubicBezTo>
                  <a:pt x="29" y="22"/>
                  <a:pt x="30" y="19"/>
                  <a:pt x="31" y="17"/>
                </a:cubicBezTo>
                <a:cubicBezTo>
                  <a:pt x="33" y="15"/>
                  <a:pt x="36" y="13"/>
                  <a:pt x="39" y="13"/>
                </a:cubicBezTo>
                <a:cubicBezTo>
                  <a:pt x="42" y="13"/>
                  <a:pt x="44" y="14"/>
                  <a:pt x="47" y="15"/>
                </a:cubicBezTo>
                <a:cubicBezTo>
                  <a:pt x="47" y="15"/>
                  <a:pt x="47" y="15"/>
                  <a:pt x="47" y="15"/>
                </a:cubicBezTo>
                <a:cubicBezTo>
                  <a:pt x="47" y="1"/>
                  <a:pt x="47" y="1"/>
                  <a:pt x="47" y="1"/>
                </a:cubicBezTo>
                <a:cubicBezTo>
                  <a:pt x="47" y="1"/>
                  <a:pt x="47" y="1"/>
                  <a:pt x="47" y="1"/>
                </a:cubicBezTo>
                <a:cubicBezTo>
                  <a:pt x="45" y="0"/>
                  <a:pt x="41" y="0"/>
                  <a:pt x="37" y="0"/>
                </a:cubicBezTo>
                <a:cubicBezTo>
                  <a:pt x="32" y="0"/>
                  <a:pt x="28" y="1"/>
                  <a:pt x="24" y="3"/>
                </a:cubicBezTo>
                <a:cubicBezTo>
                  <a:pt x="20" y="5"/>
                  <a:pt x="17" y="8"/>
                  <a:pt x="15" y="12"/>
                </a:cubicBezTo>
                <a:cubicBezTo>
                  <a:pt x="13" y="16"/>
                  <a:pt x="11" y="20"/>
                  <a:pt x="11" y="25"/>
                </a:cubicBezTo>
                <a:cubicBezTo>
                  <a:pt x="11" y="35"/>
                  <a:pt x="11" y="35"/>
                  <a:pt x="11" y="35"/>
                </a:cubicBezTo>
                <a:cubicBezTo>
                  <a:pt x="0" y="35"/>
                  <a:pt x="0" y="35"/>
                  <a:pt x="0" y="35"/>
                </a:cubicBezTo>
                <a:cubicBezTo>
                  <a:pt x="0" y="49"/>
                  <a:pt x="0" y="49"/>
                  <a:pt x="0" y="49"/>
                </a:cubicBezTo>
                <a:cubicBezTo>
                  <a:pt x="11" y="49"/>
                  <a:pt x="11" y="49"/>
                  <a:pt x="11" y="49"/>
                </a:cubicBezTo>
                <a:cubicBezTo>
                  <a:pt x="11" y="107"/>
                  <a:pt x="11" y="107"/>
                  <a:pt x="11" y="107"/>
                </a:cubicBezTo>
                <a:cubicBezTo>
                  <a:pt x="29" y="107"/>
                  <a:pt x="29" y="107"/>
                  <a:pt x="29" y="107"/>
                </a:cubicBezTo>
                <a:cubicBezTo>
                  <a:pt x="29" y="49"/>
                  <a:pt x="29" y="49"/>
                  <a:pt x="29" y="49"/>
                </a:cubicBezTo>
                <a:cubicBezTo>
                  <a:pt x="54" y="49"/>
                  <a:pt x="54" y="49"/>
                  <a:pt x="54" y="49"/>
                </a:cubicBezTo>
                <a:cubicBezTo>
                  <a:pt x="54" y="86"/>
                  <a:pt x="54" y="86"/>
                  <a:pt x="54" y="86"/>
                </a:cubicBezTo>
                <a:cubicBezTo>
                  <a:pt x="54" y="101"/>
                  <a:pt x="61" y="109"/>
                  <a:pt x="75" y="109"/>
                </a:cubicBezTo>
                <a:cubicBezTo>
                  <a:pt x="78" y="109"/>
                  <a:pt x="80" y="109"/>
                  <a:pt x="82" y="108"/>
                </a:cubicBezTo>
                <a:cubicBezTo>
                  <a:pt x="85" y="107"/>
                  <a:pt x="87" y="107"/>
                  <a:pt x="88" y="106"/>
                </a:cubicBezTo>
                <a:cubicBezTo>
                  <a:pt x="88" y="106"/>
                  <a:pt x="88" y="106"/>
                  <a:pt x="88" y="106"/>
                </a:cubicBezTo>
                <a:cubicBezTo>
                  <a:pt x="88" y="92"/>
                  <a:pt x="88" y="92"/>
                  <a:pt x="88" y="92"/>
                </a:cubicBezTo>
                <a:cubicBezTo>
                  <a:pt x="87" y="93"/>
                  <a:pt x="87" y="93"/>
                  <a:pt x="87" y="93"/>
                </a:cubicBezTo>
                <a:cubicBezTo>
                  <a:pt x="86" y="93"/>
                  <a:pt x="85" y="94"/>
                  <a:pt x="84" y="94"/>
                </a:cubicBezTo>
                <a:cubicBezTo>
                  <a:pt x="83" y="95"/>
                  <a:pt x="81" y="95"/>
                  <a:pt x="80" y="95"/>
                </a:cubicBezTo>
                <a:cubicBezTo>
                  <a:pt x="77" y="95"/>
                  <a:pt x="75" y="94"/>
                  <a:pt x="73" y="92"/>
                </a:cubicBezTo>
                <a:cubicBezTo>
                  <a:pt x="72" y="90"/>
                  <a:pt x="71" y="87"/>
                  <a:pt x="71" y="83"/>
                </a:cubicBezTo>
                <a:cubicBezTo>
                  <a:pt x="71" y="49"/>
                  <a:pt x="71" y="49"/>
                  <a:pt x="71" y="49"/>
                </a:cubicBezTo>
                <a:lnTo>
                  <a:pt x="88" y="49"/>
                </a:ln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endParaRPr lang="en-US" sz="1800"/>
          </a:p>
        </p:txBody>
      </p:sp>
      <p:sp>
        <p:nvSpPr>
          <p:cNvPr id="78" name="Rectangle 56"/>
          <p:cNvSpPr>
            <a:spLocks noChangeArrowheads="1"/>
          </p:cNvSpPr>
          <p:nvPr userDrawn="1"/>
        </p:nvSpPr>
        <p:spPr bwMode="auto">
          <a:xfrm>
            <a:off x="298450" y="328612"/>
            <a:ext cx="127000" cy="1301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sz="1800"/>
          </a:p>
        </p:txBody>
      </p:sp>
      <p:sp>
        <p:nvSpPr>
          <p:cNvPr id="79" name="Rectangle 57"/>
          <p:cNvSpPr>
            <a:spLocks noChangeArrowheads="1"/>
          </p:cNvSpPr>
          <p:nvPr userDrawn="1"/>
        </p:nvSpPr>
        <p:spPr bwMode="auto">
          <a:xfrm>
            <a:off x="439737" y="328612"/>
            <a:ext cx="130175" cy="1301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sz="1800"/>
          </a:p>
        </p:txBody>
      </p:sp>
      <p:sp>
        <p:nvSpPr>
          <p:cNvPr id="80" name="Rectangle 58"/>
          <p:cNvSpPr>
            <a:spLocks noChangeArrowheads="1"/>
          </p:cNvSpPr>
          <p:nvPr userDrawn="1"/>
        </p:nvSpPr>
        <p:spPr bwMode="auto">
          <a:xfrm>
            <a:off x="298450" y="471488"/>
            <a:ext cx="127000" cy="1301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sz="1800"/>
          </a:p>
        </p:txBody>
      </p:sp>
      <p:sp>
        <p:nvSpPr>
          <p:cNvPr id="81" name="Rectangle 59"/>
          <p:cNvSpPr>
            <a:spLocks noChangeArrowheads="1"/>
          </p:cNvSpPr>
          <p:nvPr userDrawn="1"/>
        </p:nvSpPr>
        <p:spPr bwMode="auto">
          <a:xfrm>
            <a:off x="439737" y="471488"/>
            <a:ext cx="130175" cy="1301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306412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with diagonal graphic and photo">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436475" cy="6994525"/>
          </a:xfrm>
          <a:prstGeom prst="rect">
            <a:avLst/>
          </a:prstGeom>
        </p:spPr>
      </p:pic>
      <p:sp>
        <p:nvSpPr>
          <p:cNvPr id="16" name="Rectangle 6"/>
          <p:cNvSpPr/>
          <p:nvPr userDrawn="1"/>
        </p:nvSpPr>
        <p:spPr bwMode="auto">
          <a:xfrm>
            <a:off x="-5340" y="-16327"/>
            <a:ext cx="11297993" cy="7010853"/>
          </a:xfrm>
          <a:custGeom>
            <a:avLst/>
            <a:gdLst>
              <a:gd name="connsiteX0" fmla="*/ 0 w 9190037"/>
              <a:gd name="connsiteY0" fmla="*/ 0 h 6994525"/>
              <a:gd name="connsiteX1" fmla="*/ 9190037 w 9190037"/>
              <a:gd name="connsiteY1" fmla="*/ 0 h 6994525"/>
              <a:gd name="connsiteX2" fmla="*/ 9190037 w 9190037"/>
              <a:gd name="connsiteY2" fmla="*/ 6994525 h 6994525"/>
              <a:gd name="connsiteX3" fmla="*/ 0 w 9190037"/>
              <a:gd name="connsiteY3" fmla="*/ 6994525 h 6994525"/>
              <a:gd name="connsiteX4" fmla="*/ 0 w 9190037"/>
              <a:gd name="connsiteY4" fmla="*/ 0 h 6994525"/>
              <a:gd name="connsiteX0" fmla="*/ 0 w 9190037"/>
              <a:gd name="connsiteY0" fmla="*/ 0 h 7010854"/>
              <a:gd name="connsiteX1" fmla="*/ 9190037 w 9190037"/>
              <a:gd name="connsiteY1" fmla="*/ 0 h 7010854"/>
              <a:gd name="connsiteX2" fmla="*/ 5287508 w 9190037"/>
              <a:gd name="connsiteY2" fmla="*/ 7010854 h 7010854"/>
              <a:gd name="connsiteX3" fmla="*/ 0 w 9190037"/>
              <a:gd name="connsiteY3" fmla="*/ 6994525 h 7010854"/>
              <a:gd name="connsiteX4" fmla="*/ 0 w 9190037"/>
              <a:gd name="connsiteY4" fmla="*/ 0 h 7010854"/>
              <a:gd name="connsiteX0" fmla="*/ 0 w 9190037"/>
              <a:gd name="connsiteY0" fmla="*/ 0 h 6994525"/>
              <a:gd name="connsiteX1" fmla="*/ 9190037 w 9190037"/>
              <a:gd name="connsiteY1" fmla="*/ 0 h 6994525"/>
              <a:gd name="connsiteX2" fmla="*/ 7050994 w 9190037"/>
              <a:gd name="connsiteY2" fmla="*/ 6994525 h 6994525"/>
              <a:gd name="connsiteX3" fmla="*/ 0 w 9190037"/>
              <a:gd name="connsiteY3" fmla="*/ 6994525 h 6994525"/>
              <a:gd name="connsiteX4" fmla="*/ 0 w 9190037"/>
              <a:gd name="connsiteY4" fmla="*/ 0 h 6994525"/>
              <a:gd name="connsiteX0" fmla="*/ 0 w 9777866"/>
              <a:gd name="connsiteY0" fmla="*/ 0 h 6994525"/>
              <a:gd name="connsiteX1" fmla="*/ 9777866 w 9777866"/>
              <a:gd name="connsiteY1" fmla="*/ 0 h 6994525"/>
              <a:gd name="connsiteX2" fmla="*/ 7638823 w 9777866"/>
              <a:gd name="connsiteY2" fmla="*/ 6994525 h 6994525"/>
              <a:gd name="connsiteX3" fmla="*/ 587829 w 9777866"/>
              <a:gd name="connsiteY3" fmla="*/ 6994525 h 6994525"/>
              <a:gd name="connsiteX4" fmla="*/ 0 w 9777866"/>
              <a:gd name="connsiteY4" fmla="*/ 0 h 6994525"/>
              <a:gd name="connsiteX0" fmla="*/ 48985 w 9826851"/>
              <a:gd name="connsiteY0" fmla="*/ 0 h 6994525"/>
              <a:gd name="connsiteX1" fmla="*/ 9826851 w 9826851"/>
              <a:gd name="connsiteY1" fmla="*/ 0 h 6994525"/>
              <a:gd name="connsiteX2" fmla="*/ 7687808 w 9826851"/>
              <a:gd name="connsiteY2" fmla="*/ 6994525 h 6994525"/>
              <a:gd name="connsiteX3" fmla="*/ 0 w 9826851"/>
              <a:gd name="connsiteY3" fmla="*/ 6994525 h 6994525"/>
              <a:gd name="connsiteX4" fmla="*/ 48985 w 9826851"/>
              <a:gd name="connsiteY4" fmla="*/ 0 h 6994525"/>
              <a:gd name="connsiteX0" fmla="*/ 0 w 9843181"/>
              <a:gd name="connsiteY0" fmla="*/ 16329 h 6994525"/>
              <a:gd name="connsiteX1" fmla="*/ 9843181 w 9843181"/>
              <a:gd name="connsiteY1" fmla="*/ 0 h 6994525"/>
              <a:gd name="connsiteX2" fmla="*/ 7704138 w 9843181"/>
              <a:gd name="connsiteY2" fmla="*/ 6994525 h 6994525"/>
              <a:gd name="connsiteX3" fmla="*/ 16330 w 9843181"/>
              <a:gd name="connsiteY3" fmla="*/ 6994525 h 6994525"/>
              <a:gd name="connsiteX4" fmla="*/ 0 w 9843181"/>
              <a:gd name="connsiteY4" fmla="*/ 16329 h 6994525"/>
              <a:gd name="connsiteX0" fmla="*/ 0 w 10953524"/>
              <a:gd name="connsiteY0" fmla="*/ 0 h 6994525"/>
              <a:gd name="connsiteX1" fmla="*/ 10953524 w 10953524"/>
              <a:gd name="connsiteY1" fmla="*/ 0 h 6994525"/>
              <a:gd name="connsiteX2" fmla="*/ 8814481 w 10953524"/>
              <a:gd name="connsiteY2" fmla="*/ 6994525 h 6994525"/>
              <a:gd name="connsiteX3" fmla="*/ 1126673 w 10953524"/>
              <a:gd name="connsiteY3" fmla="*/ 6994525 h 6994525"/>
              <a:gd name="connsiteX4" fmla="*/ 0 w 10953524"/>
              <a:gd name="connsiteY4" fmla="*/ 0 h 6994525"/>
              <a:gd name="connsiteX0" fmla="*/ 17050 w 10970574"/>
              <a:gd name="connsiteY0" fmla="*/ 0 h 7010853"/>
              <a:gd name="connsiteX1" fmla="*/ 10970574 w 10970574"/>
              <a:gd name="connsiteY1" fmla="*/ 0 h 7010853"/>
              <a:gd name="connsiteX2" fmla="*/ 8831531 w 10970574"/>
              <a:gd name="connsiteY2" fmla="*/ 6994525 h 7010853"/>
              <a:gd name="connsiteX3" fmla="*/ 723 w 10970574"/>
              <a:gd name="connsiteY3" fmla="*/ 7010853 h 7010853"/>
              <a:gd name="connsiteX4" fmla="*/ 17050 w 10970574"/>
              <a:gd name="connsiteY4" fmla="*/ 0 h 7010853"/>
              <a:gd name="connsiteX0" fmla="*/ 0 w 11296424"/>
              <a:gd name="connsiteY0" fmla="*/ 0 h 7010853"/>
              <a:gd name="connsiteX1" fmla="*/ 11296424 w 11296424"/>
              <a:gd name="connsiteY1" fmla="*/ 0 h 7010853"/>
              <a:gd name="connsiteX2" fmla="*/ 9157381 w 11296424"/>
              <a:gd name="connsiteY2" fmla="*/ 6994525 h 7010853"/>
              <a:gd name="connsiteX3" fmla="*/ 326573 w 11296424"/>
              <a:gd name="connsiteY3" fmla="*/ 7010853 h 7010853"/>
              <a:gd name="connsiteX4" fmla="*/ 0 w 11296424"/>
              <a:gd name="connsiteY4" fmla="*/ 0 h 7010853"/>
              <a:gd name="connsiteX0" fmla="*/ 1569 w 11297993"/>
              <a:gd name="connsiteY0" fmla="*/ 0 h 7010853"/>
              <a:gd name="connsiteX1" fmla="*/ 11297993 w 11297993"/>
              <a:gd name="connsiteY1" fmla="*/ 0 h 7010853"/>
              <a:gd name="connsiteX2" fmla="*/ 9158950 w 11297993"/>
              <a:gd name="connsiteY2" fmla="*/ 6994525 h 7010853"/>
              <a:gd name="connsiteX3" fmla="*/ 1571 w 11297993"/>
              <a:gd name="connsiteY3" fmla="*/ 7010853 h 7010853"/>
              <a:gd name="connsiteX4" fmla="*/ 1569 w 11297993"/>
              <a:gd name="connsiteY4" fmla="*/ 0 h 701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7993" h="7010853">
                <a:moveTo>
                  <a:pt x="1569" y="0"/>
                </a:moveTo>
                <a:lnTo>
                  <a:pt x="11297993" y="0"/>
                </a:lnTo>
                <a:lnTo>
                  <a:pt x="9158950" y="6994525"/>
                </a:lnTo>
                <a:lnTo>
                  <a:pt x="1571" y="7010853"/>
                </a:lnTo>
                <a:cubicBezTo>
                  <a:pt x="-3872" y="4684788"/>
                  <a:pt x="7012" y="2326065"/>
                  <a:pt x="1569" y="0"/>
                </a:cubicBezTo>
                <a:close/>
              </a:path>
            </a:pathLst>
          </a:custGeom>
          <a:solidFill>
            <a:schemeClr val="accent5">
              <a:alpha val="27059"/>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6"/>
          <p:cNvSpPr/>
          <p:nvPr userDrawn="1"/>
        </p:nvSpPr>
        <p:spPr bwMode="auto">
          <a:xfrm>
            <a:off x="-15137" y="0"/>
            <a:ext cx="9843181" cy="6994525"/>
          </a:xfrm>
          <a:custGeom>
            <a:avLst/>
            <a:gdLst>
              <a:gd name="connsiteX0" fmla="*/ 0 w 9190037"/>
              <a:gd name="connsiteY0" fmla="*/ 0 h 6994525"/>
              <a:gd name="connsiteX1" fmla="*/ 9190037 w 9190037"/>
              <a:gd name="connsiteY1" fmla="*/ 0 h 6994525"/>
              <a:gd name="connsiteX2" fmla="*/ 9190037 w 9190037"/>
              <a:gd name="connsiteY2" fmla="*/ 6994525 h 6994525"/>
              <a:gd name="connsiteX3" fmla="*/ 0 w 9190037"/>
              <a:gd name="connsiteY3" fmla="*/ 6994525 h 6994525"/>
              <a:gd name="connsiteX4" fmla="*/ 0 w 9190037"/>
              <a:gd name="connsiteY4" fmla="*/ 0 h 6994525"/>
              <a:gd name="connsiteX0" fmla="*/ 0 w 9190037"/>
              <a:gd name="connsiteY0" fmla="*/ 0 h 7010854"/>
              <a:gd name="connsiteX1" fmla="*/ 9190037 w 9190037"/>
              <a:gd name="connsiteY1" fmla="*/ 0 h 7010854"/>
              <a:gd name="connsiteX2" fmla="*/ 5287508 w 9190037"/>
              <a:gd name="connsiteY2" fmla="*/ 7010854 h 7010854"/>
              <a:gd name="connsiteX3" fmla="*/ 0 w 9190037"/>
              <a:gd name="connsiteY3" fmla="*/ 6994525 h 7010854"/>
              <a:gd name="connsiteX4" fmla="*/ 0 w 9190037"/>
              <a:gd name="connsiteY4" fmla="*/ 0 h 7010854"/>
              <a:gd name="connsiteX0" fmla="*/ 0 w 9190037"/>
              <a:gd name="connsiteY0" fmla="*/ 0 h 6994525"/>
              <a:gd name="connsiteX1" fmla="*/ 9190037 w 9190037"/>
              <a:gd name="connsiteY1" fmla="*/ 0 h 6994525"/>
              <a:gd name="connsiteX2" fmla="*/ 7050994 w 9190037"/>
              <a:gd name="connsiteY2" fmla="*/ 6994525 h 6994525"/>
              <a:gd name="connsiteX3" fmla="*/ 0 w 9190037"/>
              <a:gd name="connsiteY3" fmla="*/ 6994525 h 6994525"/>
              <a:gd name="connsiteX4" fmla="*/ 0 w 9190037"/>
              <a:gd name="connsiteY4" fmla="*/ 0 h 6994525"/>
              <a:gd name="connsiteX0" fmla="*/ 0 w 9777866"/>
              <a:gd name="connsiteY0" fmla="*/ 0 h 6994525"/>
              <a:gd name="connsiteX1" fmla="*/ 9777866 w 9777866"/>
              <a:gd name="connsiteY1" fmla="*/ 0 h 6994525"/>
              <a:gd name="connsiteX2" fmla="*/ 7638823 w 9777866"/>
              <a:gd name="connsiteY2" fmla="*/ 6994525 h 6994525"/>
              <a:gd name="connsiteX3" fmla="*/ 587829 w 9777866"/>
              <a:gd name="connsiteY3" fmla="*/ 6994525 h 6994525"/>
              <a:gd name="connsiteX4" fmla="*/ 0 w 9777866"/>
              <a:gd name="connsiteY4" fmla="*/ 0 h 6994525"/>
              <a:gd name="connsiteX0" fmla="*/ 48985 w 9826851"/>
              <a:gd name="connsiteY0" fmla="*/ 0 h 6994525"/>
              <a:gd name="connsiteX1" fmla="*/ 9826851 w 9826851"/>
              <a:gd name="connsiteY1" fmla="*/ 0 h 6994525"/>
              <a:gd name="connsiteX2" fmla="*/ 7687808 w 9826851"/>
              <a:gd name="connsiteY2" fmla="*/ 6994525 h 6994525"/>
              <a:gd name="connsiteX3" fmla="*/ 0 w 9826851"/>
              <a:gd name="connsiteY3" fmla="*/ 6994525 h 6994525"/>
              <a:gd name="connsiteX4" fmla="*/ 48985 w 9826851"/>
              <a:gd name="connsiteY4" fmla="*/ 0 h 6994525"/>
              <a:gd name="connsiteX0" fmla="*/ 0 w 9843181"/>
              <a:gd name="connsiteY0" fmla="*/ 16329 h 6994525"/>
              <a:gd name="connsiteX1" fmla="*/ 9843181 w 9843181"/>
              <a:gd name="connsiteY1" fmla="*/ 0 h 6994525"/>
              <a:gd name="connsiteX2" fmla="*/ 7704138 w 9843181"/>
              <a:gd name="connsiteY2" fmla="*/ 6994525 h 6994525"/>
              <a:gd name="connsiteX3" fmla="*/ 16330 w 9843181"/>
              <a:gd name="connsiteY3" fmla="*/ 6994525 h 6994525"/>
              <a:gd name="connsiteX4" fmla="*/ 0 w 9843181"/>
              <a:gd name="connsiteY4" fmla="*/ 16329 h 6994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43181" h="6994525">
                <a:moveTo>
                  <a:pt x="0" y="16329"/>
                </a:moveTo>
                <a:lnTo>
                  <a:pt x="9843181" y="0"/>
                </a:lnTo>
                <a:lnTo>
                  <a:pt x="7704138" y="6994525"/>
                </a:lnTo>
                <a:lnTo>
                  <a:pt x="16330" y="6994525"/>
                </a:lnTo>
                <a:cubicBezTo>
                  <a:pt x="10887" y="4668460"/>
                  <a:pt x="5443" y="2342394"/>
                  <a:pt x="0" y="16329"/>
                </a:cubicBezTo>
                <a:close/>
              </a:path>
            </a:pathLst>
          </a:custGeom>
          <a:solidFill>
            <a:schemeClr val="accent3">
              <a:alpha val="30196"/>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6"/>
          <p:cNvSpPr/>
          <p:nvPr userDrawn="1"/>
        </p:nvSpPr>
        <p:spPr bwMode="auto">
          <a:xfrm>
            <a:off x="-15137" y="-84137"/>
            <a:ext cx="9205175" cy="7078663"/>
          </a:xfrm>
          <a:custGeom>
            <a:avLst/>
            <a:gdLst>
              <a:gd name="connsiteX0" fmla="*/ 0 w 9190037"/>
              <a:gd name="connsiteY0" fmla="*/ 0 h 6994525"/>
              <a:gd name="connsiteX1" fmla="*/ 9190037 w 9190037"/>
              <a:gd name="connsiteY1" fmla="*/ 0 h 6994525"/>
              <a:gd name="connsiteX2" fmla="*/ 9190037 w 9190037"/>
              <a:gd name="connsiteY2" fmla="*/ 6994525 h 6994525"/>
              <a:gd name="connsiteX3" fmla="*/ 0 w 9190037"/>
              <a:gd name="connsiteY3" fmla="*/ 6994525 h 6994525"/>
              <a:gd name="connsiteX4" fmla="*/ 0 w 9190037"/>
              <a:gd name="connsiteY4" fmla="*/ 0 h 6994525"/>
              <a:gd name="connsiteX0" fmla="*/ 0 w 9190037"/>
              <a:gd name="connsiteY0" fmla="*/ 0 h 7010854"/>
              <a:gd name="connsiteX1" fmla="*/ 9190037 w 9190037"/>
              <a:gd name="connsiteY1" fmla="*/ 0 h 7010854"/>
              <a:gd name="connsiteX2" fmla="*/ 5287508 w 9190037"/>
              <a:gd name="connsiteY2" fmla="*/ 7010854 h 7010854"/>
              <a:gd name="connsiteX3" fmla="*/ 0 w 9190037"/>
              <a:gd name="connsiteY3" fmla="*/ 6994525 h 7010854"/>
              <a:gd name="connsiteX4" fmla="*/ 0 w 9190037"/>
              <a:gd name="connsiteY4" fmla="*/ 0 h 7010854"/>
              <a:gd name="connsiteX0" fmla="*/ 0 w 9190037"/>
              <a:gd name="connsiteY0" fmla="*/ 0 h 6994525"/>
              <a:gd name="connsiteX1" fmla="*/ 9190037 w 9190037"/>
              <a:gd name="connsiteY1" fmla="*/ 0 h 6994525"/>
              <a:gd name="connsiteX2" fmla="*/ 7050994 w 9190037"/>
              <a:gd name="connsiteY2" fmla="*/ 6994525 h 6994525"/>
              <a:gd name="connsiteX3" fmla="*/ 0 w 9190037"/>
              <a:gd name="connsiteY3" fmla="*/ 6994525 h 6994525"/>
              <a:gd name="connsiteX4" fmla="*/ 0 w 9190037"/>
              <a:gd name="connsiteY4" fmla="*/ 0 h 6994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0037" h="6994525">
                <a:moveTo>
                  <a:pt x="0" y="0"/>
                </a:moveTo>
                <a:lnTo>
                  <a:pt x="9190037" y="0"/>
                </a:lnTo>
                <a:lnTo>
                  <a:pt x="7050994" y="6994525"/>
                </a:lnTo>
                <a:lnTo>
                  <a:pt x="0" y="6994525"/>
                </a:lnTo>
                <a:lnTo>
                  <a:pt x="0" y="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74639" y="295275"/>
            <a:ext cx="8458198" cy="917575"/>
          </a:xfrm>
        </p:spPr>
        <p:txBody>
          <a:bodyPr/>
          <a:lstStyle>
            <a:lvl1pPr>
              <a:defRPr>
                <a:solidFill>
                  <a:schemeClr val="tx1"/>
                </a:solidFill>
              </a:defRPr>
            </a:lvl1pPr>
          </a:lstStyle>
          <a:p>
            <a:r>
              <a:rPr lang="en-US"/>
              <a:t>Click to edit Master title style</a:t>
            </a:r>
          </a:p>
        </p:txBody>
      </p:sp>
      <p:sp>
        <p:nvSpPr>
          <p:cNvPr id="9" name="Slide Number Placeholder 4"/>
          <p:cNvSpPr>
            <a:spLocks noGrp="1"/>
          </p:cNvSpPr>
          <p:nvPr>
            <p:ph type="sldNum" sz="quarter" idx="4"/>
          </p:nvPr>
        </p:nvSpPr>
        <p:spPr>
          <a:xfrm>
            <a:off x="350837" y="6600507"/>
            <a:ext cx="2901950" cy="371475"/>
          </a:xfrm>
          <a:prstGeom prst="rect">
            <a:avLst/>
          </a:prstGeom>
        </p:spPr>
        <p:txBody>
          <a:bodyPr vert="horz" lIns="91440" tIns="45720" rIns="91440" bIns="45720" rtlCol="0" anchor="ctr"/>
          <a:lstStyle>
            <a:lvl1pPr algn="l">
              <a:defRPr sz="1199">
                <a:solidFill>
                  <a:schemeClr val="tx1">
                    <a:tint val="75000"/>
                  </a:schemeClr>
                </a:solidFill>
              </a:defRPr>
            </a:lvl1pPr>
          </a:lstStyle>
          <a:p>
            <a:fld id="{0E05EA2D-13DB-4BA1-9DA1-8ED54A2EECC2}" type="slidenum">
              <a:rPr lang="en-US" smtClean="0"/>
              <a:pPr/>
              <a:t>‹#›</a:t>
            </a:fld>
            <a:endParaRPr lang="en-US"/>
          </a:p>
        </p:txBody>
      </p:sp>
      <p:sp>
        <p:nvSpPr>
          <p:cNvPr id="21" name="Text Placeholder 5"/>
          <p:cNvSpPr>
            <a:spLocks noGrp="1"/>
          </p:cNvSpPr>
          <p:nvPr>
            <p:ph type="body" sz="quarter" idx="10"/>
          </p:nvPr>
        </p:nvSpPr>
        <p:spPr>
          <a:xfrm>
            <a:off x="274640" y="1229177"/>
            <a:ext cx="7014831" cy="2496068"/>
          </a:xfrm>
        </p:spPr>
        <p:txBody>
          <a:bodyPr/>
          <a:lstStyle>
            <a:lvl1pPr marL="0" indent="0">
              <a:buNone/>
              <a:defRPr>
                <a:solidFill>
                  <a:schemeClr val="accent3"/>
                </a:solidFill>
              </a:defRPr>
            </a:lvl1pPr>
            <a:lvl2pPr marL="0" indent="0">
              <a:buFontTx/>
              <a:buNone/>
              <a:defRPr sz="2000">
                <a:solidFill>
                  <a:schemeClr val="tx1"/>
                </a:solidFill>
              </a:defRPr>
            </a:lvl2pPr>
            <a:lvl3pPr marL="228557" indent="0">
              <a:buNone/>
              <a:defRPr>
                <a:solidFill>
                  <a:schemeClr val="tx1"/>
                </a:solidFill>
              </a:defRPr>
            </a:lvl3pPr>
            <a:lvl4pPr marL="457112" indent="0">
              <a:buNone/>
              <a:defRPr>
                <a:solidFill>
                  <a:schemeClr val="tx1"/>
                </a:solidFill>
              </a:defRPr>
            </a:lvl4pPr>
            <a:lvl5pPr marL="685669" indent="0">
              <a:buNone/>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5527272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with diagonal graphic">
    <p:spTree>
      <p:nvGrpSpPr>
        <p:cNvPr id="1" name=""/>
        <p:cNvGrpSpPr/>
        <p:nvPr/>
      </p:nvGrpSpPr>
      <p:grpSpPr>
        <a:xfrm>
          <a:off x="0" y="0"/>
          <a:ext cx="0" cy="0"/>
          <a:chOff x="0" y="0"/>
          <a:chExt cx="0" cy="0"/>
        </a:xfrm>
      </p:grpSpPr>
      <p:sp>
        <p:nvSpPr>
          <p:cNvPr id="10" name="Freeform 47"/>
          <p:cNvSpPr>
            <a:spLocks/>
          </p:cNvSpPr>
          <p:nvPr userDrawn="1"/>
        </p:nvSpPr>
        <p:spPr bwMode="auto">
          <a:xfrm>
            <a:off x="3633730" y="0"/>
            <a:ext cx="8808677" cy="7006167"/>
          </a:xfrm>
          <a:custGeom>
            <a:avLst/>
            <a:gdLst>
              <a:gd name="T0" fmla="*/ 5577 w 5577"/>
              <a:gd name="T1" fmla="*/ 4421 h 4421"/>
              <a:gd name="T2" fmla="*/ 1957 w 5577"/>
              <a:gd name="T3" fmla="*/ 4421 h 4421"/>
              <a:gd name="T4" fmla="*/ 0 w 5577"/>
              <a:gd name="T5" fmla="*/ 0 h 4421"/>
              <a:gd name="T6" fmla="*/ 5577 w 5577"/>
              <a:gd name="T7" fmla="*/ 0 h 4421"/>
              <a:gd name="T8" fmla="*/ 5577 w 5577"/>
              <a:gd name="T9" fmla="*/ 4421 h 4421"/>
            </a:gdLst>
            <a:ahLst/>
            <a:cxnLst>
              <a:cxn ang="0">
                <a:pos x="T0" y="T1"/>
              </a:cxn>
              <a:cxn ang="0">
                <a:pos x="T2" y="T3"/>
              </a:cxn>
              <a:cxn ang="0">
                <a:pos x="T4" y="T5"/>
              </a:cxn>
              <a:cxn ang="0">
                <a:pos x="T6" y="T7"/>
              </a:cxn>
              <a:cxn ang="0">
                <a:pos x="T8" y="T9"/>
              </a:cxn>
            </a:cxnLst>
            <a:rect l="0" t="0" r="r" b="b"/>
            <a:pathLst>
              <a:path w="5577" h="4421">
                <a:moveTo>
                  <a:pt x="5577" y="4421"/>
                </a:moveTo>
                <a:lnTo>
                  <a:pt x="1957" y="4421"/>
                </a:lnTo>
                <a:lnTo>
                  <a:pt x="0" y="0"/>
                </a:lnTo>
                <a:lnTo>
                  <a:pt x="5577" y="0"/>
                </a:lnTo>
                <a:lnTo>
                  <a:pt x="5577" y="4421"/>
                </a:lnTo>
                <a:close/>
              </a:path>
            </a:pathLst>
          </a:custGeom>
          <a:solidFill>
            <a:srgbClr val="434343">
              <a:alpha val="10196"/>
            </a:srgbClr>
          </a:solidFill>
          <a:ln>
            <a:noFill/>
          </a:ln>
        </p:spPr>
        <p:txBody>
          <a:bodyPr vert="horz" wrap="square" lIns="91427" tIns="45713" rIns="91427" bIns="45713" numCol="1" anchor="t" anchorCtr="0" compatLnSpc="1">
            <a:prstTxWarp prst="textNoShape">
              <a:avLst/>
            </a:prstTxWarp>
          </a:bodyPr>
          <a:lstStyle/>
          <a:p>
            <a:endParaRPr lang="en-US" sz="1800"/>
          </a:p>
        </p:txBody>
      </p:sp>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9" name="Slide Number Placeholder 4"/>
          <p:cNvSpPr>
            <a:spLocks noGrp="1"/>
          </p:cNvSpPr>
          <p:nvPr>
            <p:ph type="sldNum" sz="quarter" idx="4"/>
          </p:nvPr>
        </p:nvSpPr>
        <p:spPr>
          <a:xfrm>
            <a:off x="350837" y="6600507"/>
            <a:ext cx="2901950" cy="371475"/>
          </a:xfrm>
          <a:prstGeom prst="rect">
            <a:avLst/>
          </a:prstGeom>
        </p:spPr>
        <p:txBody>
          <a:bodyPr vert="horz" lIns="91440" tIns="45720" rIns="91440" bIns="45720" rtlCol="0" anchor="ctr"/>
          <a:lstStyle>
            <a:lvl1pPr algn="l">
              <a:defRPr sz="1199">
                <a:solidFill>
                  <a:schemeClr val="tx1">
                    <a:tint val="75000"/>
                  </a:schemeClr>
                </a:solidFill>
              </a:defRPr>
            </a:lvl1pPr>
          </a:lstStyle>
          <a:p>
            <a:fld id="{0E05EA2D-13DB-4BA1-9DA1-8ED54A2EECC2}" type="slidenum">
              <a:rPr lang="en-US" smtClean="0"/>
              <a:pPr/>
              <a:t>‹#›</a:t>
            </a:fld>
            <a:endParaRPr lang="en-US"/>
          </a:p>
        </p:txBody>
      </p:sp>
      <p:sp>
        <p:nvSpPr>
          <p:cNvPr id="12" name="Text Placeholder 5"/>
          <p:cNvSpPr>
            <a:spLocks noGrp="1"/>
          </p:cNvSpPr>
          <p:nvPr>
            <p:ph type="body" sz="quarter" idx="10"/>
          </p:nvPr>
        </p:nvSpPr>
        <p:spPr>
          <a:xfrm>
            <a:off x="270207" y="1212850"/>
            <a:ext cx="7014831" cy="2496068"/>
          </a:xfrm>
        </p:spPr>
        <p:txBody>
          <a:bodyPr/>
          <a:lstStyle>
            <a:lvl1pPr marL="0" indent="0">
              <a:buNone/>
              <a:defRPr>
                <a:solidFill>
                  <a:schemeClr val="tx1"/>
                </a:solidFill>
              </a:defRPr>
            </a:lvl1pPr>
            <a:lvl2pPr marL="0" indent="0">
              <a:buFontTx/>
              <a:buNone/>
              <a:defRPr sz="2000">
                <a:solidFill>
                  <a:schemeClr val="tx1"/>
                </a:solidFill>
              </a:defRPr>
            </a:lvl2pPr>
            <a:lvl3pPr marL="228557" indent="0">
              <a:buNone/>
              <a:defRPr>
                <a:solidFill>
                  <a:schemeClr val="tx1"/>
                </a:solidFill>
              </a:defRPr>
            </a:lvl3pPr>
            <a:lvl4pPr marL="457112" indent="0">
              <a:buNone/>
              <a:defRPr>
                <a:solidFill>
                  <a:schemeClr val="tx1"/>
                </a:solidFill>
              </a:defRPr>
            </a:lvl4pPr>
            <a:lvl5pPr marL="685669" indent="0">
              <a:buNone/>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427235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bg1"/>
        </a:solidFill>
        <a:effectLst/>
      </p:bgPr>
    </p:bg>
    <p:spTree>
      <p:nvGrpSpPr>
        <p:cNvPr id="1" name=""/>
        <p:cNvGrpSpPr/>
        <p:nvPr/>
      </p:nvGrpSpPr>
      <p:grpSpPr>
        <a:xfrm>
          <a:off x="0" y="0"/>
          <a:ext cx="0" cy="0"/>
          <a:chOff x="0" y="0"/>
          <a:chExt cx="0" cy="0"/>
        </a:xfrm>
      </p:grpSpPr>
      <p:pic>
        <p:nvPicPr>
          <p:cNvPr id="5" name="Picture 4" descr="A couple of people that are talking to each other&#10;&#10;Description generated with high confidence"/>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12436475" cy="6994525"/>
          </a:xfrm>
          <a:prstGeom prst="rect">
            <a:avLst/>
          </a:prstGeom>
        </p:spPr>
      </p:pic>
      <p:sp>
        <p:nvSpPr>
          <p:cNvPr id="6" name="Rectangle 5"/>
          <p:cNvSpPr/>
          <p:nvPr userDrawn="1"/>
        </p:nvSpPr>
        <p:spPr bwMode="auto">
          <a:xfrm>
            <a:off x="1" y="0"/>
            <a:ext cx="12436474" cy="6994525"/>
          </a:xfrm>
          <a:prstGeom prst="rect">
            <a:avLst/>
          </a:prstGeom>
          <a:solidFill>
            <a:srgbClr val="434343">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p:cNvGrpSpPr/>
          <p:nvPr userDrawn="1"/>
        </p:nvGrpSpPr>
        <p:grpSpPr>
          <a:xfrm>
            <a:off x="1" y="1211263"/>
            <a:ext cx="7136067" cy="5433468"/>
            <a:chOff x="-7938" y="968375"/>
            <a:chExt cx="7931150" cy="6038851"/>
          </a:xfrm>
        </p:grpSpPr>
        <p:sp>
          <p:nvSpPr>
            <p:cNvPr id="9" name="Freeform 60"/>
            <p:cNvSpPr>
              <a:spLocks/>
            </p:cNvSpPr>
            <p:nvPr userDrawn="1"/>
          </p:nvSpPr>
          <p:spPr bwMode="auto">
            <a:xfrm>
              <a:off x="-7938" y="2354263"/>
              <a:ext cx="7931150" cy="4652963"/>
            </a:xfrm>
            <a:custGeom>
              <a:avLst/>
              <a:gdLst>
                <a:gd name="T0" fmla="*/ 4996 w 4996"/>
                <a:gd name="T1" fmla="*/ 2931 h 2931"/>
                <a:gd name="T2" fmla="*/ 0 w 4996"/>
                <a:gd name="T3" fmla="*/ 2931 h 2931"/>
                <a:gd name="T4" fmla="*/ 0 w 4996"/>
                <a:gd name="T5" fmla="*/ 0 h 2931"/>
                <a:gd name="T6" fmla="*/ 3705 w 4996"/>
                <a:gd name="T7" fmla="*/ 0 h 2931"/>
                <a:gd name="T8" fmla="*/ 4996 w 4996"/>
                <a:gd name="T9" fmla="*/ 2931 h 2931"/>
              </a:gdLst>
              <a:ahLst/>
              <a:cxnLst>
                <a:cxn ang="0">
                  <a:pos x="T0" y="T1"/>
                </a:cxn>
                <a:cxn ang="0">
                  <a:pos x="T2" y="T3"/>
                </a:cxn>
                <a:cxn ang="0">
                  <a:pos x="T4" y="T5"/>
                </a:cxn>
                <a:cxn ang="0">
                  <a:pos x="T6" y="T7"/>
                </a:cxn>
                <a:cxn ang="0">
                  <a:pos x="T8" y="T9"/>
                </a:cxn>
              </a:cxnLst>
              <a:rect l="0" t="0" r="r" b="b"/>
              <a:pathLst>
                <a:path w="4996" h="2931">
                  <a:moveTo>
                    <a:pt x="4996" y="2931"/>
                  </a:moveTo>
                  <a:lnTo>
                    <a:pt x="0" y="2931"/>
                  </a:lnTo>
                  <a:lnTo>
                    <a:pt x="0" y="0"/>
                  </a:lnTo>
                  <a:lnTo>
                    <a:pt x="3705" y="0"/>
                  </a:lnTo>
                  <a:lnTo>
                    <a:pt x="4996" y="2931"/>
                  </a:lnTo>
                  <a:close/>
                </a:path>
              </a:pathLst>
            </a:custGeom>
            <a:solidFill>
              <a:schemeClr val="accent4">
                <a:alpha val="89804"/>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 name="Freeform 61"/>
            <p:cNvSpPr>
              <a:spLocks/>
            </p:cNvSpPr>
            <p:nvPr userDrawn="1"/>
          </p:nvSpPr>
          <p:spPr bwMode="auto">
            <a:xfrm>
              <a:off x="-7938" y="968375"/>
              <a:ext cx="5719763" cy="1611313"/>
            </a:xfrm>
            <a:custGeom>
              <a:avLst/>
              <a:gdLst>
                <a:gd name="T0" fmla="*/ 3603 w 3603"/>
                <a:gd name="T1" fmla="*/ 1015 h 1015"/>
                <a:gd name="T2" fmla="*/ 0 w 3603"/>
                <a:gd name="T3" fmla="*/ 1015 h 1015"/>
                <a:gd name="T4" fmla="*/ 0 w 3603"/>
                <a:gd name="T5" fmla="*/ 0 h 1015"/>
                <a:gd name="T6" fmla="*/ 3151 w 3603"/>
                <a:gd name="T7" fmla="*/ 0 h 1015"/>
                <a:gd name="T8" fmla="*/ 3603 w 3603"/>
                <a:gd name="T9" fmla="*/ 1015 h 1015"/>
              </a:gdLst>
              <a:ahLst/>
              <a:cxnLst>
                <a:cxn ang="0">
                  <a:pos x="T0" y="T1"/>
                </a:cxn>
                <a:cxn ang="0">
                  <a:pos x="T2" y="T3"/>
                </a:cxn>
                <a:cxn ang="0">
                  <a:pos x="T4" y="T5"/>
                </a:cxn>
                <a:cxn ang="0">
                  <a:pos x="T6" y="T7"/>
                </a:cxn>
                <a:cxn ang="0">
                  <a:pos x="T8" y="T9"/>
                </a:cxn>
              </a:cxnLst>
              <a:rect l="0" t="0" r="r" b="b"/>
              <a:pathLst>
                <a:path w="3603" h="1015">
                  <a:moveTo>
                    <a:pt x="3603" y="1015"/>
                  </a:moveTo>
                  <a:lnTo>
                    <a:pt x="0" y="1015"/>
                  </a:lnTo>
                  <a:lnTo>
                    <a:pt x="0" y="0"/>
                  </a:lnTo>
                  <a:lnTo>
                    <a:pt x="3151" y="0"/>
                  </a:lnTo>
                  <a:lnTo>
                    <a:pt x="3603" y="1015"/>
                  </a:lnTo>
                  <a:close/>
                </a:path>
              </a:pathLst>
            </a:custGeom>
            <a:solidFill>
              <a:schemeClr val="accent3">
                <a:alpha val="89804"/>
              </a:schemeClr>
            </a:solidFill>
            <a:ln>
              <a:noFill/>
            </a:ln>
          </p:spPr>
          <p:txBody>
            <a:bodyPr vert="horz" wrap="square" lIns="91440" tIns="45720" rIns="91440" bIns="45720" numCol="1" anchor="t" anchorCtr="0" compatLnSpc="1">
              <a:prstTxWarp prst="textNoShape">
                <a:avLst/>
              </a:prstTxWarp>
            </a:bodyPr>
            <a:lstStyle/>
            <a:p>
              <a:endParaRPr lang="en-US" sz="1800"/>
            </a:p>
          </p:txBody>
        </p:sp>
      </p:grpSp>
      <p:sp>
        <p:nvSpPr>
          <p:cNvPr id="2" name="Title 1"/>
          <p:cNvSpPr>
            <a:spLocks noGrp="1"/>
          </p:cNvSpPr>
          <p:nvPr>
            <p:ph type="title" hasCustomPrompt="1"/>
          </p:nvPr>
        </p:nvSpPr>
        <p:spPr>
          <a:xfrm>
            <a:off x="274638" y="3559569"/>
            <a:ext cx="7315199" cy="1015663"/>
          </a:xfrm>
          <a:noFill/>
        </p:spPr>
        <p:txBody>
          <a:bodyPr wrap="square" tIns="91440" bIns="91440" anchor="t" anchorCtr="0">
            <a:spAutoFit/>
          </a:bodyPr>
          <a:lstStyle>
            <a:lvl1pPr>
              <a:defRPr sz="60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283331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ection Title Accent Color 1">
    <p:bg>
      <p:bgPr>
        <a:solidFill>
          <a:schemeClr val="bg1"/>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1" y="1211263"/>
            <a:ext cx="7136067" cy="5433468"/>
            <a:chOff x="-7938" y="968375"/>
            <a:chExt cx="7931150" cy="6038851"/>
          </a:xfrm>
        </p:grpSpPr>
        <p:sp>
          <p:nvSpPr>
            <p:cNvPr id="10" name="Freeform 60"/>
            <p:cNvSpPr>
              <a:spLocks/>
            </p:cNvSpPr>
            <p:nvPr userDrawn="1"/>
          </p:nvSpPr>
          <p:spPr bwMode="auto">
            <a:xfrm>
              <a:off x="-7938" y="2354263"/>
              <a:ext cx="7931150" cy="4652963"/>
            </a:xfrm>
            <a:custGeom>
              <a:avLst/>
              <a:gdLst>
                <a:gd name="T0" fmla="*/ 4996 w 4996"/>
                <a:gd name="T1" fmla="*/ 2931 h 2931"/>
                <a:gd name="T2" fmla="*/ 0 w 4996"/>
                <a:gd name="T3" fmla="*/ 2931 h 2931"/>
                <a:gd name="T4" fmla="*/ 0 w 4996"/>
                <a:gd name="T5" fmla="*/ 0 h 2931"/>
                <a:gd name="T6" fmla="*/ 3705 w 4996"/>
                <a:gd name="T7" fmla="*/ 0 h 2931"/>
                <a:gd name="T8" fmla="*/ 4996 w 4996"/>
                <a:gd name="T9" fmla="*/ 2931 h 2931"/>
              </a:gdLst>
              <a:ahLst/>
              <a:cxnLst>
                <a:cxn ang="0">
                  <a:pos x="T0" y="T1"/>
                </a:cxn>
                <a:cxn ang="0">
                  <a:pos x="T2" y="T3"/>
                </a:cxn>
                <a:cxn ang="0">
                  <a:pos x="T4" y="T5"/>
                </a:cxn>
                <a:cxn ang="0">
                  <a:pos x="T6" y="T7"/>
                </a:cxn>
                <a:cxn ang="0">
                  <a:pos x="T8" y="T9"/>
                </a:cxn>
              </a:cxnLst>
              <a:rect l="0" t="0" r="r" b="b"/>
              <a:pathLst>
                <a:path w="4996" h="2931">
                  <a:moveTo>
                    <a:pt x="4996" y="2931"/>
                  </a:moveTo>
                  <a:lnTo>
                    <a:pt x="0" y="2931"/>
                  </a:lnTo>
                  <a:lnTo>
                    <a:pt x="0" y="0"/>
                  </a:lnTo>
                  <a:lnTo>
                    <a:pt x="3705" y="0"/>
                  </a:lnTo>
                  <a:lnTo>
                    <a:pt x="4996" y="2931"/>
                  </a:lnTo>
                  <a:close/>
                </a:path>
              </a:pathLst>
            </a:custGeom>
            <a:solidFill>
              <a:schemeClr val="accent4">
                <a:alpha val="89804"/>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 name="Freeform 61"/>
            <p:cNvSpPr>
              <a:spLocks/>
            </p:cNvSpPr>
            <p:nvPr userDrawn="1"/>
          </p:nvSpPr>
          <p:spPr bwMode="auto">
            <a:xfrm>
              <a:off x="-7938" y="968375"/>
              <a:ext cx="5719763" cy="1611313"/>
            </a:xfrm>
            <a:custGeom>
              <a:avLst/>
              <a:gdLst>
                <a:gd name="T0" fmla="*/ 3603 w 3603"/>
                <a:gd name="T1" fmla="*/ 1015 h 1015"/>
                <a:gd name="T2" fmla="*/ 0 w 3603"/>
                <a:gd name="T3" fmla="*/ 1015 h 1015"/>
                <a:gd name="T4" fmla="*/ 0 w 3603"/>
                <a:gd name="T5" fmla="*/ 0 h 1015"/>
                <a:gd name="T6" fmla="*/ 3151 w 3603"/>
                <a:gd name="T7" fmla="*/ 0 h 1015"/>
                <a:gd name="T8" fmla="*/ 3603 w 3603"/>
                <a:gd name="T9" fmla="*/ 1015 h 1015"/>
              </a:gdLst>
              <a:ahLst/>
              <a:cxnLst>
                <a:cxn ang="0">
                  <a:pos x="T0" y="T1"/>
                </a:cxn>
                <a:cxn ang="0">
                  <a:pos x="T2" y="T3"/>
                </a:cxn>
                <a:cxn ang="0">
                  <a:pos x="T4" y="T5"/>
                </a:cxn>
                <a:cxn ang="0">
                  <a:pos x="T6" y="T7"/>
                </a:cxn>
                <a:cxn ang="0">
                  <a:pos x="T8" y="T9"/>
                </a:cxn>
              </a:cxnLst>
              <a:rect l="0" t="0" r="r" b="b"/>
              <a:pathLst>
                <a:path w="3603" h="1015">
                  <a:moveTo>
                    <a:pt x="3603" y="1015"/>
                  </a:moveTo>
                  <a:lnTo>
                    <a:pt x="0" y="1015"/>
                  </a:lnTo>
                  <a:lnTo>
                    <a:pt x="0" y="0"/>
                  </a:lnTo>
                  <a:lnTo>
                    <a:pt x="3151" y="0"/>
                  </a:lnTo>
                  <a:lnTo>
                    <a:pt x="3603" y="1015"/>
                  </a:lnTo>
                  <a:close/>
                </a:path>
              </a:pathLst>
            </a:custGeom>
            <a:solidFill>
              <a:schemeClr val="accent3">
                <a:alpha val="89804"/>
              </a:schemeClr>
            </a:solidFill>
            <a:ln>
              <a:noFill/>
            </a:ln>
          </p:spPr>
          <p:txBody>
            <a:bodyPr vert="horz" wrap="square" lIns="91440" tIns="45720" rIns="91440" bIns="45720" numCol="1" anchor="t" anchorCtr="0" compatLnSpc="1">
              <a:prstTxWarp prst="textNoShape">
                <a:avLst/>
              </a:prstTxWarp>
            </a:bodyPr>
            <a:lstStyle/>
            <a:p>
              <a:endParaRPr lang="en-US" sz="1800"/>
            </a:p>
          </p:txBody>
        </p:sp>
      </p:grpSp>
      <p:sp>
        <p:nvSpPr>
          <p:cNvPr id="12" name="Title 1"/>
          <p:cNvSpPr>
            <a:spLocks noGrp="1"/>
          </p:cNvSpPr>
          <p:nvPr>
            <p:ph type="title" hasCustomPrompt="1"/>
          </p:nvPr>
        </p:nvSpPr>
        <p:spPr>
          <a:xfrm>
            <a:off x="274638" y="3559569"/>
            <a:ext cx="7315199" cy="1015663"/>
          </a:xfrm>
          <a:noFill/>
        </p:spPr>
        <p:txBody>
          <a:bodyPr wrap="square" tIns="91440" bIns="91440" anchor="t" anchorCtr="0">
            <a:spAutoFit/>
          </a:bodyPr>
          <a:lstStyle>
            <a:lvl1pPr>
              <a:defRPr sz="60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5271916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303787"/>
            <a:ext cx="5486399" cy="766364"/>
          </a:xfrm>
        </p:spPr>
        <p:txBody>
          <a:bodyPr>
            <a:spAutoFit/>
          </a:bodyPr>
          <a:lstStyle>
            <a:lvl1pPr>
              <a:defRPr sz="4200" baseline="0">
                <a:solidFill>
                  <a:schemeClr val="tx1"/>
                </a:solidFill>
              </a:defRPr>
            </a:lvl1pPr>
          </a:lstStyle>
          <a:p>
            <a:r>
              <a:rPr lang="en-US" dirty="0"/>
              <a:t>50/50 photo layout</a:t>
            </a:r>
          </a:p>
        </p:txBody>
      </p:sp>
      <p:sp>
        <p:nvSpPr>
          <p:cNvPr id="6" name="Picture Placeholder 5"/>
          <p:cNvSpPr>
            <a:spLocks noGrp="1"/>
          </p:cNvSpPr>
          <p:nvPr>
            <p:ph type="pic" sz="quarter" idx="11" hasCustomPrompt="1"/>
          </p:nvPr>
        </p:nvSpPr>
        <p:spPr>
          <a:xfrm>
            <a:off x="6218238" y="0"/>
            <a:ext cx="6217920" cy="6994525"/>
          </a:xfrm>
          <a:blipFill>
            <a:blip r:embed="rId2" cstate="screen">
              <a:extLst>
                <a:ext uri="{28A0092B-C50C-407E-A947-70E740481C1C}">
                  <a14:useLocalDpi xmlns:a14="http://schemas.microsoft.com/office/drawing/2010/main"/>
                </a:ext>
              </a:extLst>
            </a:blip>
            <a:srcRect/>
            <a:stretch>
              <a:fillRect/>
            </a:stretch>
          </a:blipFill>
        </p:spPr>
        <p:txBody>
          <a:bodyPr anchor="ctr"/>
          <a:lstStyle>
            <a:lvl1pPr marL="0" marR="0" indent="0" algn="ctr" defTabSz="932563" rtl="0" eaLnBrk="1" fontAlgn="auto" latinLnBrk="0" hangingPunct="1">
              <a:lnSpc>
                <a:spcPct val="90000"/>
              </a:lnSpc>
              <a:spcBef>
                <a:spcPct val="20000"/>
              </a:spcBef>
              <a:spcAft>
                <a:spcPts val="0"/>
              </a:spcAft>
              <a:buClrTx/>
              <a:buSzPct val="90000"/>
              <a:buFont typeface="Arial" pitchFamily="34" charset="0"/>
              <a:buNone/>
              <a:tabLst/>
              <a:defRPr lang="en-US" sz="1599" b="1" kern="1200" cap="none" spc="0" baseline="0" dirty="0">
                <a:solidFill>
                  <a:schemeClr val="bg2"/>
                </a:solidFill>
                <a:latin typeface="+mn-lt"/>
                <a:ea typeface="+mn-ea"/>
                <a:cs typeface="+mn-cs"/>
              </a:defRPr>
            </a:lvl1pPr>
          </a:lstStyle>
          <a:p>
            <a:br>
              <a:rPr lang="en-US" dirty="0"/>
            </a:br>
            <a:br>
              <a:rPr lang="en-US" dirty="0"/>
            </a:br>
            <a:br>
              <a:rPr lang="en-US" dirty="0"/>
            </a:br>
            <a:r>
              <a:rPr lang="en-US" dirty="0"/>
              <a:t>Click icon to add picture</a:t>
            </a:r>
          </a:p>
        </p:txBody>
      </p:sp>
    </p:spTree>
    <p:extLst>
      <p:ext uri="{BB962C8B-B14F-4D97-AF65-F5344CB8AC3E}">
        <p14:creationId xmlns:p14="http://schemas.microsoft.com/office/powerpoint/2010/main" val="95792008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303787"/>
            <a:ext cx="5486399" cy="766364"/>
          </a:xfrm>
        </p:spPr>
        <p:txBody>
          <a:bodyPr>
            <a:spAutoFit/>
          </a:bodyPr>
          <a:lstStyle>
            <a:lvl1pPr>
              <a:defRPr sz="4200" baseline="0">
                <a:solidFill>
                  <a:schemeClr val="tx1"/>
                </a:solidFill>
              </a:defRPr>
            </a:lvl1pPr>
          </a:lstStyle>
          <a:p>
            <a:r>
              <a:rPr lang="en-US" dirty="0"/>
              <a:t>50/50 photo layout</a:t>
            </a:r>
          </a:p>
        </p:txBody>
      </p:sp>
      <p:sp>
        <p:nvSpPr>
          <p:cNvPr id="6" name="Picture Placeholder 5"/>
          <p:cNvSpPr>
            <a:spLocks noGrp="1"/>
          </p:cNvSpPr>
          <p:nvPr>
            <p:ph type="pic" sz="quarter" idx="11" hasCustomPrompt="1"/>
          </p:nvPr>
        </p:nvSpPr>
        <p:spPr>
          <a:xfrm>
            <a:off x="6218237" y="0"/>
            <a:ext cx="6218238" cy="6994525"/>
          </a:xfrm>
          <a:blipFill>
            <a:blip r:embed="rId2" cstate="screen">
              <a:extLst>
                <a:ext uri="{28A0092B-C50C-407E-A947-70E740481C1C}">
                  <a14:useLocalDpi xmlns:a14="http://schemas.microsoft.com/office/drawing/2010/main"/>
                </a:ext>
              </a:extLst>
            </a:blip>
            <a:stretch>
              <a:fillRect/>
            </a:stretch>
          </a:blipFill>
        </p:spPr>
        <p:txBody>
          <a:bodyPr anchor="ctr"/>
          <a:lstStyle>
            <a:lvl1pPr marL="0" marR="0" indent="0" algn="ctr" defTabSz="932563" rtl="0" eaLnBrk="1" fontAlgn="auto" latinLnBrk="0" hangingPunct="1">
              <a:lnSpc>
                <a:spcPct val="90000"/>
              </a:lnSpc>
              <a:spcBef>
                <a:spcPct val="20000"/>
              </a:spcBef>
              <a:spcAft>
                <a:spcPts val="0"/>
              </a:spcAft>
              <a:buClrTx/>
              <a:buSzPct val="90000"/>
              <a:buFont typeface="Arial" pitchFamily="34" charset="0"/>
              <a:buNone/>
              <a:tabLst/>
              <a:defRPr lang="en-US" sz="1599" b="1" kern="1200" cap="none" spc="0" baseline="0" dirty="0">
                <a:solidFill>
                  <a:schemeClr val="bg1"/>
                </a:solidFill>
                <a:effectLst>
                  <a:outerShdw blurRad="38100" dist="38100" dir="2700000" algn="tl">
                    <a:srgbClr val="000000">
                      <a:alpha val="43137"/>
                    </a:srgbClr>
                  </a:outerShdw>
                </a:effectLst>
                <a:latin typeface="+mn-lt"/>
                <a:ea typeface="+mn-ea"/>
                <a:cs typeface="+mn-cs"/>
              </a:defRPr>
            </a:lvl1pPr>
          </a:lstStyle>
          <a:p>
            <a:br>
              <a:rPr lang="en-US" dirty="0"/>
            </a:br>
            <a:br>
              <a:rPr lang="en-US" dirty="0"/>
            </a:br>
            <a:br>
              <a:rPr lang="en-US" dirty="0"/>
            </a:br>
            <a:r>
              <a:rPr lang="en-US" dirty="0"/>
              <a:t>Click icon to add picture</a:t>
            </a:r>
          </a:p>
        </p:txBody>
      </p:sp>
      <p:sp>
        <p:nvSpPr>
          <p:cNvPr id="10" name="Slide Number Placeholder 4"/>
          <p:cNvSpPr>
            <a:spLocks noGrp="1"/>
          </p:cNvSpPr>
          <p:nvPr>
            <p:ph type="sldNum" sz="quarter" idx="4"/>
          </p:nvPr>
        </p:nvSpPr>
        <p:spPr>
          <a:xfrm>
            <a:off x="350837" y="6600507"/>
            <a:ext cx="2901950" cy="371475"/>
          </a:xfrm>
          <a:prstGeom prst="rect">
            <a:avLst/>
          </a:prstGeom>
        </p:spPr>
        <p:txBody>
          <a:bodyPr vert="horz" lIns="91440" tIns="45720" rIns="91440" bIns="45720" rtlCol="0" anchor="ctr"/>
          <a:lstStyle>
            <a:lvl1pPr algn="l">
              <a:defRPr sz="1199">
                <a:solidFill>
                  <a:schemeClr val="tx1">
                    <a:tint val="75000"/>
                  </a:schemeClr>
                </a:solidFill>
              </a:defRPr>
            </a:lvl1pPr>
          </a:lstStyle>
          <a:p>
            <a:fld id="{0E05EA2D-13DB-4BA1-9DA1-8ED54A2EECC2}" type="slidenum">
              <a:rPr lang="en-US" smtClean="0"/>
              <a:pPr/>
              <a:t>‹#›</a:t>
            </a:fld>
            <a:endParaRPr lang="en-US"/>
          </a:p>
        </p:txBody>
      </p:sp>
    </p:spTree>
    <p:extLst>
      <p:ext uri="{BB962C8B-B14F-4D97-AF65-F5344CB8AC3E}">
        <p14:creationId xmlns:p14="http://schemas.microsoft.com/office/powerpoint/2010/main" val="275221438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703606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ark Red Blank">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6390061"/>
            <a:ext cx="4538505" cy="6044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86511" tIns="149208" rIns="186511" bIns="149208" rtlCol="0" anchor="t" anchorCtr="0"/>
          <a:lstStyle/>
          <a:p>
            <a:pPr algn="ctr">
              <a:lnSpc>
                <a:spcPct val="90000"/>
              </a:lnSpc>
              <a:spcBef>
                <a:spcPts val="816"/>
              </a:spcBef>
            </a:pPr>
            <a:endParaRPr lang="en-US" sz="2700" dirty="0" err="1"/>
          </a:p>
        </p:txBody>
      </p:sp>
      <p:sp>
        <p:nvSpPr>
          <p:cNvPr id="5" name="Rectangle 4"/>
          <p:cNvSpPr/>
          <p:nvPr userDrawn="1"/>
        </p:nvSpPr>
        <p:spPr bwMode="auto">
          <a:xfrm>
            <a:off x="0" y="0"/>
            <a:ext cx="12436475" cy="6994525"/>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7542193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d Red Blank">
    <p:bg>
      <p:bgPr>
        <a:solidFill>
          <a:schemeClr val="accent2"/>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12436475" cy="699452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5551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ark Gray Blank">
    <p:bg>
      <p:bgPr>
        <a:solidFill>
          <a:schemeClr val="accent6"/>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0" y="0"/>
            <a:ext cx="12436475" cy="699452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511651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Event Title 1">
    <p:spTree>
      <p:nvGrpSpPr>
        <p:cNvPr id="1" name=""/>
        <p:cNvGrpSpPr/>
        <p:nvPr/>
      </p:nvGrpSpPr>
      <p:grpSpPr>
        <a:xfrm>
          <a:off x="0" y="0"/>
          <a:ext cx="0" cy="0"/>
          <a:chOff x="0" y="0"/>
          <a:chExt cx="0" cy="0"/>
        </a:xfrm>
      </p:grpSpPr>
      <p:pic>
        <p:nvPicPr>
          <p:cNvPr id="4" name="Picture 3" descr="A picture containing person, building, outdoor, cellphone&#10;&#10;Description generated with very high confidence"/>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636357" y="1"/>
            <a:ext cx="8800119" cy="6994526"/>
          </a:xfrm>
          <a:prstGeom prst="rect">
            <a:avLst/>
          </a:prstGeom>
        </p:spPr>
      </p:pic>
      <p:sp>
        <p:nvSpPr>
          <p:cNvPr id="68" name="Freeform 46"/>
          <p:cNvSpPr>
            <a:spLocks/>
          </p:cNvSpPr>
          <p:nvPr userDrawn="1"/>
        </p:nvSpPr>
        <p:spPr bwMode="auto">
          <a:xfrm>
            <a:off x="-7938" y="-5910"/>
            <a:ext cx="6690236" cy="7013137"/>
          </a:xfrm>
          <a:custGeom>
            <a:avLst/>
            <a:gdLst>
              <a:gd name="T0" fmla="*/ 4206 w 4206"/>
              <a:gd name="T1" fmla="*/ 4409 h 4409"/>
              <a:gd name="T2" fmla="*/ 0 w 4206"/>
              <a:gd name="T3" fmla="*/ 4409 h 4409"/>
              <a:gd name="T4" fmla="*/ 0 w 4206"/>
              <a:gd name="T5" fmla="*/ 0 h 4409"/>
              <a:gd name="T6" fmla="*/ 2289 w 4206"/>
              <a:gd name="T7" fmla="*/ 0 h 4409"/>
              <a:gd name="T8" fmla="*/ 4206 w 4206"/>
              <a:gd name="T9" fmla="*/ 4409 h 4409"/>
            </a:gdLst>
            <a:ahLst/>
            <a:cxnLst>
              <a:cxn ang="0">
                <a:pos x="T0" y="T1"/>
              </a:cxn>
              <a:cxn ang="0">
                <a:pos x="T2" y="T3"/>
              </a:cxn>
              <a:cxn ang="0">
                <a:pos x="T4" y="T5"/>
              </a:cxn>
              <a:cxn ang="0">
                <a:pos x="T6" y="T7"/>
              </a:cxn>
              <a:cxn ang="0">
                <a:pos x="T8" y="T9"/>
              </a:cxn>
            </a:cxnLst>
            <a:rect l="0" t="0" r="r" b="b"/>
            <a:pathLst>
              <a:path w="4206" h="4409">
                <a:moveTo>
                  <a:pt x="4206" y="4409"/>
                </a:moveTo>
                <a:lnTo>
                  <a:pt x="0" y="4409"/>
                </a:lnTo>
                <a:lnTo>
                  <a:pt x="0" y="0"/>
                </a:lnTo>
                <a:lnTo>
                  <a:pt x="2289" y="0"/>
                </a:lnTo>
                <a:lnTo>
                  <a:pt x="4206" y="4409"/>
                </a:ln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endParaRPr lang="en-US" sz="1800"/>
          </a:p>
        </p:txBody>
      </p:sp>
      <p:sp>
        <p:nvSpPr>
          <p:cNvPr id="69" name="Freeform 47"/>
          <p:cNvSpPr>
            <a:spLocks/>
          </p:cNvSpPr>
          <p:nvPr userDrawn="1"/>
        </p:nvSpPr>
        <p:spPr bwMode="auto">
          <a:xfrm>
            <a:off x="3619631" y="1"/>
            <a:ext cx="8822775" cy="7017380"/>
          </a:xfrm>
          <a:custGeom>
            <a:avLst/>
            <a:gdLst>
              <a:gd name="T0" fmla="*/ 5577 w 5577"/>
              <a:gd name="T1" fmla="*/ 4421 h 4421"/>
              <a:gd name="T2" fmla="*/ 1957 w 5577"/>
              <a:gd name="T3" fmla="*/ 4421 h 4421"/>
              <a:gd name="T4" fmla="*/ 0 w 5577"/>
              <a:gd name="T5" fmla="*/ 0 h 4421"/>
              <a:gd name="T6" fmla="*/ 5577 w 5577"/>
              <a:gd name="T7" fmla="*/ 0 h 4421"/>
              <a:gd name="T8" fmla="*/ 5577 w 5577"/>
              <a:gd name="T9" fmla="*/ 4421 h 4421"/>
            </a:gdLst>
            <a:ahLst/>
            <a:cxnLst>
              <a:cxn ang="0">
                <a:pos x="T0" y="T1"/>
              </a:cxn>
              <a:cxn ang="0">
                <a:pos x="T2" y="T3"/>
              </a:cxn>
              <a:cxn ang="0">
                <a:pos x="T4" y="T5"/>
              </a:cxn>
              <a:cxn ang="0">
                <a:pos x="T6" y="T7"/>
              </a:cxn>
              <a:cxn ang="0">
                <a:pos x="T8" y="T9"/>
              </a:cxn>
            </a:cxnLst>
            <a:rect l="0" t="0" r="r" b="b"/>
            <a:pathLst>
              <a:path w="5577" h="4421">
                <a:moveTo>
                  <a:pt x="5577" y="4421"/>
                </a:moveTo>
                <a:lnTo>
                  <a:pt x="1957" y="4421"/>
                </a:lnTo>
                <a:lnTo>
                  <a:pt x="0" y="0"/>
                </a:lnTo>
                <a:lnTo>
                  <a:pt x="5577" y="0"/>
                </a:lnTo>
                <a:lnTo>
                  <a:pt x="5577" y="4421"/>
                </a:lnTo>
                <a:close/>
              </a:path>
            </a:pathLst>
          </a:custGeom>
          <a:solidFill>
            <a:srgbClr val="434343">
              <a:alpha val="50196"/>
            </a:srgbClr>
          </a:solidFill>
          <a:ln>
            <a:noFill/>
          </a:ln>
        </p:spPr>
        <p:txBody>
          <a:bodyPr vert="horz" wrap="square" lIns="91427" tIns="45713" rIns="91427" bIns="45713" numCol="1" anchor="t" anchorCtr="0" compatLnSpc="1">
            <a:prstTxWarp prst="textNoShape">
              <a:avLst/>
            </a:prstTxWarp>
          </a:bodyPr>
          <a:lstStyle/>
          <a:p>
            <a:endParaRPr lang="en-US" sz="1800"/>
          </a:p>
        </p:txBody>
      </p:sp>
      <p:sp>
        <p:nvSpPr>
          <p:cNvPr id="82" name="Freeform 60"/>
          <p:cNvSpPr>
            <a:spLocks/>
          </p:cNvSpPr>
          <p:nvPr userDrawn="1"/>
        </p:nvSpPr>
        <p:spPr bwMode="auto">
          <a:xfrm>
            <a:off x="-7938" y="2354264"/>
            <a:ext cx="7931150" cy="4652963"/>
          </a:xfrm>
          <a:custGeom>
            <a:avLst/>
            <a:gdLst>
              <a:gd name="T0" fmla="*/ 4996 w 4996"/>
              <a:gd name="T1" fmla="*/ 2931 h 2931"/>
              <a:gd name="T2" fmla="*/ 0 w 4996"/>
              <a:gd name="T3" fmla="*/ 2931 h 2931"/>
              <a:gd name="T4" fmla="*/ 0 w 4996"/>
              <a:gd name="T5" fmla="*/ 0 h 2931"/>
              <a:gd name="T6" fmla="*/ 3705 w 4996"/>
              <a:gd name="T7" fmla="*/ 0 h 2931"/>
              <a:gd name="T8" fmla="*/ 4996 w 4996"/>
              <a:gd name="T9" fmla="*/ 2931 h 2931"/>
            </a:gdLst>
            <a:ahLst/>
            <a:cxnLst>
              <a:cxn ang="0">
                <a:pos x="T0" y="T1"/>
              </a:cxn>
              <a:cxn ang="0">
                <a:pos x="T2" y="T3"/>
              </a:cxn>
              <a:cxn ang="0">
                <a:pos x="T4" y="T5"/>
              </a:cxn>
              <a:cxn ang="0">
                <a:pos x="T6" y="T7"/>
              </a:cxn>
              <a:cxn ang="0">
                <a:pos x="T8" y="T9"/>
              </a:cxn>
            </a:cxnLst>
            <a:rect l="0" t="0" r="r" b="b"/>
            <a:pathLst>
              <a:path w="4996" h="2931">
                <a:moveTo>
                  <a:pt x="4996" y="2931"/>
                </a:moveTo>
                <a:lnTo>
                  <a:pt x="0" y="2931"/>
                </a:lnTo>
                <a:lnTo>
                  <a:pt x="0" y="0"/>
                </a:lnTo>
                <a:lnTo>
                  <a:pt x="3705" y="0"/>
                </a:lnTo>
                <a:lnTo>
                  <a:pt x="4996" y="2931"/>
                </a:lnTo>
                <a:close/>
              </a:path>
            </a:pathLst>
          </a:custGeom>
          <a:solidFill>
            <a:schemeClr val="accent4">
              <a:alpha val="89804"/>
            </a:schemeClr>
          </a:solidFill>
          <a:ln>
            <a:noFill/>
          </a:ln>
        </p:spPr>
        <p:txBody>
          <a:bodyPr vert="horz" wrap="square" lIns="91427" tIns="45713" rIns="91427" bIns="45713" numCol="1" anchor="t" anchorCtr="0" compatLnSpc="1">
            <a:prstTxWarp prst="textNoShape">
              <a:avLst/>
            </a:prstTxWarp>
          </a:bodyPr>
          <a:lstStyle/>
          <a:p>
            <a:endParaRPr lang="en-US" sz="1800"/>
          </a:p>
        </p:txBody>
      </p:sp>
      <p:sp>
        <p:nvSpPr>
          <p:cNvPr id="83" name="Freeform 61"/>
          <p:cNvSpPr>
            <a:spLocks/>
          </p:cNvSpPr>
          <p:nvPr userDrawn="1"/>
        </p:nvSpPr>
        <p:spPr bwMode="auto">
          <a:xfrm>
            <a:off x="-7937" y="968376"/>
            <a:ext cx="5719763" cy="1611313"/>
          </a:xfrm>
          <a:custGeom>
            <a:avLst/>
            <a:gdLst>
              <a:gd name="T0" fmla="*/ 3603 w 3603"/>
              <a:gd name="T1" fmla="*/ 1015 h 1015"/>
              <a:gd name="T2" fmla="*/ 0 w 3603"/>
              <a:gd name="T3" fmla="*/ 1015 h 1015"/>
              <a:gd name="T4" fmla="*/ 0 w 3603"/>
              <a:gd name="T5" fmla="*/ 0 h 1015"/>
              <a:gd name="T6" fmla="*/ 3151 w 3603"/>
              <a:gd name="T7" fmla="*/ 0 h 1015"/>
              <a:gd name="T8" fmla="*/ 3603 w 3603"/>
              <a:gd name="T9" fmla="*/ 1015 h 1015"/>
            </a:gdLst>
            <a:ahLst/>
            <a:cxnLst>
              <a:cxn ang="0">
                <a:pos x="T0" y="T1"/>
              </a:cxn>
              <a:cxn ang="0">
                <a:pos x="T2" y="T3"/>
              </a:cxn>
              <a:cxn ang="0">
                <a:pos x="T4" y="T5"/>
              </a:cxn>
              <a:cxn ang="0">
                <a:pos x="T6" y="T7"/>
              </a:cxn>
              <a:cxn ang="0">
                <a:pos x="T8" y="T9"/>
              </a:cxn>
            </a:cxnLst>
            <a:rect l="0" t="0" r="r" b="b"/>
            <a:pathLst>
              <a:path w="3603" h="1015">
                <a:moveTo>
                  <a:pt x="3603" y="1015"/>
                </a:moveTo>
                <a:lnTo>
                  <a:pt x="0" y="1015"/>
                </a:lnTo>
                <a:lnTo>
                  <a:pt x="0" y="0"/>
                </a:lnTo>
                <a:lnTo>
                  <a:pt x="3151" y="0"/>
                </a:lnTo>
                <a:lnTo>
                  <a:pt x="3603" y="1015"/>
                </a:lnTo>
                <a:close/>
              </a:path>
            </a:pathLst>
          </a:custGeom>
          <a:solidFill>
            <a:schemeClr val="accent3">
              <a:alpha val="89804"/>
            </a:schemeClr>
          </a:solidFill>
          <a:ln>
            <a:noFill/>
          </a:ln>
        </p:spPr>
        <p:txBody>
          <a:bodyPr vert="horz" wrap="square" lIns="91427" tIns="45713" rIns="91427" bIns="45713" numCol="1" anchor="t" anchorCtr="0" compatLnSpc="1">
            <a:prstTxWarp prst="textNoShape">
              <a:avLst/>
            </a:prstTxWarp>
          </a:bodyPr>
          <a:lstStyle/>
          <a:p>
            <a:endParaRPr lang="en-US" sz="1800"/>
          </a:p>
        </p:txBody>
      </p:sp>
      <p:sp>
        <p:nvSpPr>
          <p:cNvPr id="22" name="Text Placeholder 6"/>
          <p:cNvSpPr>
            <a:spLocks noGrp="1"/>
          </p:cNvSpPr>
          <p:nvPr>
            <p:ph type="body" sz="quarter" idx="12" hasCustomPrompt="1"/>
          </p:nvPr>
        </p:nvSpPr>
        <p:spPr>
          <a:xfrm>
            <a:off x="524137" y="4277021"/>
            <a:ext cx="5987368" cy="1040285"/>
          </a:xfrm>
        </p:spPr>
        <p:txBody>
          <a:bodyPr/>
          <a:lstStyle>
            <a:lvl1pPr marL="0" indent="0">
              <a:buNone/>
              <a:defRPr sz="2400">
                <a:solidFill>
                  <a:schemeClr val="bg1"/>
                </a:solidFill>
              </a:defRPr>
            </a:lvl1pPr>
            <a:lvl5pPr>
              <a:defRPr/>
            </a:lvl5pPr>
          </a:lstStyle>
          <a:p>
            <a:pPr lvl="0"/>
            <a:r>
              <a:rPr lang="en-US" dirty="0"/>
              <a:t>Speaker Name</a:t>
            </a:r>
          </a:p>
          <a:p>
            <a:pPr lvl="0"/>
            <a:r>
              <a:rPr lang="en-US" dirty="0"/>
              <a:t>Date</a:t>
            </a:r>
          </a:p>
        </p:txBody>
      </p:sp>
      <p:sp>
        <p:nvSpPr>
          <p:cNvPr id="23" name="Text Placeholder 6"/>
          <p:cNvSpPr>
            <a:spLocks noGrp="1"/>
          </p:cNvSpPr>
          <p:nvPr>
            <p:ph type="body" sz="quarter" idx="13" hasCustomPrompt="1"/>
          </p:nvPr>
        </p:nvSpPr>
        <p:spPr>
          <a:xfrm>
            <a:off x="508008" y="3139536"/>
            <a:ext cx="6671713" cy="844270"/>
          </a:xfrm>
        </p:spPr>
        <p:txBody>
          <a:bodyPr anchor="b"/>
          <a:lstStyle>
            <a:lvl1pPr marL="0" indent="0">
              <a:buNone/>
              <a:defRPr lang="en-US" sz="4399" kern="1200" spc="0" baseline="0" dirty="0">
                <a:solidFill>
                  <a:schemeClr val="bg1"/>
                </a:solidFill>
                <a:latin typeface="+mj-lt"/>
                <a:ea typeface="+mn-ea"/>
                <a:cs typeface="+mn-cs"/>
              </a:defRPr>
            </a:lvl1pPr>
            <a:lvl5pPr>
              <a:defRPr/>
            </a:lvl5pPr>
          </a:lstStyle>
          <a:p>
            <a:pPr marL="0" marR="0" lvl="0" indent="0" algn="l" defTabSz="932563" rtl="0" eaLnBrk="1" fontAlgn="auto" latinLnBrk="0" hangingPunct="1">
              <a:lnSpc>
                <a:spcPct val="95000"/>
              </a:lnSpc>
              <a:spcBef>
                <a:spcPts val="0"/>
              </a:spcBef>
              <a:spcAft>
                <a:spcPts val="1199"/>
              </a:spcAft>
              <a:buClrTx/>
              <a:buSzPct val="90000"/>
              <a:buFont typeface="Arial" pitchFamily="34" charset="0"/>
              <a:buNone/>
              <a:tabLst/>
            </a:pPr>
            <a:r>
              <a:rPr lang="en-US" dirty="0"/>
              <a:t>Presentation Title Here</a:t>
            </a:r>
          </a:p>
        </p:txBody>
      </p:sp>
      <p:sp>
        <p:nvSpPr>
          <p:cNvPr id="70" name="Freeform 48"/>
          <p:cNvSpPr>
            <a:spLocks/>
          </p:cNvSpPr>
          <p:nvPr userDrawn="1"/>
        </p:nvSpPr>
        <p:spPr bwMode="auto">
          <a:xfrm>
            <a:off x="650876" y="384174"/>
            <a:ext cx="174625" cy="161925"/>
          </a:xfrm>
          <a:custGeom>
            <a:avLst/>
            <a:gdLst>
              <a:gd name="T0" fmla="*/ 93 w 110"/>
              <a:gd name="T1" fmla="*/ 24 h 102"/>
              <a:gd name="T2" fmla="*/ 93 w 110"/>
              <a:gd name="T3" fmla="*/ 102 h 102"/>
              <a:gd name="T4" fmla="*/ 110 w 110"/>
              <a:gd name="T5" fmla="*/ 102 h 102"/>
              <a:gd name="T6" fmla="*/ 110 w 110"/>
              <a:gd name="T7" fmla="*/ 0 h 102"/>
              <a:gd name="T8" fmla="*/ 110 w 110"/>
              <a:gd name="T9" fmla="*/ 0 h 102"/>
              <a:gd name="T10" fmla="*/ 87 w 110"/>
              <a:gd name="T11" fmla="*/ 0 h 102"/>
              <a:gd name="T12" fmla="*/ 55 w 110"/>
              <a:gd name="T13" fmla="*/ 76 h 102"/>
              <a:gd name="T14" fmla="*/ 25 w 110"/>
              <a:gd name="T15" fmla="*/ 0 h 102"/>
              <a:gd name="T16" fmla="*/ 0 w 110"/>
              <a:gd name="T17" fmla="*/ 0 h 102"/>
              <a:gd name="T18" fmla="*/ 0 w 110"/>
              <a:gd name="T19" fmla="*/ 102 h 102"/>
              <a:gd name="T20" fmla="*/ 16 w 110"/>
              <a:gd name="T21" fmla="*/ 102 h 102"/>
              <a:gd name="T22" fmla="*/ 16 w 110"/>
              <a:gd name="T23" fmla="*/ 24 h 102"/>
              <a:gd name="T24" fmla="*/ 17 w 110"/>
              <a:gd name="T25" fmla="*/ 24 h 102"/>
              <a:gd name="T26" fmla="*/ 49 w 110"/>
              <a:gd name="T27" fmla="*/ 102 h 102"/>
              <a:gd name="T28" fmla="*/ 61 w 110"/>
              <a:gd name="T29" fmla="*/ 102 h 102"/>
              <a:gd name="T30" fmla="*/ 93 w 110"/>
              <a:gd name="T31" fmla="*/ 24 h 102"/>
              <a:gd name="T32" fmla="*/ 93 w 110"/>
              <a:gd name="T33" fmla="*/ 2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0" h="102">
                <a:moveTo>
                  <a:pt x="93" y="24"/>
                </a:moveTo>
                <a:lnTo>
                  <a:pt x="93" y="102"/>
                </a:lnTo>
                <a:lnTo>
                  <a:pt x="110" y="102"/>
                </a:lnTo>
                <a:lnTo>
                  <a:pt x="110" y="0"/>
                </a:lnTo>
                <a:lnTo>
                  <a:pt x="110" y="0"/>
                </a:lnTo>
                <a:lnTo>
                  <a:pt x="87" y="0"/>
                </a:lnTo>
                <a:lnTo>
                  <a:pt x="55" y="76"/>
                </a:lnTo>
                <a:lnTo>
                  <a:pt x="25" y="0"/>
                </a:lnTo>
                <a:lnTo>
                  <a:pt x="0" y="0"/>
                </a:lnTo>
                <a:lnTo>
                  <a:pt x="0" y="102"/>
                </a:lnTo>
                <a:lnTo>
                  <a:pt x="16" y="102"/>
                </a:lnTo>
                <a:lnTo>
                  <a:pt x="16" y="24"/>
                </a:lnTo>
                <a:lnTo>
                  <a:pt x="17" y="24"/>
                </a:lnTo>
                <a:lnTo>
                  <a:pt x="49" y="102"/>
                </a:lnTo>
                <a:lnTo>
                  <a:pt x="61" y="102"/>
                </a:lnTo>
                <a:lnTo>
                  <a:pt x="93" y="24"/>
                </a:lnTo>
                <a:lnTo>
                  <a:pt x="93" y="24"/>
                </a:ln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endParaRPr lang="en-US" sz="1800"/>
          </a:p>
        </p:txBody>
      </p:sp>
      <p:sp>
        <p:nvSpPr>
          <p:cNvPr id="71" name="Freeform 49"/>
          <p:cNvSpPr>
            <a:spLocks noEditPoints="1"/>
          </p:cNvSpPr>
          <p:nvPr userDrawn="1"/>
        </p:nvSpPr>
        <p:spPr bwMode="auto">
          <a:xfrm>
            <a:off x="850901" y="381000"/>
            <a:ext cx="33338" cy="165100"/>
          </a:xfrm>
          <a:custGeom>
            <a:avLst/>
            <a:gdLst>
              <a:gd name="T0" fmla="*/ 10 w 21"/>
              <a:gd name="T1" fmla="*/ 0 h 102"/>
              <a:gd name="T2" fmla="*/ 3 w 21"/>
              <a:gd name="T3" fmla="*/ 2 h 102"/>
              <a:gd name="T4" fmla="*/ 0 w 21"/>
              <a:gd name="T5" fmla="*/ 10 h 102"/>
              <a:gd name="T6" fmla="*/ 3 w 21"/>
              <a:gd name="T7" fmla="*/ 16 h 102"/>
              <a:gd name="T8" fmla="*/ 10 w 21"/>
              <a:gd name="T9" fmla="*/ 19 h 102"/>
              <a:gd name="T10" fmla="*/ 18 w 21"/>
              <a:gd name="T11" fmla="*/ 16 h 102"/>
              <a:gd name="T12" fmla="*/ 21 w 21"/>
              <a:gd name="T13" fmla="*/ 10 h 102"/>
              <a:gd name="T14" fmla="*/ 18 w 21"/>
              <a:gd name="T15" fmla="*/ 3 h 102"/>
              <a:gd name="T16" fmla="*/ 10 w 21"/>
              <a:gd name="T17" fmla="*/ 0 h 102"/>
              <a:gd name="T18" fmla="*/ 19 w 21"/>
              <a:gd name="T19" fmla="*/ 30 h 102"/>
              <a:gd name="T20" fmla="*/ 2 w 21"/>
              <a:gd name="T21" fmla="*/ 30 h 102"/>
              <a:gd name="T22" fmla="*/ 2 w 21"/>
              <a:gd name="T23" fmla="*/ 102 h 102"/>
              <a:gd name="T24" fmla="*/ 19 w 21"/>
              <a:gd name="T25" fmla="*/ 102 h 102"/>
              <a:gd name="T26" fmla="*/ 19 w 21"/>
              <a:gd name="T27" fmla="*/ 3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102">
                <a:moveTo>
                  <a:pt x="10" y="0"/>
                </a:moveTo>
                <a:cubicBezTo>
                  <a:pt x="8" y="0"/>
                  <a:pt x="5" y="1"/>
                  <a:pt x="3" y="2"/>
                </a:cubicBezTo>
                <a:cubicBezTo>
                  <a:pt x="1" y="4"/>
                  <a:pt x="0" y="7"/>
                  <a:pt x="0" y="10"/>
                </a:cubicBezTo>
                <a:cubicBezTo>
                  <a:pt x="0" y="12"/>
                  <a:pt x="1" y="15"/>
                  <a:pt x="3" y="16"/>
                </a:cubicBezTo>
                <a:cubicBezTo>
                  <a:pt x="5" y="18"/>
                  <a:pt x="8" y="19"/>
                  <a:pt x="10" y="19"/>
                </a:cubicBezTo>
                <a:cubicBezTo>
                  <a:pt x="13" y="19"/>
                  <a:pt x="16" y="18"/>
                  <a:pt x="18" y="16"/>
                </a:cubicBezTo>
                <a:cubicBezTo>
                  <a:pt x="20" y="15"/>
                  <a:pt x="21" y="12"/>
                  <a:pt x="21" y="10"/>
                </a:cubicBezTo>
                <a:cubicBezTo>
                  <a:pt x="21" y="7"/>
                  <a:pt x="20" y="4"/>
                  <a:pt x="18" y="3"/>
                </a:cubicBezTo>
                <a:cubicBezTo>
                  <a:pt x="16" y="1"/>
                  <a:pt x="13" y="0"/>
                  <a:pt x="10" y="0"/>
                </a:cubicBezTo>
                <a:close/>
                <a:moveTo>
                  <a:pt x="19" y="30"/>
                </a:moveTo>
                <a:cubicBezTo>
                  <a:pt x="2" y="30"/>
                  <a:pt x="2" y="30"/>
                  <a:pt x="2" y="30"/>
                </a:cubicBezTo>
                <a:cubicBezTo>
                  <a:pt x="2" y="102"/>
                  <a:pt x="2" y="102"/>
                  <a:pt x="2" y="102"/>
                </a:cubicBezTo>
                <a:cubicBezTo>
                  <a:pt x="19" y="102"/>
                  <a:pt x="19" y="102"/>
                  <a:pt x="19" y="102"/>
                </a:cubicBezTo>
                <a:cubicBezTo>
                  <a:pt x="19" y="30"/>
                  <a:pt x="19" y="30"/>
                  <a:pt x="19" y="30"/>
                </a:cubicBez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endParaRPr lang="en-US" sz="1800"/>
          </a:p>
        </p:txBody>
      </p:sp>
      <p:sp>
        <p:nvSpPr>
          <p:cNvPr id="72" name="Freeform 50"/>
          <p:cNvSpPr>
            <a:spLocks/>
          </p:cNvSpPr>
          <p:nvPr userDrawn="1"/>
        </p:nvSpPr>
        <p:spPr bwMode="auto">
          <a:xfrm>
            <a:off x="898526" y="428625"/>
            <a:ext cx="92075" cy="120650"/>
          </a:xfrm>
          <a:custGeom>
            <a:avLst/>
            <a:gdLst>
              <a:gd name="T0" fmla="*/ 39 w 56"/>
              <a:gd name="T1" fmla="*/ 0 h 75"/>
              <a:gd name="T2" fmla="*/ 18 w 56"/>
              <a:gd name="T3" fmla="*/ 4 h 75"/>
              <a:gd name="T4" fmla="*/ 5 w 56"/>
              <a:gd name="T5" fmla="*/ 18 h 75"/>
              <a:gd name="T6" fmla="*/ 0 w 56"/>
              <a:gd name="T7" fmla="*/ 39 h 75"/>
              <a:gd name="T8" fmla="*/ 5 w 56"/>
              <a:gd name="T9" fmla="*/ 58 h 75"/>
              <a:gd name="T10" fmla="*/ 17 w 56"/>
              <a:gd name="T11" fmla="*/ 70 h 75"/>
              <a:gd name="T12" fmla="*/ 36 w 56"/>
              <a:gd name="T13" fmla="*/ 75 h 75"/>
              <a:gd name="T14" fmla="*/ 56 w 56"/>
              <a:gd name="T15" fmla="*/ 70 h 75"/>
              <a:gd name="T16" fmla="*/ 56 w 56"/>
              <a:gd name="T17" fmla="*/ 70 h 75"/>
              <a:gd name="T18" fmla="*/ 56 w 56"/>
              <a:gd name="T19" fmla="*/ 54 h 75"/>
              <a:gd name="T20" fmla="*/ 56 w 56"/>
              <a:gd name="T21" fmla="*/ 55 h 75"/>
              <a:gd name="T22" fmla="*/ 47 w 56"/>
              <a:gd name="T23" fmla="*/ 59 h 75"/>
              <a:gd name="T24" fmla="*/ 39 w 56"/>
              <a:gd name="T25" fmla="*/ 61 h 75"/>
              <a:gd name="T26" fmla="*/ 24 w 56"/>
              <a:gd name="T27" fmla="*/ 55 h 75"/>
              <a:gd name="T28" fmla="*/ 18 w 56"/>
              <a:gd name="T29" fmla="*/ 38 h 75"/>
              <a:gd name="T30" fmla="*/ 24 w 56"/>
              <a:gd name="T31" fmla="*/ 20 h 75"/>
              <a:gd name="T32" fmla="*/ 40 w 56"/>
              <a:gd name="T33" fmla="*/ 14 h 75"/>
              <a:gd name="T34" fmla="*/ 56 w 56"/>
              <a:gd name="T35" fmla="*/ 19 h 75"/>
              <a:gd name="T36" fmla="*/ 56 w 56"/>
              <a:gd name="T37" fmla="*/ 20 h 75"/>
              <a:gd name="T38" fmla="*/ 56 w 56"/>
              <a:gd name="T39" fmla="*/ 3 h 75"/>
              <a:gd name="T40" fmla="*/ 56 w 56"/>
              <a:gd name="T41" fmla="*/ 3 h 75"/>
              <a:gd name="T42" fmla="*/ 48 w 56"/>
              <a:gd name="T43" fmla="*/ 1 h 75"/>
              <a:gd name="T44" fmla="*/ 39 w 56"/>
              <a:gd name="T4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75">
                <a:moveTo>
                  <a:pt x="39" y="0"/>
                </a:moveTo>
                <a:cubicBezTo>
                  <a:pt x="31" y="0"/>
                  <a:pt x="24" y="1"/>
                  <a:pt x="18" y="4"/>
                </a:cubicBezTo>
                <a:cubicBezTo>
                  <a:pt x="13" y="8"/>
                  <a:pt x="8" y="12"/>
                  <a:pt x="5" y="18"/>
                </a:cubicBezTo>
                <a:cubicBezTo>
                  <a:pt x="2" y="24"/>
                  <a:pt x="0" y="31"/>
                  <a:pt x="0" y="39"/>
                </a:cubicBezTo>
                <a:cubicBezTo>
                  <a:pt x="0" y="46"/>
                  <a:pt x="2" y="52"/>
                  <a:pt x="5" y="58"/>
                </a:cubicBezTo>
                <a:cubicBezTo>
                  <a:pt x="8" y="63"/>
                  <a:pt x="12" y="67"/>
                  <a:pt x="17" y="70"/>
                </a:cubicBezTo>
                <a:cubicBezTo>
                  <a:pt x="23" y="73"/>
                  <a:pt x="29" y="75"/>
                  <a:pt x="36" y="75"/>
                </a:cubicBezTo>
                <a:cubicBezTo>
                  <a:pt x="44" y="75"/>
                  <a:pt x="51" y="73"/>
                  <a:pt x="56" y="70"/>
                </a:cubicBezTo>
                <a:cubicBezTo>
                  <a:pt x="56" y="70"/>
                  <a:pt x="56" y="70"/>
                  <a:pt x="56" y="70"/>
                </a:cubicBezTo>
                <a:cubicBezTo>
                  <a:pt x="56" y="54"/>
                  <a:pt x="56" y="54"/>
                  <a:pt x="56" y="54"/>
                </a:cubicBezTo>
                <a:cubicBezTo>
                  <a:pt x="56" y="55"/>
                  <a:pt x="56" y="55"/>
                  <a:pt x="56" y="55"/>
                </a:cubicBezTo>
                <a:cubicBezTo>
                  <a:pt x="53" y="57"/>
                  <a:pt x="50" y="58"/>
                  <a:pt x="47" y="59"/>
                </a:cubicBezTo>
                <a:cubicBezTo>
                  <a:pt x="45" y="60"/>
                  <a:pt x="42" y="61"/>
                  <a:pt x="39" y="61"/>
                </a:cubicBezTo>
                <a:cubicBezTo>
                  <a:pt x="33" y="61"/>
                  <a:pt x="27" y="59"/>
                  <a:pt x="24" y="55"/>
                </a:cubicBezTo>
                <a:cubicBezTo>
                  <a:pt x="20" y="51"/>
                  <a:pt x="18" y="45"/>
                  <a:pt x="18" y="38"/>
                </a:cubicBezTo>
                <a:cubicBezTo>
                  <a:pt x="18" y="30"/>
                  <a:pt x="20" y="24"/>
                  <a:pt x="24" y="20"/>
                </a:cubicBezTo>
                <a:cubicBezTo>
                  <a:pt x="28" y="16"/>
                  <a:pt x="33" y="14"/>
                  <a:pt x="40" y="14"/>
                </a:cubicBezTo>
                <a:cubicBezTo>
                  <a:pt x="45" y="14"/>
                  <a:pt x="51" y="15"/>
                  <a:pt x="56" y="19"/>
                </a:cubicBezTo>
                <a:cubicBezTo>
                  <a:pt x="56" y="20"/>
                  <a:pt x="56" y="20"/>
                  <a:pt x="56" y="20"/>
                </a:cubicBezTo>
                <a:cubicBezTo>
                  <a:pt x="56" y="3"/>
                  <a:pt x="56" y="3"/>
                  <a:pt x="56" y="3"/>
                </a:cubicBezTo>
                <a:cubicBezTo>
                  <a:pt x="56" y="3"/>
                  <a:pt x="56" y="3"/>
                  <a:pt x="56" y="3"/>
                </a:cubicBezTo>
                <a:cubicBezTo>
                  <a:pt x="54" y="2"/>
                  <a:pt x="52" y="1"/>
                  <a:pt x="48" y="1"/>
                </a:cubicBezTo>
                <a:cubicBezTo>
                  <a:pt x="45" y="0"/>
                  <a:pt x="42" y="0"/>
                  <a:pt x="39" y="0"/>
                </a:cubicBez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endParaRPr lang="en-US" sz="1800"/>
          </a:p>
        </p:txBody>
      </p:sp>
      <p:sp>
        <p:nvSpPr>
          <p:cNvPr id="73" name="Freeform 51"/>
          <p:cNvSpPr>
            <a:spLocks/>
          </p:cNvSpPr>
          <p:nvPr userDrawn="1"/>
        </p:nvSpPr>
        <p:spPr bwMode="auto">
          <a:xfrm>
            <a:off x="1011238" y="428624"/>
            <a:ext cx="68263" cy="117475"/>
          </a:xfrm>
          <a:custGeom>
            <a:avLst/>
            <a:gdLst>
              <a:gd name="T0" fmla="*/ 17 w 42"/>
              <a:gd name="T1" fmla="*/ 14 h 73"/>
              <a:gd name="T2" fmla="*/ 17 w 42"/>
              <a:gd name="T3" fmla="*/ 1 h 73"/>
              <a:gd name="T4" fmla="*/ 0 w 42"/>
              <a:gd name="T5" fmla="*/ 1 h 73"/>
              <a:gd name="T6" fmla="*/ 0 w 42"/>
              <a:gd name="T7" fmla="*/ 73 h 73"/>
              <a:gd name="T8" fmla="*/ 17 w 42"/>
              <a:gd name="T9" fmla="*/ 73 h 73"/>
              <a:gd name="T10" fmla="*/ 17 w 42"/>
              <a:gd name="T11" fmla="*/ 36 h 73"/>
              <a:gd name="T12" fmla="*/ 21 w 42"/>
              <a:gd name="T13" fmla="*/ 21 h 73"/>
              <a:gd name="T14" fmla="*/ 32 w 42"/>
              <a:gd name="T15" fmla="*/ 15 h 73"/>
              <a:gd name="T16" fmla="*/ 37 w 42"/>
              <a:gd name="T17" fmla="*/ 16 h 73"/>
              <a:gd name="T18" fmla="*/ 41 w 42"/>
              <a:gd name="T19" fmla="*/ 18 h 73"/>
              <a:gd name="T20" fmla="*/ 42 w 42"/>
              <a:gd name="T21" fmla="*/ 18 h 73"/>
              <a:gd name="T22" fmla="*/ 42 w 42"/>
              <a:gd name="T23" fmla="*/ 1 h 73"/>
              <a:gd name="T24" fmla="*/ 42 w 42"/>
              <a:gd name="T25" fmla="*/ 1 h 73"/>
              <a:gd name="T26" fmla="*/ 35 w 42"/>
              <a:gd name="T27" fmla="*/ 0 h 73"/>
              <a:gd name="T28" fmla="*/ 35 w 42"/>
              <a:gd name="T29" fmla="*/ 0 h 73"/>
              <a:gd name="T30" fmla="*/ 24 w 42"/>
              <a:gd name="T31" fmla="*/ 4 h 73"/>
              <a:gd name="T32" fmla="*/ 17 w 42"/>
              <a:gd name="T33" fmla="*/ 1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73">
                <a:moveTo>
                  <a:pt x="17" y="14"/>
                </a:moveTo>
                <a:cubicBezTo>
                  <a:pt x="17" y="1"/>
                  <a:pt x="17" y="1"/>
                  <a:pt x="17" y="1"/>
                </a:cubicBezTo>
                <a:cubicBezTo>
                  <a:pt x="0" y="1"/>
                  <a:pt x="0" y="1"/>
                  <a:pt x="0" y="1"/>
                </a:cubicBezTo>
                <a:cubicBezTo>
                  <a:pt x="0" y="73"/>
                  <a:pt x="0" y="73"/>
                  <a:pt x="0" y="73"/>
                </a:cubicBezTo>
                <a:cubicBezTo>
                  <a:pt x="17" y="73"/>
                  <a:pt x="17" y="73"/>
                  <a:pt x="17" y="73"/>
                </a:cubicBezTo>
                <a:cubicBezTo>
                  <a:pt x="17" y="36"/>
                  <a:pt x="17" y="36"/>
                  <a:pt x="17" y="36"/>
                </a:cubicBezTo>
                <a:cubicBezTo>
                  <a:pt x="17" y="30"/>
                  <a:pt x="19" y="25"/>
                  <a:pt x="21" y="21"/>
                </a:cubicBezTo>
                <a:cubicBezTo>
                  <a:pt x="24" y="17"/>
                  <a:pt x="28" y="15"/>
                  <a:pt x="32" y="15"/>
                </a:cubicBezTo>
                <a:cubicBezTo>
                  <a:pt x="34" y="15"/>
                  <a:pt x="35" y="16"/>
                  <a:pt x="37" y="16"/>
                </a:cubicBezTo>
                <a:cubicBezTo>
                  <a:pt x="39" y="17"/>
                  <a:pt x="41" y="17"/>
                  <a:pt x="41" y="18"/>
                </a:cubicBezTo>
                <a:cubicBezTo>
                  <a:pt x="42" y="18"/>
                  <a:pt x="42" y="18"/>
                  <a:pt x="42" y="18"/>
                </a:cubicBezTo>
                <a:cubicBezTo>
                  <a:pt x="42" y="1"/>
                  <a:pt x="42" y="1"/>
                  <a:pt x="42" y="1"/>
                </a:cubicBezTo>
                <a:cubicBezTo>
                  <a:pt x="42" y="1"/>
                  <a:pt x="42" y="1"/>
                  <a:pt x="42" y="1"/>
                </a:cubicBezTo>
                <a:cubicBezTo>
                  <a:pt x="40" y="0"/>
                  <a:pt x="38" y="0"/>
                  <a:pt x="35" y="0"/>
                </a:cubicBezTo>
                <a:cubicBezTo>
                  <a:pt x="35" y="0"/>
                  <a:pt x="35" y="0"/>
                  <a:pt x="35" y="0"/>
                </a:cubicBezTo>
                <a:cubicBezTo>
                  <a:pt x="31" y="0"/>
                  <a:pt x="27" y="1"/>
                  <a:pt x="24" y="4"/>
                </a:cubicBezTo>
                <a:cubicBezTo>
                  <a:pt x="21" y="6"/>
                  <a:pt x="19" y="10"/>
                  <a:pt x="17" y="14"/>
                </a:cubicBez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endParaRPr lang="en-US" sz="1800"/>
          </a:p>
        </p:txBody>
      </p:sp>
      <p:sp>
        <p:nvSpPr>
          <p:cNvPr id="74" name="Freeform 52"/>
          <p:cNvSpPr>
            <a:spLocks noEditPoints="1"/>
          </p:cNvSpPr>
          <p:nvPr userDrawn="1"/>
        </p:nvSpPr>
        <p:spPr bwMode="auto">
          <a:xfrm>
            <a:off x="1081087" y="428625"/>
            <a:ext cx="120650" cy="120650"/>
          </a:xfrm>
          <a:custGeom>
            <a:avLst/>
            <a:gdLst>
              <a:gd name="T0" fmla="*/ 38 w 74"/>
              <a:gd name="T1" fmla="*/ 0 h 75"/>
              <a:gd name="T2" fmla="*/ 10 w 74"/>
              <a:gd name="T3" fmla="*/ 10 h 75"/>
              <a:gd name="T4" fmla="*/ 0 w 74"/>
              <a:gd name="T5" fmla="*/ 38 h 75"/>
              <a:gd name="T6" fmla="*/ 10 w 74"/>
              <a:gd name="T7" fmla="*/ 65 h 75"/>
              <a:gd name="T8" fmla="*/ 36 w 74"/>
              <a:gd name="T9" fmla="*/ 75 h 75"/>
              <a:gd name="T10" fmla="*/ 64 w 74"/>
              <a:gd name="T11" fmla="*/ 64 h 75"/>
              <a:gd name="T12" fmla="*/ 74 w 74"/>
              <a:gd name="T13" fmla="*/ 36 h 75"/>
              <a:gd name="T14" fmla="*/ 64 w 74"/>
              <a:gd name="T15" fmla="*/ 9 h 75"/>
              <a:gd name="T16" fmla="*/ 38 w 74"/>
              <a:gd name="T17" fmla="*/ 0 h 75"/>
              <a:gd name="T18" fmla="*/ 37 w 74"/>
              <a:gd name="T19" fmla="*/ 61 h 75"/>
              <a:gd name="T20" fmla="*/ 23 w 74"/>
              <a:gd name="T21" fmla="*/ 55 h 75"/>
              <a:gd name="T22" fmla="*/ 18 w 74"/>
              <a:gd name="T23" fmla="*/ 37 h 75"/>
              <a:gd name="T24" fmla="*/ 23 w 74"/>
              <a:gd name="T25" fmla="*/ 20 h 75"/>
              <a:gd name="T26" fmla="*/ 37 w 74"/>
              <a:gd name="T27" fmla="*/ 14 h 75"/>
              <a:gd name="T28" fmla="*/ 51 w 74"/>
              <a:gd name="T29" fmla="*/ 19 h 75"/>
              <a:gd name="T30" fmla="*/ 56 w 74"/>
              <a:gd name="T31" fmla="*/ 37 h 75"/>
              <a:gd name="T32" fmla="*/ 52 w 74"/>
              <a:gd name="T33" fmla="*/ 55 h 75"/>
              <a:gd name="T34" fmla="*/ 37 w 74"/>
              <a:gd name="T35" fmla="*/ 6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 h="75">
                <a:moveTo>
                  <a:pt x="38" y="0"/>
                </a:moveTo>
                <a:cubicBezTo>
                  <a:pt x="26" y="0"/>
                  <a:pt x="17" y="3"/>
                  <a:pt x="10" y="10"/>
                </a:cubicBezTo>
                <a:cubicBezTo>
                  <a:pt x="3" y="17"/>
                  <a:pt x="0" y="26"/>
                  <a:pt x="0" y="38"/>
                </a:cubicBezTo>
                <a:cubicBezTo>
                  <a:pt x="0" y="49"/>
                  <a:pt x="3" y="58"/>
                  <a:pt x="10" y="65"/>
                </a:cubicBezTo>
                <a:cubicBezTo>
                  <a:pt x="16" y="71"/>
                  <a:pt x="25" y="75"/>
                  <a:pt x="36" y="75"/>
                </a:cubicBezTo>
                <a:cubicBezTo>
                  <a:pt x="48" y="75"/>
                  <a:pt x="57" y="71"/>
                  <a:pt x="64" y="64"/>
                </a:cubicBezTo>
                <a:cubicBezTo>
                  <a:pt x="71" y="57"/>
                  <a:pt x="74" y="48"/>
                  <a:pt x="74" y="36"/>
                </a:cubicBezTo>
                <a:cubicBezTo>
                  <a:pt x="74" y="25"/>
                  <a:pt x="71" y="16"/>
                  <a:pt x="64" y="9"/>
                </a:cubicBezTo>
                <a:cubicBezTo>
                  <a:pt x="58" y="3"/>
                  <a:pt x="49" y="0"/>
                  <a:pt x="38" y="0"/>
                </a:cubicBezTo>
                <a:close/>
                <a:moveTo>
                  <a:pt x="37" y="61"/>
                </a:moveTo>
                <a:cubicBezTo>
                  <a:pt x="31" y="61"/>
                  <a:pt x="26" y="59"/>
                  <a:pt x="23" y="55"/>
                </a:cubicBezTo>
                <a:cubicBezTo>
                  <a:pt x="19" y="51"/>
                  <a:pt x="18" y="45"/>
                  <a:pt x="18" y="37"/>
                </a:cubicBezTo>
                <a:cubicBezTo>
                  <a:pt x="18" y="30"/>
                  <a:pt x="19" y="24"/>
                  <a:pt x="23" y="20"/>
                </a:cubicBezTo>
                <a:cubicBezTo>
                  <a:pt x="26" y="16"/>
                  <a:pt x="31" y="14"/>
                  <a:pt x="37" y="14"/>
                </a:cubicBezTo>
                <a:cubicBezTo>
                  <a:pt x="43" y="14"/>
                  <a:pt x="48" y="16"/>
                  <a:pt x="51" y="19"/>
                </a:cubicBezTo>
                <a:cubicBezTo>
                  <a:pt x="55" y="23"/>
                  <a:pt x="56" y="29"/>
                  <a:pt x="56" y="37"/>
                </a:cubicBezTo>
                <a:cubicBezTo>
                  <a:pt x="56" y="45"/>
                  <a:pt x="55" y="51"/>
                  <a:pt x="52" y="55"/>
                </a:cubicBezTo>
                <a:cubicBezTo>
                  <a:pt x="48" y="59"/>
                  <a:pt x="44" y="61"/>
                  <a:pt x="37" y="61"/>
                </a:cubicBez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endParaRPr lang="en-US" sz="1800"/>
          </a:p>
        </p:txBody>
      </p:sp>
      <p:sp>
        <p:nvSpPr>
          <p:cNvPr id="75" name="Freeform 53"/>
          <p:cNvSpPr>
            <a:spLocks/>
          </p:cNvSpPr>
          <p:nvPr userDrawn="1"/>
        </p:nvSpPr>
        <p:spPr bwMode="auto">
          <a:xfrm>
            <a:off x="1214438" y="428625"/>
            <a:ext cx="77788" cy="120650"/>
          </a:xfrm>
          <a:custGeom>
            <a:avLst/>
            <a:gdLst>
              <a:gd name="T0" fmla="*/ 27 w 48"/>
              <a:gd name="T1" fmla="*/ 0 h 75"/>
              <a:gd name="T2" fmla="*/ 8 w 48"/>
              <a:gd name="T3" fmla="*/ 6 h 75"/>
              <a:gd name="T4" fmla="*/ 0 w 48"/>
              <a:gd name="T5" fmla="*/ 22 h 75"/>
              <a:gd name="T6" fmla="*/ 2 w 48"/>
              <a:gd name="T7" fmla="*/ 31 h 75"/>
              <a:gd name="T8" fmla="*/ 7 w 48"/>
              <a:gd name="T9" fmla="*/ 37 h 75"/>
              <a:gd name="T10" fmla="*/ 17 w 48"/>
              <a:gd name="T11" fmla="*/ 43 h 75"/>
              <a:gd name="T12" fmla="*/ 26 w 48"/>
              <a:gd name="T13" fmla="*/ 47 h 75"/>
              <a:gd name="T14" fmla="*/ 30 w 48"/>
              <a:gd name="T15" fmla="*/ 50 h 75"/>
              <a:gd name="T16" fmla="*/ 31 w 48"/>
              <a:gd name="T17" fmla="*/ 54 h 75"/>
              <a:gd name="T18" fmla="*/ 20 w 48"/>
              <a:gd name="T19" fmla="*/ 61 h 75"/>
              <a:gd name="T20" fmla="*/ 10 w 48"/>
              <a:gd name="T21" fmla="*/ 60 h 75"/>
              <a:gd name="T22" fmla="*/ 1 w 48"/>
              <a:gd name="T23" fmla="*/ 55 h 75"/>
              <a:gd name="T24" fmla="*/ 0 w 48"/>
              <a:gd name="T25" fmla="*/ 54 h 75"/>
              <a:gd name="T26" fmla="*/ 0 w 48"/>
              <a:gd name="T27" fmla="*/ 71 h 75"/>
              <a:gd name="T28" fmla="*/ 0 w 48"/>
              <a:gd name="T29" fmla="*/ 71 h 75"/>
              <a:gd name="T30" fmla="*/ 9 w 48"/>
              <a:gd name="T31" fmla="*/ 74 h 75"/>
              <a:gd name="T32" fmla="*/ 19 w 48"/>
              <a:gd name="T33" fmla="*/ 75 h 75"/>
              <a:gd name="T34" fmla="*/ 40 w 48"/>
              <a:gd name="T35" fmla="*/ 69 h 75"/>
              <a:gd name="T36" fmla="*/ 48 w 48"/>
              <a:gd name="T37" fmla="*/ 52 h 75"/>
              <a:gd name="T38" fmla="*/ 43 w 48"/>
              <a:gd name="T39" fmla="*/ 40 h 75"/>
              <a:gd name="T40" fmla="*/ 29 w 48"/>
              <a:gd name="T41" fmla="*/ 31 h 75"/>
              <a:gd name="T42" fmla="*/ 19 w 48"/>
              <a:gd name="T43" fmla="*/ 26 h 75"/>
              <a:gd name="T44" fmla="*/ 17 w 48"/>
              <a:gd name="T45" fmla="*/ 20 h 75"/>
              <a:gd name="T46" fmla="*/ 20 w 48"/>
              <a:gd name="T47" fmla="*/ 15 h 75"/>
              <a:gd name="T48" fmla="*/ 27 w 48"/>
              <a:gd name="T49" fmla="*/ 13 h 75"/>
              <a:gd name="T50" fmla="*/ 36 w 48"/>
              <a:gd name="T51" fmla="*/ 14 h 75"/>
              <a:gd name="T52" fmla="*/ 43 w 48"/>
              <a:gd name="T53" fmla="*/ 18 h 75"/>
              <a:gd name="T54" fmla="*/ 44 w 48"/>
              <a:gd name="T55" fmla="*/ 18 h 75"/>
              <a:gd name="T56" fmla="*/ 44 w 48"/>
              <a:gd name="T57" fmla="*/ 3 h 75"/>
              <a:gd name="T58" fmla="*/ 44 w 48"/>
              <a:gd name="T59" fmla="*/ 3 h 75"/>
              <a:gd name="T60" fmla="*/ 36 w 48"/>
              <a:gd name="T61" fmla="*/ 0 h 75"/>
              <a:gd name="T62" fmla="*/ 27 w 48"/>
              <a:gd name="T6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 h="75">
                <a:moveTo>
                  <a:pt x="27" y="0"/>
                </a:moveTo>
                <a:cubicBezTo>
                  <a:pt x="19" y="0"/>
                  <a:pt x="13" y="2"/>
                  <a:pt x="8" y="6"/>
                </a:cubicBezTo>
                <a:cubicBezTo>
                  <a:pt x="3" y="10"/>
                  <a:pt x="0" y="15"/>
                  <a:pt x="0" y="22"/>
                </a:cubicBezTo>
                <a:cubicBezTo>
                  <a:pt x="0" y="25"/>
                  <a:pt x="1" y="28"/>
                  <a:pt x="2" y="31"/>
                </a:cubicBezTo>
                <a:cubicBezTo>
                  <a:pt x="3" y="33"/>
                  <a:pt x="4" y="35"/>
                  <a:pt x="7" y="37"/>
                </a:cubicBezTo>
                <a:cubicBezTo>
                  <a:pt x="9" y="39"/>
                  <a:pt x="13" y="41"/>
                  <a:pt x="17" y="43"/>
                </a:cubicBezTo>
                <a:cubicBezTo>
                  <a:pt x="21" y="45"/>
                  <a:pt x="24" y="46"/>
                  <a:pt x="26" y="47"/>
                </a:cubicBezTo>
                <a:cubicBezTo>
                  <a:pt x="28" y="48"/>
                  <a:pt x="29" y="49"/>
                  <a:pt x="30" y="50"/>
                </a:cubicBezTo>
                <a:cubicBezTo>
                  <a:pt x="30" y="51"/>
                  <a:pt x="31" y="53"/>
                  <a:pt x="31" y="54"/>
                </a:cubicBezTo>
                <a:cubicBezTo>
                  <a:pt x="31" y="59"/>
                  <a:pt x="27" y="61"/>
                  <a:pt x="20" y="61"/>
                </a:cubicBezTo>
                <a:cubicBezTo>
                  <a:pt x="17" y="61"/>
                  <a:pt x="14" y="61"/>
                  <a:pt x="10" y="60"/>
                </a:cubicBezTo>
                <a:cubicBezTo>
                  <a:pt x="7" y="59"/>
                  <a:pt x="4" y="57"/>
                  <a:pt x="1" y="55"/>
                </a:cubicBezTo>
                <a:cubicBezTo>
                  <a:pt x="0" y="54"/>
                  <a:pt x="0" y="54"/>
                  <a:pt x="0" y="54"/>
                </a:cubicBezTo>
                <a:cubicBezTo>
                  <a:pt x="0" y="71"/>
                  <a:pt x="0" y="71"/>
                  <a:pt x="0" y="71"/>
                </a:cubicBezTo>
                <a:cubicBezTo>
                  <a:pt x="0" y="71"/>
                  <a:pt x="0" y="71"/>
                  <a:pt x="0" y="71"/>
                </a:cubicBezTo>
                <a:cubicBezTo>
                  <a:pt x="3" y="72"/>
                  <a:pt x="6" y="73"/>
                  <a:pt x="9" y="74"/>
                </a:cubicBezTo>
                <a:cubicBezTo>
                  <a:pt x="13" y="74"/>
                  <a:pt x="16" y="75"/>
                  <a:pt x="19" y="75"/>
                </a:cubicBezTo>
                <a:cubicBezTo>
                  <a:pt x="28" y="75"/>
                  <a:pt x="35" y="73"/>
                  <a:pt x="40" y="69"/>
                </a:cubicBezTo>
                <a:cubicBezTo>
                  <a:pt x="45" y="65"/>
                  <a:pt x="48" y="59"/>
                  <a:pt x="48" y="52"/>
                </a:cubicBezTo>
                <a:cubicBezTo>
                  <a:pt x="48" y="48"/>
                  <a:pt x="46" y="43"/>
                  <a:pt x="43" y="40"/>
                </a:cubicBezTo>
                <a:cubicBezTo>
                  <a:pt x="41" y="37"/>
                  <a:pt x="36" y="34"/>
                  <a:pt x="29" y="31"/>
                </a:cubicBezTo>
                <a:cubicBezTo>
                  <a:pt x="24" y="29"/>
                  <a:pt x="21" y="27"/>
                  <a:pt x="19" y="26"/>
                </a:cubicBezTo>
                <a:cubicBezTo>
                  <a:pt x="18" y="24"/>
                  <a:pt x="17" y="22"/>
                  <a:pt x="17" y="20"/>
                </a:cubicBezTo>
                <a:cubicBezTo>
                  <a:pt x="17" y="18"/>
                  <a:pt x="18" y="16"/>
                  <a:pt x="20" y="15"/>
                </a:cubicBezTo>
                <a:cubicBezTo>
                  <a:pt x="21" y="14"/>
                  <a:pt x="24" y="13"/>
                  <a:pt x="27" y="13"/>
                </a:cubicBezTo>
                <a:cubicBezTo>
                  <a:pt x="30" y="13"/>
                  <a:pt x="33" y="13"/>
                  <a:pt x="36" y="14"/>
                </a:cubicBezTo>
                <a:cubicBezTo>
                  <a:pt x="39" y="15"/>
                  <a:pt x="41" y="16"/>
                  <a:pt x="43" y="18"/>
                </a:cubicBezTo>
                <a:cubicBezTo>
                  <a:pt x="44" y="18"/>
                  <a:pt x="44" y="18"/>
                  <a:pt x="44" y="18"/>
                </a:cubicBezTo>
                <a:cubicBezTo>
                  <a:pt x="44" y="3"/>
                  <a:pt x="44" y="3"/>
                  <a:pt x="44" y="3"/>
                </a:cubicBezTo>
                <a:cubicBezTo>
                  <a:pt x="44" y="3"/>
                  <a:pt x="44" y="3"/>
                  <a:pt x="44" y="3"/>
                </a:cubicBezTo>
                <a:cubicBezTo>
                  <a:pt x="42" y="2"/>
                  <a:pt x="39" y="1"/>
                  <a:pt x="36" y="0"/>
                </a:cubicBezTo>
                <a:cubicBezTo>
                  <a:pt x="33" y="0"/>
                  <a:pt x="30" y="0"/>
                  <a:pt x="27" y="0"/>
                </a:cubicBez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endParaRPr lang="en-US" sz="1800"/>
          </a:p>
        </p:txBody>
      </p:sp>
      <p:sp>
        <p:nvSpPr>
          <p:cNvPr id="76" name="Freeform 54"/>
          <p:cNvSpPr>
            <a:spLocks noEditPoints="1"/>
          </p:cNvSpPr>
          <p:nvPr userDrawn="1"/>
        </p:nvSpPr>
        <p:spPr bwMode="auto">
          <a:xfrm>
            <a:off x="1303337" y="428625"/>
            <a:ext cx="120650" cy="120650"/>
          </a:xfrm>
          <a:custGeom>
            <a:avLst/>
            <a:gdLst>
              <a:gd name="T0" fmla="*/ 38 w 74"/>
              <a:gd name="T1" fmla="*/ 0 h 75"/>
              <a:gd name="T2" fmla="*/ 10 w 74"/>
              <a:gd name="T3" fmla="*/ 10 h 75"/>
              <a:gd name="T4" fmla="*/ 0 w 74"/>
              <a:gd name="T5" fmla="*/ 38 h 75"/>
              <a:gd name="T6" fmla="*/ 10 w 74"/>
              <a:gd name="T7" fmla="*/ 65 h 75"/>
              <a:gd name="T8" fmla="*/ 36 w 74"/>
              <a:gd name="T9" fmla="*/ 75 h 75"/>
              <a:gd name="T10" fmla="*/ 64 w 74"/>
              <a:gd name="T11" fmla="*/ 64 h 75"/>
              <a:gd name="T12" fmla="*/ 74 w 74"/>
              <a:gd name="T13" fmla="*/ 36 h 75"/>
              <a:gd name="T14" fmla="*/ 64 w 74"/>
              <a:gd name="T15" fmla="*/ 9 h 75"/>
              <a:gd name="T16" fmla="*/ 38 w 74"/>
              <a:gd name="T17" fmla="*/ 0 h 75"/>
              <a:gd name="T18" fmla="*/ 37 w 74"/>
              <a:gd name="T19" fmla="*/ 61 h 75"/>
              <a:gd name="T20" fmla="*/ 23 w 74"/>
              <a:gd name="T21" fmla="*/ 55 h 75"/>
              <a:gd name="T22" fmla="*/ 18 w 74"/>
              <a:gd name="T23" fmla="*/ 37 h 75"/>
              <a:gd name="T24" fmla="*/ 23 w 74"/>
              <a:gd name="T25" fmla="*/ 20 h 75"/>
              <a:gd name="T26" fmla="*/ 37 w 74"/>
              <a:gd name="T27" fmla="*/ 14 h 75"/>
              <a:gd name="T28" fmla="*/ 51 w 74"/>
              <a:gd name="T29" fmla="*/ 19 h 75"/>
              <a:gd name="T30" fmla="*/ 56 w 74"/>
              <a:gd name="T31" fmla="*/ 37 h 75"/>
              <a:gd name="T32" fmla="*/ 52 w 74"/>
              <a:gd name="T33" fmla="*/ 55 h 75"/>
              <a:gd name="T34" fmla="*/ 37 w 74"/>
              <a:gd name="T35" fmla="*/ 6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 h="75">
                <a:moveTo>
                  <a:pt x="38" y="0"/>
                </a:moveTo>
                <a:cubicBezTo>
                  <a:pt x="26" y="0"/>
                  <a:pt x="17" y="3"/>
                  <a:pt x="10" y="10"/>
                </a:cubicBezTo>
                <a:cubicBezTo>
                  <a:pt x="3" y="17"/>
                  <a:pt x="0" y="26"/>
                  <a:pt x="0" y="38"/>
                </a:cubicBezTo>
                <a:cubicBezTo>
                  <a:pt x="0" y="49"/>
                  <a:pt x="3" y="58"/>
                  <a:pt x="10" y="65"/>
                </a:cubicBezTo>
                <a:cubicBezTo>
                  <a:pt x="16" y="71"/>
                  <a:pt x="25" y="75"/>
                  <a:pt x="36" y="75"/>
                </a:cubicBezTo>
                <a:cubicBezTo>
                  <a:pt x="48" y="75"/>
                  <a:pt x="57" y="71"/>
                  <a:pt x="64" y="64"/>
                </a:cubicBezTo>
                <a:cubicBezTo>
                  <a:pt x="70" y="57"/>
                  <a:pt x="74" y="48"/>
                  <a:pt x="74" y="36"/>
                </a:cubicBezTo>
                <a:cubicBezTo>
                  <a:pt x="74" y="25"/>
                  <a:pt x="71" y="16"/>
                  <a:pt x="64" y="9"/>
                </a:cubicBezTo>
                <a:cubicBezTo>
                  <a:pt x="58" y="3"/>
                  <a:pt x="49" y="0"/>
                  <a:pt x="38" y="0"/>
                </a:cubicBezTo>
                <a:close/>
                <a:moveTo>
                  <a:pt x="37" y="61"/>
                </a:moveTo>
                <a:cubicBezTo>
                  <a:pt x="31" y="61"/>
                  <a:pt x="26" y="59"/>
                  <a:pt x="23" y="55"/>
                </a:cubicBezTo>
                <a:cubicBezTo>
                  <a:pt x="19" y="51"/>
                  <a:pt x="18" y="45"/>
                  <a:pt x="18" y="37"/>
                </a:cubicBezTo>
                <a:cubicBezTo>
                  <a:pt x="18" y="30"/>
                  <a:pt x="19" y="24"/>
                  <a:pt x="23" y="20"/>
                </a:cubicBezTo>
                <a:cubicBezTo>
                  <a:pt x="26" y="16"/>
                  <a:pt x="31" y="14"/>
                  <a:pt x="37" y="14"/>
                </a:cubicBezTo>
                <a:cubicBezTo>
                  <a:pt x="43" y="14"/>
                  <a:pt x="48" y="16"/>
                  <a:pt x="51" y="19"/>
                </a:cubicBezTo>
                <a:cubicBezTo>
                  <a:pt x="55" y="23"/>
                  <a:pt x="56" y="29"/>
                  <a:pt x="56" y="37"/>
                </a:cubicBezTo>
                <a:cubicBezTo>
                  <a:pt x="56" y="45"/>
                  <a:pt x="55" y="51"/>
                  <a:pt x="52" y="55"/>
                </a:cubicBezTo>
                <a:cubicBezTo>
                  <a:pt x="48" y="59"/>
                  <a:pt x="44" y="61"/>
                  <a:pt x="37" y="61"/>
                </a:cubicBez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endParaRPr lang="en-US" sz="1800"/>
          </a:p>
        </p:txBody>
      </p:sp>
      <p:sp>
        <p:nvSpPr>
          <p:cNvPr id="77" name="Freeform 55"/>
          <p:cNvSpPr>
            <a:spLocks/>
          </p:cNvSpPr>
          <p:nvPr userDrawn="1"/>
        </p:nvSpPr>
        <p:spPr bwMode="auto">
          <a:xfrm>
            <a:off x="1427163" y="373063"/>
            <a:ext cx="142875" cy="176213"/>
          </a:xfrm>
          <a:custGeom>
            <a:avLst/>
            <a:gdLst>
              <a:gd name="T0" fmla="*/ 88 w 88"/>
              <a:gd name="T1" fmla="*/ 49 h 109"/>
              <a:gd name="T2" fmla="*/ 88 w 88"/>
              <a:gd name="T3" fmla="*/ 35 h 109"/>
              <a:gd name="T4" fmla="*/ 71 w 88"/>
              <a:gd name="T5" fmla="*/ 35 h 109"/>
              <a:gd name="T6" fmla="*/ 71 w 88"/>
              <a:gd name="T7" fmla="*/ 14 h 109"/>
              <a:gd name="T8" fmla="*/ 70 w 88"/>
              <a:gd name="T9" fmla="*/ 14 h 109"/>
              <a:gd name="T10" fmla="*/ 54 w 88"/>
              <a:gd name="T11" fmla="*/ 19 h 109"/>
              <a:gd name="T12" fmla="*/ 54 w 88"/>
              <a:gd name="T13" fmla="*/ 19 h 109"/>
              <a:gd name="T14" fmla="*/ 54 w 88"/>
              <a:gd name="T15" fmla="*/ 35 h 109"/>
              <a:gd name="T16" fmla="*/ 29 w 88"/>
              <a:gd name="T17" fmla="*/ 35 h 109"/>
              <a:gd name="T18" fmla="*/ 29 w 88"/>
              <a:gd name="T19" fmla="*/ 26 h 109"/>
              <a:gd name="T20" fmla="*/ 31 w 88"/>
              <a:gd name="T21" fmla="*/ 17 h 109"/>
              <a:gd name="T22" fmla="*/ 39 w 88"/>
              <a:gd name="T23" fmla="*/ 13 h 109"/>
              <a:gd name="T24" fmla="*/ 47 w 88"/>
              <a:gd name="T25" fmla="*/ 15 h 109"/>
              <a:gd name="T26" fmla="*/ 47 w 88"/>
              <a:gd name="T27" fmla="*/ 15 h 109"/>
              <a:gd name="T28" fmla="*/ 47 w 88"/>
              <a:gd name="T29" fmla="*/ 1 h 109"/>
              <a:gd name="T30" fmla="*/ 47 w 88"/>
              <a:gd name="T31" fmla="*/ 1 h 109"/>
              <a:gd name="T32" fmla="*/ 37 w 88"/>
              <a:gd name="T33" fmla="*/ 0 h 109"/>
              <a:gd name="T34" fmla="*/ 24 w 88"/>
              <a:gd name="T35" fmla="*/ 3 h 109"/>
              <a:gd name="T36" fmla="*/ 15 w 88"/>
              <a:gd name="T37" fmla="*/ 12 h 109"/>
              <a:gd name="T38" fmla="*/ 11 w 88"/>
              <a:gd name="T39" fmla="*/ 25 h 109"/>
              <a:gd name="T40" fmla="*/ 11 w 88"/>
              <a:gd name="T41" fmla="*/ 35 h 109"/>
              <a:gd name="T42" fmla="*/ 0 w 88"/>
              <a:gd name="T43" fmla="*/ 35 h 109"/>
              <a:gd name="T44" fmla="*/ 0 w 88"/>
              <a:gd name="T45" fmla="*/ 49 h 109"/>
              <a:gd name="T46" fmla="*/ 11 w 88"/>
              <a:gd name="T47" fmla="*/ 49 h 109"/>
              <a:gd name="T48" fmla="*/ 11 w 88"/>
              <a:gd name="T49" fmla="*/ 107 h 109"/>
              <a:gd name="T50" fmla="*/ 29 w 88"/>
              <a:gd name="T51" fmla="*/ 107 h 109"/>
              <a:gd name="T52" fmla="*/ 29 w 88"/>
              <a:gd name="T53" fmla="*/ 49 h 109"/>
              <a:gd name="T54" fmla="*/ 54 w 88"/>
              <a:gd name="T55" fmla="*/ 49 h 109"/>
              <a:gd name="T56" fmla="*/ 54 w 88"/>
              <a:gd name="T57" fmla="*/ 86 h 109"/>
              <a:gd name="T58" fmla="*/ 75 w 88"/>
              <a:gd name="T59" fmla="*/ 109 h 109"/>
              <a:gd name="T60" fmla="*/ 82 w 88"/>
              <a:gd name="T61" fmla="*/ 108 h 109"/>
              <a:gd name="T62" fmla="*/ 88 w 88"/>
              <a:gd name="T63" fmla="*/ 106 h 109"/>
              <a:gd name="T64" fmla="*/ 88 w 88"/>
              <a:gd name="T65" fmla="*/ 106 h 109"/>
              <a:gd name="T66" fmla="*/ 88 w 88"/>
              <a:gd name="T67" fmla="*/ 92 h 109"/>
              <a:gd name="T68" fmla="*/ 87 w 88"/>
              <a:gd name="T69" fmla="*/ 93 h 109"/>
              <a:gd name="T70" fmla="*/ 84 w 88"/>
              <a:gd name="T71" fmla="*/ 94 h 109"/>
              <a:gd name="T72" fmla="*/ 80 w 88"/>
              <a:gd name="T73" fmla="*/ 95 h 109"/>
              <a:gd name="T74" fmla="*/ 73 w 88"/>
              <a:gd name="T75" fmla="*/ 92 h 109"/>
              <a:gd name="T76" fmla="*/ 71 w 88"/>
              <a:gd name="T77" fmla="*/ 83 h 109"/>
              <a:gd name="T78" fmla="*/ 71 w 88"/>
              <a:gd name="T79" fmla="*/ 49 h 109"/>
              <a:gd name="T80" fmla="*/ 88 w 88"/>
              <a:gd name="T81" fmla="*/ 4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8" h="109">
                <a:moveTo>
                  <a:pt x="88" y="49"/>
                </a:moveTo>
                <a:cubicBezTo>
                  <a:pt x="88" y="35"/>
                  <a:pt x="88" y="35"/>
                  <a:pt x="88" y="35"/>
                </a:cubicBezTo>
                <a:cubicBezTo>
                  <a:pt x="71" y="35"/>
                  <a:pt x="71" y="35"/>
                  <a:pt x="71" y="35"/>
                </a:cubicBezTo>
                <a:cubicBezTo>
                  <a:pt x="71" y="14"/>
                  <a:pt x="71" y="14"/>
                  <a:pt x="71" y="14"/>
                </a:cubicBezTo>
                <a:cubicBezTo>
                  <a:pt x="70" y="14"/>
                  <a:pt x="70" y="14"/>
                  <a:pt x="70" y="14"/>
                </a:cubicBezTo>
                <a:cubicBezTo>
                  <a:pt x="54" y="19"/>
                  <a:pt x="54" y="19"/>
                  <a:pt x="54" y="19"/>
                </a:cubicBezTo>
                <a:cubicBezTo>
                  <a:pt x="54" y="19"/>
                  <a:pt x="54" y="19"/>
                  <a:pt x="54" y="19"/>
                </a:cubicBezTo>
                <a:cubicBezTo>
                  <a:pt x="54" y="35"/>
                  <a:pt x="54" y="35"/>
                  <a:pt x="54" y="35"/>
                </a:cubicBezTo>
                <a:cubicBezTo>
                  <a:pt x="29" y="35"/>
                  <a:pt x="29" y="35"/>
                  <a:pt x="29" y="35"/>
                </a:cubicBezTo>
                <a:cubicBezTo>
                  <a:pt x="29" y="26"/>
                  <a:pt x="29" y="26"/>
                  <a:pt x="29" y="26"/>
                </a:cubicBezTo>
                <a:cubicBezTo>
                  <a:pt x="29" y="22"/>
                  <a:pt x="30" y="19"/>
                  <a:pt x="31" y="17"/>
                </a:cubicBezTo>
                <a:cubicBezTo>
                  <a:pt x="33" y="15"/>
                  <a:pt x="36" y="13"/>
                  <a:pt x="39" y="13"/>
                </a:cubicBezTo>
                <a:cubicBezTo>
                  <a:pt x="42" y="13"/>
                  <a:pt x="44" y="14"/>
                  <a:pt x="47" y="15"/>
                </a:cubicBezTo>
                <a:cubicBezTo>
                  <a:pt x="47" y="15"/>
                  <a:pt x="47" y="15"/>
                  <a:pt x="47" y="15"/>
                </a:cubicBezTo>
                <a:cubicBezTo>
                  <a:pt x="47" y="1"/>
                  <a:pt x="47" y="1"/>
                  <a:pt x="47" y="1"/>
                </a:cubicBezTo>
                <a:cubicBezTo>
                  <a:pt x="47" y="1"/>
                  <a:pt x="47" y="1"/>
                  <a:pt x="47" y="1"/>
                </a:cubicBezTo>
                <a:cubicBezTo>
                  <a:pt x="45" y="0"/>
                  <a:pt x="41" y="0"/>
                  <a:pt x="37" y="0"/>
                </a:cubicBezTo>
                <a:cubicBezTo>
                  <a:pt x="32" y="0"/>
                  <a:pt x="28" y="1"/>
                  <a:pt x="24" y="3"/>
                </a:cubicBezTo>
                <a:cubicBezTo>
                  <a:pt x="20" y="5"/>
                  <a:pt x="17" y="8"/>
                  <a:pt x="15" y="12"/>
                </a:cubicBezTo>
                <a:cubicBezTo>
                  <a:pt x="13" y="16"/>
                  <a:pt x="11" y="20"/>
                  <a:pt x="11" y="25"/>
                </a:cubicBezTo>
                <a:cubicBezTo>
                  <a:pt x="11" y="35"/>
                  <a:pt x="11" y="35"/>
                  <a:pt x="11" y="35"/>
                </a:cubicBezTo>
                <a:cubicBezTo>
                  <a:pt x="0" y="35"/>
                  <a:pt x="0" y="35"/>
                  <a:pt x="0" y="35"/>
                </a:cubicBezTo>
                <a:cubicBezTo>
                  <a:pt x="0" y="49"/>
                  <a:pt x="0" y="49"/>
                  <a:pt x="0" y="49"/>
                </a:cubicBezTo>
                <a:cubicBezTo>
                  <a:pt x="11" y="49"/>
                  <a:pt x="11" y="49"/>
                  <a:pt x="11" y="49"/>
                </a:cubicBezTo>
                <a:cubicBezTo>
                  <a:pt x="11" y="107"/>
                  <a:pt x="11" y="107"/>
                  <a:pt x="11" y="107"/>
                </a:cubicBezTo>
                <a:cubicBezTo>
                  <a:pt x="29" y="107"/>
                  <a:pt x="29" y="107"/>
                  <a:pt x="29" y="107"/>
                </a:cubicBezTo>
                <a:cubicBezTo>
                  <a:pt x="29" y="49"/>
                  <a:pt x="29" y="49"/>
                  <a:pt x="29" y="49"/>
                </a:cubicBezTo>
                <a:cubicBezTo>
                  <a:pt x="54" y="49"/>
                  <a:pt x="54" y="49"/>
                  <a:pt x="54" y="49"/>
                </a:cubicBezTo>
                <a:cubicBezTo>
                  <a:pt x="54" y="86"/>
                  <a:pt x="54" y="86"/>
                  <a:pt x="54" y="86"/>
                </a:cubicBezTo>
                <a:cubicBezTo>
                  <a:pt x="54" y="101"/>
                  <a:pt x="61" y="109"/>
                  <a:pt x="75" y="109"/>
                </a:cubicBezTo>
                <a:cubicBezTo>
                  <a:pt x="78" y="109"/>
                  <a:pt x="80" y="109"/>
                  <a:pt x="82" y="108"/>
                </a:cubicBezTo>
                <a:cubicBezTo>
                  <a:pt x="85" y="107"/>
                  <a:pt x="87" y="107"/>
                  <a:pt x="88" y="106"/>
                </a:cubicBezTo>
                <a:cubicBezTo>
                  <a:pt x="88" y="106"/>
                  <a:pt x="88" y="106"/>
                  <a:pt x="88" y="106"/>
                </a:cubicBezTo>
                <a:cubicBezTo>
                  <a:pt x="88" y="92"/>
                  <a:pt x="88" y="92"/>
                  <a:pt x="88" y="92"/>
                </a:cubicBezTo>
                <a:cubicBezTo>
                  <a:pt x="87" y="93"/>
                  <a:pt x="87" y="93"/>
                  <a:pt x="87" y="93"/>
                </a:cubicBezTo>
                <a:cubicBezTo>
                  <a:pt x="86" y="93"/>
                  <a:pt x="85" y="94"/>
                  <a:pt x="84" y="94"/>
                </a:cubicBezTo>
                <a:cubicBezTo>
                  <a:pt x="83" y="95"/>
                  <a:pt x="81" y="95"/>
                  <a:pt x="80" y="95"/>
                </a:cubicBezTo>
                <a:cubicBezTo>
                  <a:pt x="77" y="95"/>
                  <a:pt x="75" y="94"/>
                  <a:pt x="73" y="92"/>
                </a:cubicBezTo>
                <a:cubicBezTo>
                  <a:pt x="72" y="90"/>
                  <a:pt x="71" y="87"/>
                  <a:pt x="71" y="83"/>
                </a:cubicBezTo>
                <a:cubicBezTo>
                  <a:pt x="71" y="49"/>
                  <a:pt x="71" y="49"/>
                  <a:pt x="71" y="49"/>
                </a:cubicBezTo>
                <a:lnTo>
                  <a:pt x="88" y="49"/>
                </a:ln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endParaRPr lang="en-US" sz="1800"/>
          </a:p>
        </p:txBody>
      </p:sp>
      <p:sp>
        <p:nvSpPr>
          <p:cNvPr id="78" name="Rectangle 56"/>
          <p:cNvSpPr>
            <a:spLocks noChangeArrowheads="1"/>
          </p:cNvSpPr>
          <p:nvPr userDrawn="1"/>
        </p:nvSpPr>
        <p:spPr bwMode="auto">
          <a:xfrm>
            <a:off x="298450" y="328612"/>
            <a:ext cx="127000" cy="1301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sz="1800"/>
          </a:p>
        </p:txBody>
      </p:sp>
      <p:sp>
        <p:nvSpPr>
          <p:cNvPr id="79" name="Rectangle 57"/>
          <p:cNvSpPr>
            <a:spLocks noChangeArrowheads="1"/>
          </p:cNvSpPr>
          <p:nvPr userDrawn="1"/>
        </p:nvSpPr>
        <p:spPr bwMode="auto">
          <a:xfrm>
            <a:off x="439737" y="328612"/>
            <a:ext cx="130175" cy="1301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sz="1800"/>
          </a:p>
        </p:txBody>
      </p:sp>
      <p:sp>
        <p:nvSpPr>
          <p:cNvPr id="80" name="Rectangle 58"/>
          <p:cNvSpPr>
            <a:spLocks noChangeArrowheads="1"/>
          </p:cNvSpPr>
          <p:nvPr userDrawn="1"/>
        </p:nvSpPr>
        <p:spPr bwMode="auto">
          <a:xfrm>
            <a:off x="298450" y="471488"/>
            <a:ext cx="127000" cy="1301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sz="1800"/>
          </a:p>
        </p:txBody>
      </p:sp>
      <p:sp>
        <p:nvSpPr>
          <p:cNvPr id="81" name="Rectangle 59"/>
          <p:cNvSpPr>
            <a:spLocks noChangeArrowheads="1"/>
          </p:cNvSpPr>
          <p:nvPr userDrawn="1"/>
        </p:nvSpPr>
        <p:spPr bwMode="auto">
          <a:xfrm>
            <a:off x="439737" y="471488"/>
            <a:ext cx="130175" cy="1301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1204788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1"/>
                </a:solidFill>
              </a:defRPr>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2" tIns="46632" rIns="46632" bIns="46632"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03214" y="1221157"/>
            <a:ext cx="11887199" cy="2452210"/>
          </a:xfrm>
        </p:spPr>
        <p:txBody>
          <a:bodyPr/>
          <a:lstStyle>
            <a:lvl1pPr marL="0" indent="0">
              <a:buNone/>
              <a:defRPr sz="3299">
                <a:solidFill>
                  <a:schemeClr val="tx1"/>
                </a:solidFill>
                <a:latin typeface="Consolas" panose="020B0609020204030204" pitchFamily="49" charset="0"/>
                <a:cs typeface="Consolas" panose="020B0609020204030204" pitchFamily="49" charset="0"/>
              </a:defRPr>
            </a:lvl1pPr>
            <a:lvl2pPr marL="346487" indent="0">
              <a:buNone/>
              <a:defRPr>
                <a:solidFill>
                  <a:schemeClr val="tx1"/>
                </a:solidFill>
                <a:latin typeface="Consolas" panose="020B0609020204030204" pitchFamily="49" charset="0"/>
                <a:cs typeface="Consolas" panose="020B0609020204030204" pitchFamily="49" charset="0"/>
              </a:defRPr>
            </a:lvl2pPr>
            <a:lvl3pPr marL="584494" indent="0">
              <a:buNone/>
              <a:defRPr>
                <a:solidFill>
                  <a:schemeClr val="tx1"/>
                </a:solidFill>
                <a:latin typeface="Consolas" panose="020B0609020204030204" pitchFamily="49" charset="0"/>
                <a:cs typeface="Consolas" panose="020B0609020204030204" pitchFamily="49" charset="0"/>
              </a:defRPr>
            </a:lvl3pPr>
            <a:lvl4pPr marL="814406" indent="0">
              <a:buNone/>
              <a:defRPr>
                <a:solidFill>
                  <a:schemeClr val="tx1"/>
                </a:solidFill>
                <a:latin typeface="Consolas" panose="020B0609020204030204" pitchFamily="49" charset="0"/>
                <a:cs typeface="Consolas" panose="020B0609020204030204" pitchFamily="49" charset="0"/>
              </a:defRPr>
            </a:lvl4pPr>
            <a:lvl5pPr marL="1050795" indent="0">
              <a:buNone/>
              <a:defRPr>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279461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4" name="Rectangle 3"/>
          <p:cNvSpPr/>
          <p:nvPr userDrawn="1"/>
        </p:nvSpPr>
        <p:spPr bwMode="auto">
          <a:xfrm>
            <a:off x="0" y="0"/>
            <a:ext cx="12436475" cy="699452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ext Box 3"/>
          <p:cNvSpPr txBox="1">
            <a:spLocks noChangeArrowheads="1"/>
          </p:cNvSpPr>
          <p:nvPr userDrawn="1"/>
        </p:nvSpPr>
        <p:spPr bwMode="blackWhite">
          <a:xfrm>
            <a:off x="274639" y="6292889"/>
            <a:ext cx="11856403"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defTabSz="932111"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Copyright</a:t>
            </a:r>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9230" y="3145041"/>
            <a:ext cx="3288506" cy="704444"/>
          </a:xfrm>
          <a:prstGeom prst="rect">
            <a:avLst/>
          </a:prstGeom>
        </p:spPr>
      </p:pic>
    </p:spTree>
    <p:extLst>
      <p:ext uri="{BB962C8B-B14F-4D97-AF65-F5344CB8AC3E}">
        <p14:creationId xmlns:p14="http://schemas.microsoft.com/office/powerpoint/2010/main" val="371978360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losing logo slide">
    <p:bg>
      <p:bgPr>
        <a:solidFill>
          <a:schemeClr val="accent1"/>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0"/>
            <a:ext cx="12436475" cy="69945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ext Box 3"/>
          <p:cNvSpPr txBox="1">
            <a:spLocks noChangeArrowheads="1"/>
          </p:cNvSpPr>
          <p:nvPr userDrawn="1"/>
        </p:nvSpPr>
        <p:spPr bwMode="blackWhite">
          <a:xfrm>
            <a:off x="274638" y="6294477"/>
            <a:ext cx="11887199"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defTabSz="932111" eaLnBrk="0" hangingPunct="0"/>
            <a:r>
              <a:rPr lang="en-US" sz="700" dirty="0">
                <a:solidFill>
                  <a:schemeClr val="bg1"/>
                </a:solidFill>
                <a:cs typeface="Segoe UI" pitchFamily="34" charset="0"/>
              </a:rPr>
              <a:t>© Copyright Microsoft Corporation. All rights reserved. </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9230" y="3145041"/>
            <a:ext cx="3288506" cy="704445"/>
          </a:xfrm>
          <a:prstGeom prst="rect">
            <a:avLst/>
          </a:prstGeom>
        </p:spPr>
      </p:pic>
    </p:spTree>
    <p:extLst>
      <p:ext uri="{BB962C8B-B14F-4D97-AF65-F5344CB8AC3E}">
        <p14:creationId xmlns:p14="http://schemas.microsoft.com/office/powerpoint/2010/main" val="349878656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ed Red title only">
    <p:bg>
      <p:bgPr>
        <a:solidFill>
          <a:schemeClr val="accent1"/>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0"/>
            <a:ext cx="12436475" cy="69945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5"/>
          <p:cNvSpPr>
            <a:spLocks noGrp="1"/>
          </p:cNvSpPr>
          <p:nvPr>
            <p:ph type="title" hasCustomPrompt="1"/>
          </p:nvPr>
        </p:nvSpPr>
        <p:spPr>
          <a:xfrm>
            <a:off x="272048" y="298433"/>
            <a:ext cx="11892379" cy="932603"/>
          </a:xfrm>
        </p:spPr>
        <p:txBody>
          <a:bodyPr/>
          <a:lstStyle>
            <a:lvl1pPr>
              <a:defRPr>
                <a:solidFill>
                  <a:schemeClr val="bg1"/>
                </a:solidFill>
              </a:defRPr>
            </a:lvl1pPr>
          </a:lstStyle>
          <a:p>
            <a:r>
              <a:rPr lang="en-US" dirty="0"/>
              <a:t>Click to edit title</a:t>
            </a:r>
          </a:p>
        </p:txBody>
      </p:sp>
    </p:spTree>
    <p:extLst>
      <p:ext uri="{BB962C8B-B14F-4D97-AF65-F5344CB8AC3E}">
        <p14:creationId xmlns:p14="http://schemas.microsoft.com/office/powerpoint/2010/main" val="230833174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86273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9262347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6" name="Text Placeholder 5"/>
          <p:cNvSpPr>
            <a:spLocks noGrp="1"/>
          </p:cNvSpPr>
          <p:nvPr>
            <p:ph type="body" sz="quarter" idx="10"/>
          </p:nvPr>
        </p:nvSpPr>
        <p:spPr>
          <a:xfrm>
            <a:off x="270206" y="1212850"/>
            <a:ext cx="11887200" cy="2496068"/>
          </a:xfrm>
        </p:spPr>
        <p:txBody>
          <a:bodyPr/>
          <a:lstStyle>
            <a:lvl1pPr marL="0" indent="0">
              <a:buNone/>
              <a:defRPr>
                <a:solidFill>
                  <a:schemeClr val="tx1"/>
                </a:solidFill>
              </a:defRPr>
            </a:lvl1pPr>
            <a:lvl2pPr marL="0" indent="0">
              <a:buFontTx/>
              <a:buNone/>
              <a:defRPr sz="2000">
                <a:solidFill>
                  <a:schemeClr val="tx1"/>
                </a:solidFill>
              </a:defRPr>
            </a:lvl2pPr>
            <a:lvl3pPr marL="228557" indent="0">
              <a:buNone/>
              <a:defRPr>
                <a:solidFill>
                  <a:schemeClr val="tx1"/>
                </a:solidFill>
              </a:defRPr>
            </a:lvl3pPr>
            <a:lvl4pPr marL="457112" indent="0">
              <a:buNone/>
              <a:defRPr>
                <a:solidFill>
                  <a:schemeClr val="tx1"/>
                </a:solidFill>
              </a:defRPr>
            </a:lvl4pPr>
            <a:lvl5pPr marL="685669" indent="0">
              <a:buNone/>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p:cNvSpPr>
            <a:spLocks noGrp="1"/>
          </p:cNvSpPr>
          <p:nvPr>
            <p:ph type="sldNum" sz="quarter" idx="4"/>
          </p:nvPr>
        </p:nvSpPr>
        <p:spPr>
          <a:xfrm>
            <a:off x="350837" y="6600507"/>
            <a:ext cx="2901950" cy="371475"/>
          </a:xfrm>
          <a:prstGeom prst="rect">
            <a:avLst/>
          </a:prstGeom>
        </p:spPr>
        <p:txBody>
          <a:bodyPr vert="horz" lIns="91440" tIns="45720" rIns="91440" bIns="45720" rtlCol="0" anchor="ctr"/>
          <a:lstStyle>
            <a:lvl1pPr algn="l">
              <a:defRPr sz="1199">
                <a:solidFill>
                  <a:schemeClr val="tx1">
                    <a:tint val="75000"/>
                  </a:schemeClr>
                </a:solidFill>
              </a:defRPr>
            </a:lvl1pPr>
          </a:lstStyle>
          <a:p>
            <a:fld id="{0E05EA2D-13DB-4BA1-9DA1-8ED54A2EECC2}" type="slidenum">
              <a:rPr lang="en-US" smtClean="0"/>
              <a:pPr/>
              <a:t>‹#›</a:t>
            </a:fld>
            <a:endParaRPr lang="en-US"/>
          </a:p>
        </p:txBody>
      </p:sp>
    </p:spTree>
    <p:extLst>
      <p:ext uri="{BB962C8B-B14F-4D97-AF65-F5344CB8AC3E}">
        <p14:creationId xmlns:p14="http://schemas.microsoft.com/office/powerpoint/2010/main" val="89225967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6" name="Text Placeholder 5"/>
          <p:cNvSpPr>
            <a:spLocks noGrp="1"/>
          </p:cNvSpPr>
          <p:nvPr>
            <p:ph type="body" sz="quarter" idx="10"/>
          </p:nvPr>
        </p:nvSpPr>
        <p:spPr>
          <a:xfrm>
            <a:off x="271314" y="1212850"/>
            <a:ext cx="11887200" cy="2496068"/>
          </a:xfrm>
        </p:spPr>
        <p:txBody>
          <a:bodyPr/>
          <a:lstStyle>
            <a:lvl1pPr marL="0" indent="0">
              <a:buNone/>
              <a:defRPr>
                <a:solidFill>
                  <a:schemeClr val="tx1"/>
                </a:solidFill>
              </a:defRPr>
            </a:lvl1pPr>
            <a:lvl2pPr marL="0" indent="0">
              <a:buFontTx/>
              <a:buNone/>
              <a:defRPr sz="2000">
                <a:solidFill>
                  <a:schemeClr val="tx1"/>
                </a:solidFill>
              </a:defRPr>
            </a:lvl2pPr>
            <a:lvl3pPr marL="228557" indent="0">
              <a:buNone/>
              <a:defRPr>
                <a:solidFill>
                  <a:schemeClr val="tx1"/>
                </a:solidFill>
              </a:defRPr>
            </a:lvl3pPr>
            <a:lvl4pPr marL="457112" indent="0">
              <a:buNone/>
              <a:defRPr>
                <a:solidFill>
                  <a:schemeClr val="tx1"/>
                </a:solidFill>
              </a:defRPr>
            </a:lvl4pPr>
            <a:lvl5pPr marL="685669" indent="0">
              <a:buNone/>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p:cNvSpPr>
            <a:spLocks noGrp="1"/>
          </p:cNvSpPr>
          <p:nvPr>
            <p:ph type="sldNum" sz="quarter" idx="4"/>
          </p:nvPr>
        </p:nvSpPr>
        <p:spPr>
          <a:xfrm>
            <a:off x="350837" y="6600507"/>
            <a:ext cx="2901950" cy="371475"/>
          </a:xfrm>
          <a:prstGeom prst="rect">
            <a:avLst/>
          </a:prstGeom>
        </p:spPr>
        <p:txBody>
          <a:bodyPr vert="horz" lIns="91440" tIns="45720" rIns="91440" bIns="45720" rtlCol="0" anchor="ctr"/>
          <a:lstStyle>
            <a:lvl1pPr algn="l">
              <a:defRPr sz="1199">
                <a:solidFill>
                  <a:schemeClr val="tx1">
                    <a:tint val="75000"/>
                  </a:schemeClr>
                </a:solidFill>
              </a:defRPr>
            </a:lvl1pPr>
          </a:lstStyle>
          <a:p>
            <a:fld id="{0E05EA2D-13DB-4BA1-9DA1-8ED54A2EECC2}" type="slidenum">
              <a:rPr lang="en-US" smtClean="0"/>
              <a:pPr/>
              <a:t>‹#›</a:t>
            </a:fld>
            <a:endParaRPr lang="en-US"/>
          </a:p>
        </p:txBody>
      </p:sp>
    </p:spTree>
    <p:extLst>
      <p:ext uri="{BB962C8B-B14F-4D97-AF65-F5344CB8AC3E}">
        <p14:creationId xmlns:p14="http://schemas.microsoft.com/office/powerpoint/2010/main" val="54246926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1314" y="1212850"/>
            <a:ext cx="11887200" cy="2496068"/>
          </a:xfrm>
        </p:spPr>
        <p:txBody>
          <a:bodyPr>
            <a:spAutoFit/>
          </a:bodyPr>
          <a:lstStyle>
            <a:lvl1pPr marL="0" indent="0">
              <a:buClr>
                <a:schemeClr val="accent1"/>
              </a:buClr>
              <a:buNone/>
              <a:defRPr sz="3599">
                <a:solidFill>
                  <a:schemeClr val="tx1"/>
                </a:solidFill>
              </a:defRPr>
            </a:lvl1pPr>
            <a:lvl2pPr marL="457112" indent="-228557">
              <a:buClr>
                <a:schemeClr val="tx1"/>
              </a:buClr>
              <a:defRPr>
                <a:solidFill>
                  <a:schemeClr val="tx1"/>
                </a:solidFill>
              </a:defRPr>
            </a:lvl2pPr>
            <a:lvl3pPr marL="630117" indent="-173005">
              <a:buClr>
                <a:schemeClr val="tx1"/>
              </a:buClr>
              <a:defRPr>
                <a:solidFill>
                  <a:schemeClr val="tx1"/>
                </a:solidFill>
              </a:defRPr>
            </a:lvl3pPr>
            <a:lvl4pPr marL="858673" indent="-173005">
              <a:buClr>
                <a:schemeClr val="tx1"/>
              </a:buClr>
              <a:defRPr>
                <a:solidFill>
                  <a:schemeClr val="tx1"/>
                </a:solidFill>
              </a:defRPr>
            </a:lvl4pPr>
            <a:lvl5pPr marL="1087229" indent="-228557">
              <a:buClr>
                <a:schemeClr val="tx1"/>
              </a:buClr>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7" name="Slide Number Placeholder 4"/>
          <p:cNvSpPr>
            <a:spLocks noGrp="1"/>
          </p:cNvSpPr>
          <p:nvPr>
            <p:ph type="sldNum" sz="quarter" idx="4"/>
          </p:nvPr>
        </p:nvSpPr>
        <p:spPr>
          <a:xfrm>
            <a:off x="350837" y="6600507"/>
            <a:ext cx="2901950" cy="371475"/>
          </a:xfrm>
          <a:prstGeom prst="rect">
            <a:avLst/>
          </a:prstGeom>
        </p:spPr>
        <p:txBody>
          <a:bodyPr vert="horz" lIns="91440" tIns="45720" rIns="91440" bIns="45720" rtlCol="0" anchor="ctr"/>
          <a:lstStyle>
            <a:lvl1pPr algn="l">
              <a:defRPr sz="1199">
                <a:solidFill>
                  <a:schemeClr val="tx1">
                    <a:tint val="75000"/>
                  </a:schemeClr>
                </a:solidFill>
              </a:defRPr>
            </a:lvl1pPr>
          </a:lstStyle>
          <a:p>
            <a:fld id="{0E05EA2D-13DB-4BA1-9DA1-8ED54A2EECC2}" type="slidenum">
              <a:rPr lang="en-US" smtClean="0"/>
              <a:pPr/>
              <a:t>‹#›</a:t>
            </a:fld>
            <a:endParaRPr lang="en-US"/>
          </a:p>
        </p:txBody>
      </p:sp>
    </p:spTree>
    <p:extLst>
      <p:ext uri="{BB962C8B-B14F-4D97-AF65-F5344CB8AC3E}">
        <p14:creationId xmlns:p14="http://schemas.microsoft.com/office/powerpoint/2010/main" val="19707421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1314" y="1212850"/>
            <a:ext cx="11887200" cy="2496068"/>
          </a:xfrm>
        </p:spPr>
        <p:txBody>
          <a:bodyPr>
            <a:spAutoFit/>
          </a:bodyPr>
          <a:lstStyle>
            <a:lvl1pPr marL="582873" indent="-582873">
              <a:buClr>
                <a:schemeClr val="tx1"/>
              </a:buClr>
              <a:buFont typeface="Arial" panose="020B0604020202020204" pitchFamily="34" charset="0"/>
              <a:buChar char="•"/>
              <a:defRPr sz="3599">
                <a:solidFill>
                  <a:schemeClr val="tx1"/>
                </a:solidFill>
              </a:defRPr>
            </a:lvl1pPr>
            <a:lvl2pPr marL="692558" indent="-349724">
              <a:buClr>
                <a:schemeClr val="tx1"/>
              </a:buClr>
              <a:buFont typeface="Arial" panose="020B0604020202020204" pitchFamily="34" charset="0"/>
              <a:buChar char="•"/>
              <a:defRPr>
                <a:solidFill>
                  <a:schemeClr val="tx1"/>
                </a:solidFill>
              </a:defRPr>
            </a:lvl2pPr>
            <a:lvl3pPr marL="921114" indent="-349724">
              <a:buClr>
                <a:schemeClr val="tx1"/>
              </a:buClr>
              <a:buFont typeface="Arial" panose="020B0604020202020204" pitchFamily="34" charset="0"/>
              <a:buChar char="•"/>
              <a:defRPr>
                <a:solidFill>
                  <a:schemeClr val="tx1"/>
                </a:solidFill>
              </a:defRPr>
            </a:lvl3pPr>
            <a:lvl4pPr marL="1091383" indent="-291436">
              <a:buClr>
                <a:schemeClr val="tx1"/>
              </a:buClr>
              <a:buFont typeface="Arial" panose="020B0604020202020204" pitchFamily="34" charset="0"/>
              <a:buChar char="•"/>
              <a:defRPr>
                <a:solidFill>
                  <a:schemeClr val="tx1"/>
                </a:solidFill>
              </a:defRPr>
            </a:lvl4pPr>
            <a:lvl5pPr marL="1319938" indent="-291436">
              <a:buClr>
                <a:schemeClr val="tx1"/>
              </a:buClr>
              <a:buFont typeface="Arial" panose="020B0604020202020204" pitchFamily="34" charset="0"/>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7" name="Slide Number Placeholder 4"/>
          <p:cNvSpPr>
            <a:spLocks noGrp="1"/>
          </p:cNvSpPr>
          <p:nvPr>
            <p:ph type="sldNum" sz="quarter" idx="4"/>
          </p:nvPr>
        </p:nvSpPr>
        <p:spPr>
          <a:xfrm>
            <a:off x="350837" y="6600507"/>
            <a:ext cx="2901950" cy="371475"/>
          </a:xfrm>
          <a:prstGeom prst="rect">
            <a:avLst/>
          </a:prstGeom>
        </p:spPr>
        <p:txBody>
          <a:bodyPr vert="horz" lIns="91440" tIns="45720" rIns="91440" bIns="45720" rtlCol="0" anchor="ctr"/>
          <a:lstStyle>
            <a:lvl1pPr algn="l">
              <a:defRPr sz="1199">
                <a:solidFill>
                  <a:schemeClr val="tx1">
                    <a:tint val="75000"/>
                  </a:schemeClr>
                </a:solidFill>
              </a:defRPr>
            </a:lvl1pPr>
          </a:lstStyle>
          <a:p>
            <a:fld id="{0E05EA2D-13DB-4BA1-9DA1-8ED54A2EECC2}" type="slidenum">
              <a:rPr lang="en-US" smtClean="0"/>
              <a:pPr/>
              <a:t>‹#›</a:t>
            </a:fld>
            <a:endParaRPr lang="en-US"/>
          </a:p>
        </p:txBody>
      </p:sp>
    </p:spTree>
    <p:extLst>
      <p:ext uri="{BB962C8B-B14F-4D97-AF65-F5344CB8AC3E}">
        <p14:creationId xmlns:p14="http://schemas.microsoft.com/office/powerpoint/2010/main" val="404584688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271316" y="1212849"/>
            <a:ext cx="5486399" cy="2963888"/>
          </a:xfrm>
        </p:spPr>
        <p:txBody>
          <a:bodyPr wrap="square">
            <a:spAutoFit/>
          </a:bodyPr>
          <a:lstStyle>
            <a:lvl1pPr marL="0" indent="0">
              <a:spcBef>
                <a:spcPts val="1224"/>
              </a:spcBef>
              <a:buClr>
                <a:schemeClr val="tx1"/>
              </a:buClr>
              <a:buFont typeface="Wingdings" pitchFamily="2" charset="2"/>
              <a:buNone/>
              <a:defRPr sz="3599">
                <a:solidFill>
                  <a:schemeClr val="accent3"/>
                </a:solidFill>
              </a:defRPr>
            </a:lvl1pPr>
            <a:lvl2pPr marL="0" indent="0">
              <a:buNone/>
              <a:defRPr sz="2000">
                <a:solidFill>
                  <a:schemeClr val="tx1"/>
                </a:solidFill>
              </a:defRPr>
            </a:lvl2pPr>
            <a:lvl3pPr marL="231730" indent="0">
              <a:buNone/>
              <a:tabLst/>
              <a:defRPr sz="2000">
                <a:solidFill>
                  <a:schemeClr val="tx1"/>
                </a:solidFill>
              </a:defRPr>
            </a:lvl3pPr>
            <a:lvl4pPr marL="460287" indent="0">
              <a:buNone/>
              <a:defRPr>
                <a:solidFill>
                  <a:schemeClr val="tx1"/>
                </a:solidFill>
              </a:defRPr>
            </a:lvl4pPr>
            <a:lvl5pPr marL="685669"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963888"/>
          </a:xfrm>
        </p:spPr>
        <p:txBody>
          <a:bodyPr wrap="square">
            <a:spAutoFit/>
          </a:bodyPr>
          <a:lstStyle>
            <a:lvl1pPr marL="0" indent="0">
              <a:spcBef>
                <a:spcPts val="1224"/>
              </a:spcBef>
              <a:buClr>
                <a:schemeClr val="tx1"/>
              </a:buClr>
              <a:buFont typeface="Wingdings" pitchFamily="2" charset="2"/>
              <a:buNone/>
              <a:defRPr sz="3599">
                <a:solidFill>
                  <a:schemeClr val="accent3"/>
                </a:solidFill>
              </a:defRPr>
            </a:lvl1pPr>
            <a:lvl2pPr marL="0" indent="0">
              <a:buNone/>
              <a:defRPr sz="2000">
                <a:solidFill>
                  <a:schemeClr val="tx1"/>
                </a:solidFill>
              </a:defRPr>
            </a:lvl2pPr>
            <a:lvl3pPr marL="231730" indent="0">
              <a:buNone/>
              <a:tabLst/>
              <a:defRPr sz="2000">
                <a:solidFill>
                  <a:schemeClr val="tx1"/>
                </a:solidFill>
              </a:defRPr>
            </a:lvl3pPr>
            <a:lvl4pPr marL="460287" indent="0">
              <a:buNone/>
              <a:defRPr>
                <a:solidFill>
                  <a:schemeClr val="tx1"/>
                </a:solidFill>
              </a:defRPr>
            </a:lvl4pPr>
            <a:lvl5pPr marL="685669"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4"/>
          <p:cNvSpPr>
            <a:spLocks noGrp="1"/>
          </p:cNvSpPr>
          <p:nvPr>
            <p:ph type="sldNum" sz="quarter" idx="4"/>
          </p:nvPr>
        </p:nvSpPr>
        <p:spPr>
          <a:xfrm>
            <a:off x="350837" y="6600507"/>
            <a:ext cx="2901950" cy="371475"/>
          </a:xfrm>
          <a:prstGeom prst="rect">
            <a:avLst/>
          </a:prstGeom>
        </p:spPr>
        <p:txBody>
          <a:bodyPr vert="horz" lIns="91440" tIns="45720" rIns="91440" bIns="45720" rtlCol="0" anchor="ctr"/>
          <a:lstStyle>
            <a:lvl1pPr algn="l">
              <a:defRPr sz="1199">
                <a:solidFill>
                  <a:schemeClr val="tx1">
                    <a:tint val="75000"/>
                  </a:schemeClr>
                </a:solidFill>
              </a:defRPr>
            </a:lvl1pPr>
          </a:lstStyle>
          <a:p>
            <a:fld id="{0E05EA2D-13DB-4BA1-9DA1-8ED54A2EECC2}" type="slidenum">
              <a:rPr lang="en-US" smtClean="0"/>
              <a:pPr/>
              <a:t>‹#›</a:t>
            </a:fld>
            <a:endParaRPr lang="en-US"/>
          </a:p>
        </p:txBody>
      </p:sp>
    </p:spTree>
    <p:extLst>
      <p:ext uri="{BB962C8B-B14F-4D97-AF65-F5344CB8AC3E}">
        <p14:creationId xmlns:p14="http://schemas.microsoft.com/office/powerpoint/2010/main" val="150306197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274640" y="1240282"/>
            <a:ext cx="5486399" cy="2905411"/>
          </a:xfrm>
        </p:spPr>
        <p:txBody>
          <a:bodyPr wrap="square">
            <a:spAutoFit/>
          </a:bodyPr>
          <a:lstStyle>
            <a:lvl1pPr marL="287282" indent="-287282">
              <a:spcBef>
                <a:spcPts val="1224"/>
              </a:spcBef>
              <a:buClr>
                <a:schemeClr val="tx2"/>
              </a:buClr>
              <a:buFont typeface="Arial" pitchFamily="34" charset="0"/>
              <a:buChar char="•"/>
              <a:defRPr sz="3199">
                <a:solidFill>
                  <a:schemeClr val="tx1"/>
                </a:solidFill>
              </a:defRPr>
            </a:lvl1pPr>
            <a:lvl2pPr marL="531064" indent="-233150">
              <a:defRPr sz="2400">
                <a:solidFill>
                  <a:schemeClr val="tx1"/>
                </a:solidFill>
              </a:defRPr>
            </a:lvl2pPr>
            <a:lvl3pPr marL="699450" indent="-168387">
              <a:tabLst/>
              <a:defRPr sz="2000">
                <a:solidFill>
                  <a:schemeClr val="tx1"/>
                </a:solidFill>
              </a:defRPr>
            </a:lvl3pPr>
            <a:lvl4pPr marL="880789" indent="-181339">
              <a:defRPr>
                <a:solidFill>
                  <a:schemeClr val="tx1"/>
                </a:solidFill>
              </a:defRPr>
            </a:lvl4pPr>
            <a:lvl5pPr marL="1049175" indent="-168387">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40282"/>
            <a:ext cx="5486399" cy="2905411"/>
          </a:xfrm>
        </p:spPr>
        <p:txBody>
          <a:bodyPr wrap="square">
            <a:spAutoFit/>
          </a:bodyPr>
          <a:lstStyle>
            <a:lvl1pPr marL="287282" indent="-287282">
              <a:spcBef>
                <a:spcPts val="1224"/>
              </a:spcBef>
              <a:buClr>
                <a:schemeClr val="tx2"/>
              </a:buClr>
              <a:buFont typeface="Arial" pitchFamily="34" charset="0"/>
              <a:buChar char="•"/>
              <a:defRPr sz="3199">
                <a:solidFill>
                  <a:schemeClr val="tx1"/>
                </a:solidFill>
              </a:defRPr>
            </a:lvl1pPr>
            <a:lvl2pPr marL="531064" indent="-233150">
              <a:defRPr sz="2400">
                <a:solidFill>
                  <a:schemeClr val="tx1"/>
                </a:solidFill>
              </a:defRPr>
            </a:lvl2pPr>
            <a:lvl3pPr marL="699450" indent="-168387">
              <a:tabLst/>
              <a:defRPr sz="2000">
                <a:solidFill>
                  <a:schemeClr val="tx1"/>
                </a:solidFill>
              </a:defRPr>
            </a:lvl3pPr>
            <a:lvl4pPr marL="880789" indent="-181339">
              <a:defRPr>
                <a:solidFill>
                  <a:schemeClr val="tx1"/>
                </a:solidFill>
              </a:defRPr>
            </a:lvl4pPr>
            <a:lvl5pPr marL="1049175" indent="-168387">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4"/>
          <p:cNvSpPr>
            <a:spLocks noGrp="1"/>
          </p:cNvSpPr>
          <p:nvPr>
            <p:ph type="sldNum" sz="quarter" idx="4"/>
          </p:nvPr>
        </p:nvSpPr>
        <p:spPr>
          <a:xfrm>
            <a:off x="350837" y="6600507"/>
            <a:ext cx="2901950" cy="371475"/>
          </a:xfrm>
          <a:prstGeom prst="rect">
            <a:avLst/>
          </a:prstGeom>
        </p:spPr>
        <p:txBody>
          <a:bodyPr vert="horz" lIns="91440" tIns="45720" rIns="91440" bIns="45720" rtlCol="0" anchor="ctr"/>
          <a:lstStyle>
            <a:lvl1pPr algn="l">
              <a:defRPr sz="1199">
                <a:solidFill>
                  <a:schemeClr val="tx1">
                    <a:tint val="75000"/>
                  </a:schemeClr>
                </a:solidFill>
              </a:defRPr>
            </a:lvl1pPr>
          </a:lstStyle>
          <a:p>
            <a:fld id="{0E05EA2D-13DB-4BA1-9DA1-8ED54A2EECC2}" type="slidenum">
              <a:rPr lang="en-US" smtClean="0"/>
              <a:pPr/>
              <a:t>‹#›</a:t>
            </a:fld>
            <a:endParaRPr lang="en-US"/>
          </a:p>
        </p:txBody>
      </p:sp>
    </p:spTree>
    <p:extLst>
      <p:ext uri="{BB962C8B-B14F-4D97-AF65-F5344CB8AC3E}">
        <p14:creationId xmlns:p14="http://schemas.microsoft.com/office/powerpoint/2010/main" val="50859694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lide Number Placeholder 4"/>
          <p:cNvSpPr>
            <a:spLocks noGrp="1"/>
          </p:cNvSpPr>
          <p:nvPr>
            <p:ph type="sldNum" sz="quarter" idx="4"/>
          </p:nvPr>
        </p:nvSpPr>
        <p:spPr>
          <a:xfrm>
            <a:off x="350837" y="6600507"/>
            <a:ext cx="2901950" cy="371475"/>
          </a:xfrm>
          <a:prstGeom prst="rect">
            <a:avLst/>
          </a:prstGeom>
        </p:spPr>
        <p:txBody>
          <a:bodyPr vert="horz" lIns="91440" tIns="45720" rIns="91440" bIns="45720" rtlCol="0" anchor="ctr"/>
          <a:lstStyle>
            <a:lvl1pPr algn="l">
              <a:defRPr sz="1199">
                <a:solidFill>
                  <a:schemeClr val="tx1">
                    <a:tint val="75000"/>
                  </a:schemeClr>
                </a:solidFill>
              </a:defRPr>
            </a:lvl1pPr>
          </a:lstStyle>
          <a:p>
            <a:fld id="{0E05EA2D-13DB-4BA1-9DA1-8ED54A2EECC2}" type="slidenum">
              <a:rPr lang="en-US" smtClean="0"/>
              <a:pPr/>
              <a:t>‹#›</a:t>
            </a:fld>
            <a:endParaRPr lang="en-US"/>
          </a:p>
        </p:txBody>
      </p:sp>
    </p:spTree>
    <p:extLst>
      <p:ext uri="{BB962C8B-B14F-4D97-AF65-F5344CB8AC3E}">
        <p14:creationId xmlns:p14="http://schemas.microsoft.com/office/powerpoint/2010/main" val="228779377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1" y="1212852"/>
            <a:ext cx="11887198" cy="2379113"/>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p:cNvSpPr>
            <a:spLocks noGrp="1"/>
          </p:cNvSpPr>
          <p:nvPr>
            <p:ph type="sldNum" sz="quarter" idx="4"/>
          </p:nvPr>
        </p:nvSpPr>
        <p:spPr>
          <a:xfrm>
            <a:off x="350837" y="6600507"/>
            <a:ext cx="2901950" cy="371475"/>
          </a:xfrm>
          <a:prstGeom prst="rect">
            <a:avLst/>
          </a:prstGeom>
        </p:spPr>
        <p:txBody>
          <a:bodyPr vert="horz" lIns="91440" tIns="45720" rIns="91440" bIns="45720" rtlCol="0" anchor="ctr"/>
          <a:lstStyle>
            <a:lvl1pPr algn="l">
              <a:defRPr sz="1199">
                <a:solidFill>
                  <a:schemeClr val="tx1">
                    <a:tint val="75000"/>
                  </a:schemeClr>
                </a:solidFill>
              </a:defRPr>
            </a:lvl1pPr>
          </a:lstStyle>
          <a:p>
            <a:fld id="{0E05EA2D-13DB-4BA1-9DA1-8ED54A2EECC2}" type="slidenum">
              <a:rPr lang="en-US" smtClean="0"/>
              <a:pPr/>
              <a:t>‹#›</a:t>
            </a:fld>
            <a:endParaRPr lang="en-US"/>
          </a:p>
        </p:txBody>
      </p:sp>
    </p:spTree>
    <p:extLst>
      <p:ext uri="{BB962C8B-B14F-4D97-AF65-F5344CB8AC3E}">
        <p14:creationId xmlns:p14="http://schemas.microsoft.com/office/powerpoint/2010/main" val="1275109704"/>
      </p:ext>
    </p:extLst>
  </p:cSld>
  <p:clrMap bg1="lt1" tx1="dk1" bg2="lt2" tx2="dk2" accent1="accent1" accent2="accent2" accent3="accent3" accent4="accent4" accent5="accent5" accent6="accent6" hlink="hlink" folHlink="folHlink"/>
  <p:sldLayoutIdLst>
    <p:sldLayoutId id="2147484289" r:id="rId1"/>
    <p:sldLayoutId id="2147484290" r:id="rId2"/>
    <p:sldLayoutId id="2147484291" r:id="rId3"/>
    <p:sldLayoutId id="2147484292" r:id="rId4"/>
    <p:sldLayoutId id="2147484293" r:id="rId5"/>
    <p:sldLayoutId id="2147484294" r:id="rId6"/>
    <p:sldLayoutId id="2147484295" r:id="rId7"/>
    <p:sldLayoutId id="2147484296" r:id="rId8"/>
    <p:sldLayoutId id="2147484297" r:id="rId9"/>
    <p:sldLayoutId id="2147484298" r:id="rId10"/>
    <p:sldLayoutId id="2147484299" r:id="rId11"/>
    <p:sldLayoutId id="2147484300" r:id="rId12"/>
    <p:sldLayoutId id="2147484301" r:id="rId13"/>
    <p:sldLayoutId id="2147484302" r:id="rId14"/>
    <p:sldLayoutId id="2147484303" r:id="rId15"/>
    <p:sldLayoutId id="2147484304" r:id="rId16"/>
    <p:sldLayoutId id="2147484305" r:id="rId17"/>
    <p:sldLayoutId id="2147484306" r:id="rId18"/>
    <p:sldLayoutId id="2147484307" r:id="rId19"/>
    <p:sldLayoutId id="2147484308" r:id="rId20"/>
    <p:sldLayoutId id="2147484309" r:id="rId21"/>
    <p:sldLayoutId id="2147484310" r:id="rId22"/>
    <p:sldLayoutId id="2147484311" r:id="rId23"/>
    <p:sldLayoutId id="2147484312" r:id="rId24"/>
  </p:sldLayoutIdLst>
  <p:transition>
    <p:fade/>
  </p:transition>
  <p:hf hdr="0" dt="0"/>
  <p:txStyles>
    <p:titleStyle>
      <a:lvl1pPr algn="l" defTabSz="932563" rtl="0" eaLnBrk="1" latinLnBrk="0" hangingPunct="1">
        <a:lnSpc>
          <a:spcPct val="90000"/>
        </a:lnSpc>
        <a:spcBef>
          <a:spcPct val="0"/>
        </a:spcBef>
        <a:buNone/>
        <a:defRPr lang="en-US" sz="4200" b="0" kern="1200" cap="none" spc="-102" baseline="0" dirty="0" smtClean="0">
          <a:ln w="3175">
            <a:noFill/>
          </a:ln>
          <a:solidFill>
            <a:srgbClr val="505050"/>
          </a:solidFill>
          <a:effectLst/>
          <a:latin typeface="+mj-lt"/>
          <a:ea typeface="+mn-ea"/>
          <a:cs typeface="Segoe UI" pitchFamily="34" charset="0"/>
        </a:defRPr>
      </a:lvl1pPr>
    </p:titleStyle>
    <p:bodyStyle>
      <a:lvl1pPr marL="342834" marR="0" indent="-342834" algn="l" defTabSz="932563" rtl="0" eaLnBrk="1" fontAlgn="auto" latinLnBrk="0" hangingPunct="1">
        <a:lnSpc>
          <a:spcPct val="95000"/>
        </a:lnSpc>
        <a:spcBef>
          <a:spcPts val="0"/>
        </a:spcBef>
        <a:spcAft>
          <a:spcPts val="1199"/>
        </a:spcAft>
        <a:buClrTx/>
        <a:buSzPct val="90000"/>
        <a:buFont typeface="Arial" pitchFamily="34" charset="0"/>
        <a:buChar char="•"/>
        <a:tabLst/>
        <a:defRPr sz="2800" kern="1200" spc="0" baseline="0">
          <a:solidFill>
            <a:srgbClr val="505050"/>
          </a:solidFill>
          <a:latin typeface="+mj-lt"/>
          <a:ea typeface="+mn-ea"/>
          <a:cs typeface="+mn-cs"/>
        </a:defRPr>
      </a:lvl1pPr>
      <a:lvl2pPr marL="584088" marR="0" indent="-241253" algn="l" defTabSz="932563" rtl="0" eaLnBrk="1" fontAlgn="auto" latinLnBrk="0" hangingPunct="1">
        <a:lnSpc>
          <a:spcPct val="95000"/>
        </a:lnSpc>
        <a:spcBef>
          <a:spcPts val="0"/>
        </a:spcBef>
        <a:spcAft>
          <a:spcPts val="1199"/>
        </a:spcAft>
        <a:buClrTx/>
        <a:buSzPct val="90000"/>
        <a:buFont typeface="Arial" pitchFamily="34" charset="0"/>
        <a:buChar char="•"/>
        <a:tabLst/>
        <a:defRPr sz="2400" kern="1200" spc="0" baseline="0">
          <a:solidFill>
            <a:srgbClr val="505050"/>
          </a:solidFill>
          <a:latin typeface="+mn-lt"/>
          <a:ea typeface="+mn-ea"/>
          <a:cs typeface="+mn-cs"/>
        </a:defRPr>
      </a:lvl2pPr>
      <a:lvl3pPr marL="799946" marR="0" indent="-228557" algn="l" defTabSz="932563" rtl="0" eaLnBrk="1" fontAlgn="auto" latinLnBrk="0" hangingPunct="1">
        <a:lnSpc>
          <a:spcPct val="95000"/>
        </a:lnSpc>
        <a:spcBef>
          <a:spcPts val="0"/>
        </a:spcBef>
        <a:spcAft>
          <a:spcPts val="1199"/>
        </a:spcAft>
        <a:buClrTx/>
        <a:buSzPct val="90000"/>
        <a:buFont typeface="Arial" pitchFamily="34" charset="0"/>
        <a:buChar char="•"/>
        <a:tabLst/>
        <a:defRPr sz="2000" kern="1200" spc="0" baseline="0">
          <a:solidFill>
            <a:srgbClr val="505050"/>
          </a:solidFill>
          <a:latin typeface="+mn-lt"/>
          <a:ea typeface="+mn-ea"/>
          <a:cs typeface="+mn-cs"/>
        </a:defRPr>
      </a:lvl3pPr>
      <a:lvl4pPr marL="1028503" marR="0" indent="-228557" algn="l" defTabSz="932563" rtl="0" eaLnBrk="1" fontAlgn="auto" latinLnBrk="0" hangingPunct="1">
        <a:lnSpc>
          <a:spcPct val="95000"/>
        </a:lnSpc>
        <a:spcBef>
          <a:spcPts val="0"/>
        </a:spcBef>
        <a:spcAft>
          <a:spcPts val="1199"/>
        </a:spcAft>
        <a:buClrTx/>
        <a:buSzPct val="90000"/>
        <a:buFont typeface="Arial" pitchFamily="34" charset="0"/>
        <a:buChar char="•"/>
        <a:tabLst/>
        <a:defRPr sz="1800" kern="1200" spc="0" baseline="0">
          <a:solidFill>
            <a:srgbClr val="505050"/>
          </a:solidFill>
          <a:latin typeface="+mn-lt"/>
          <a:ea typeface="+mn-ea"/>
          <a:cs typeface="+mn-cs"/>
        </a:defRPr>
      </a:lvl4pPr>
      <a:lvl5pPr marL="1257058" marR="0" indent="-228557" algn="l" defTabSz="932563" rtl="0" eaLnBrk="1" fontAlgn="auto" latinLnBrk="0" hangingPunct="1">
        <a:lnSpc>
          <a:spcPct val="95000"/>
        </a:lnSpc>
        <a:spcBef>
          <a:spcPts val="0"/>
        </a:spcBef>
        <a:spcAft>
          <a:spcPts val="1199"/>
        </a:spcAft>
        <a:buClrTx/>
        <a:buSzPct val="90000"/>
        <a:buFont typeface="Arial" pitchFamily="34" charset="0"/>
        <a:buChar char="•"/>
        <a:tabLst/>
        <a:defRPr sz="1800" kern="1200" spc="0" baseline="0">
          <a:solidFill>
            <a:srgbClr val="505050"/>
          </a:soli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392">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032">
          <p15:clr>
            <a:srgbClr val="C35EA4"/>
          </p15:clr>
        </p15:guide>
        <p15:guide id="27" orient="horz" pos="555">
          <p15:clr>
            <a:srgbClr val="C35EA4"/>
          </p15:clr>
        </p15:guide>
        <p15:guide id="28" orient="horz" pos="85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524137" y="4277021"/>
            <a:ext cx="5987368" cy="1545038"/>
          </a:xfrm>
        </p:spPr>
        <p:txBody>
          <a:bodyPr/>
          <a:lstStyle/>
          <a:p>
            <a:r>
              <a:rPr lang="en-US" dirty="0"/>
              <a:t>David Cunha</a:t>
            </a:r>
          </a:p>
          <a:p>
            <a:r>
              <a:rPr lang="en-US" dirty="0"/>
              <a:t>Support Engineer - Microsoft</a:t>
            </a:r>
          </a:p>
          <a:p>
            <a:r>
              <a:rPr lang="en-US" dirty="0"/>
              <a:t>25</a:t>
            </a:r>
            <a:r>
              <a:rPr lang="en-US" baseline="30000" dirty="0"/>
              <a:t>th</a:t>
            </a:r>
            <a:r>
              <a:rPr lang="en-US" dirty="0"/>
              <a:t> October 2017</a:t>
            </a:r>
          </a:p>
        </p:txBody>
      </p:sp>
      <p:sp>
        <p:nvSpPr>
          <p:cNvPr id="3" name="Text Placeholder 2"/>
          <p:cNvSpPr>
            <a:spLocks noGrp="1"/>
          </p:cNvSpPr>
          <p:nvPr>
            <p:ph type="body" sz="quarter" idx="13"/>
          </p:nvPr>
        </p:nvSpPr>
        <p:spPr>
          <a:xfrm>
            <a:off x="508008" y="2512891"/>
            <a:ext cx="6671713" cy="1470915"/>
          </a:xfrm>
        </p:spPr>
        <p:txBody>
          <a:bodyPr/>
          <a:lstStyle/>
          <a:p>
            <a:r>
              <a:rPr lang="en-US" dirty="0"/>
              <a:t>CTRL + F5, Refresh your Goals </a:t>
            </a:r>
          </a:p>
        </p:txBody>
      </p:sp>
    </p:spTree>
    <p:extLst>
      <p:ext uri="{BB962C8B-B14F-4D97-AF65-F5344CB8AC3E}">
        <p14:creationId xmlns:p14="http://schemas.microsoft.com/office/powerpoint/2010/main" val="259600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Empower Yourself</a:t>
            </a:r>
          </a:p>
        </p:txBody>
      </p:sp>
      <p:sp>
        <p:nvSpPr>
          <p:cNvPr id="4" name="Slide Number Placeholder 3"/>
          <p:cNvSpPr>
            <a:spLocks noGrp="1"/>
          </p:cNvSpPr>
          <p:nvPr>
            <p:ph type="sldNum" sz="quarter" idx="4"/>
          </p:nvPr>
        </p:nvSpPr>
        <p:spPr/>
        <p:txBody>
          <a:bodyPr/>
          <a:lstStyle/>
          <a:p>
            <a:fld id="{0E05EA2D-13DB-4BA1-9DA1-8ED54A2EECC2}" type="slidenum">
              <a:rPr lang="en-US" smtClean="0"/>
              <a:t>10</a:t>
            </a:fld>
            <a:endParaRPr lang="en-US"/>
          </a:p>
        </p:txBody>
      </p:sp>
      <p:sp>
        <p:nvSpPr>
          <p:cNvPr id="5" name="Rectangle 4"/>
          <p:cNvSpPr/>
          <p:nvPr/>
        </p:nvSpPr>
        <p:spPr>
          <a:xfrm>
            <a:off x="6313524" y="1379539"/>
            <a:ext cx="5632523" cy="51371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0" tIns="365760" rIns="274320" bIns="109728" rtlCol="0" anchor="t" anchorCtr="0"/>
          <a:lstStyle/>
          <a:p>
            <a:pPr lvl="0">
              <a:lnSpc>
                <a:spcPct val="95000"/>
              </a:lnSpc>
              <a:spcAft>
                <a:spcPts val="1200"/>
              </a:spcAft>
            </a:pPr>
            <a:r>
              <a:rPr lang="en-US" sz="2800" dirty="0">
                <a:solidFill>
                  <a:schemeClr val="accent3"/>
                </a:solidFill>
                <a:latin typeface="+mj-lt"/>
              </a:rPr>
              <a:t>Define Long term Goals (10 years)</a:t>
            </a:r>
          </a:p>
          <a:p>
            <a:pPr marL="342900" lvl="0" indent="-342900">
              <a:lnSpc>
                <a:spcPct val="95000"/>
              </a:lnSpc>
              <a:spcAft>
                <a:spcPts val="1200"/>
              </a:spcAft>
              <a:buClr>
                <a:schemeClr val="tx1"/>
              </a:buClr>
              <a:buFont typeface="Arial" panose="020B0604020202020204" pitchFamily="34" charset="0"/>
              <a:buChar char="•"/>
            </a:pPr>
            <a:r>
              <a:rPr lang="en-US" sz="2000" b="1" dirty="0">
                <a:solidFill>
                  <a:schemeClr val="tx1"/>
                </a:solidFill>
              </a:rPr>
              <a:t>Achieve</a:t>
            </a:r>
            <a:r>
              <a:rPr lang="en-US" sz="2000" dirty="0">
                <a:solidFill>
                  <a:schemeClr val="tx1"/>
                </a:solidFill>
              </a:rPr>
              <a:t> the title</a:t>
            </a:r>
          </a:p>
          <a:p>
            <a:pPr marL="342900" lvl="0" indent="-342900">
              <a:lnSpc>
                <a:spcPct val="95000"/>
              </a:lnSpc>
              <a:spcAft>
                <a:spcPts val="1200"/>
              </a:spcAft>
              <a:buClr>
                <a:schemeClr val="tx1"/>
              </a:buClr>
              <a:buFont typeface="Arial" panose="020B0604020202020204" pitchFamily="34" charset="0"/>
              <a:buChar char="•"/>
            </a:pPr>
            <a:r>
              <a:rPr lang="en-US" sz="2000" b="1" dirty="0">
                <a:solidFill>
                  <a:schemeClr val="tx1"/>
                </a:solidFill>
              </a:rPr>
              <a:t>Get</a:t>
            </a:r>
            <a:r>
              <a:rPr lang="en-US" sz="2000" dirty="0">
                <a:solidFill>
                  <a:schemeClr val="tx1"/>
                </a:solidFill>
              </a:rPr>
              <a:t> a raise</a:t>
            </a:r>
          </a:p>
          <a:p>
            <a:pPr marL="342900" lvl="0" indent="-342900">
              <a:lnSpc>
                <a:spcPct val="95000"/>
              </a:lnSpc>
              <a:spcAft>
                <a:spcPts val="1200"/>
              </a:spcAft>
              <a:buClr>
                <a:schemeClr val="tx1"/>
              </a:buClr>
              <a:buFont typeface="Arial" panose="020B0604020202020204" pitchFamily="34" charset="0"/>
              <a:buChar char="•"/>
            </a:pPr>
            <a:r>
              <a:rPr lang="en-US" sz="2000" b="1" dirty="0">
                <a:solidFill>
                  <a:schemeClr val="tx1"/>
                </a:solidFill>
              </a:rPr>
              <a:t>Create</a:t>
            </a:r>
            <a:r>
              <a:rPr lang="en-US" sz="2000" dirty="0">
                <a:solidFill>
                  <a:schemeClr val="tx1"/>
                </a:solidFill>
              </a:rPr>
              <a:t> a company</a:t>
            </a:r>
          </a:p>
          <a:p>
            <a:pPr marL="342900" lvl="0" indent="-342900">
              <a:lnSpc>
                <a:spcPct val="95000"/>
              </a:lnSpc>
              <a:spcAft>
                <a:spcPts val="1200"/>
              </a:spcAft>
              <a:buClr>
                <a:schemeClr val="tx1"/>
              </a:buClr>
              <a:buFont typeface="Arial" panose="020B0604020202020204" pitchFamily="34" charset="0"/>
              <a:buChar char="•"/>
            </a:pPr>
            <a:r>
              <a:rPr lang="en-US" sz="2000" b="1" dirty="0">
                <a:solidFill>
                  <a:schemeClr val="tx1"/>
                </a:solidFill>
              </a:rPr>
              <a:t>Work</a:t>
            </a:r>
            <a:r>
              <a:rPr lang="en-US" sz="2000" dirty="0">
                <a:solidFill>
                  <a:schemeClr val="tx1"/>
                </a:solidFill>
              </a:rPr>
              <a:t> on a Big Company</a:t>
            </a:r>
          </a:p>
          <a:p>
            <a:pPr marL="342900" lvl="0" indent="-342900">
              <a:lnSpc>
                <a:spcPct val="95000"/>
              </a:lnSpc>
              <a:spcAft>
                <a:spcPts val="1200"/>
              </a:spcAft>
              <a:buClr>
                <a:schemeClr val="tx1"/>
              </a:buClr>
              <a:buFont typeface="Arial" panose="020B0604020202020204" pitchFamily="34" charset="0"/>
              <a:buChar char="•"/>
            </a:pPr>
            <a:r>
              <a:rPr lang="en-US" sz="2000" b="1" dirty="0">
                <a:solidFill>
                  <a:schemeClr val="tx1"/>
                </a:solidFill>
              </a:rPr>
              <a:t>Reward</a:t>
            </a:r>
            <a:r>
              <a:rPr lang="en-US" sz="2000" dirty="0">
                <a:solidFill>
                  <a:schemeClr val="tx1"/>
                </a:solidFill>
              </a:rPr>
              <a:t> yourself</a:t>
            </a:r>
          </a:p>
          <a:p>
            <a:pPr marL="171450" lvl="0" indent="-171450">
              <a:lnSpc>
                <a:spcPct val="95000"/>
              </a:lnSpc>
              <a:spcAft>
                <a:spcPts val="1200"/>
              </a:spcAft>
              <a:buFont typeface="Arial" panose="020B0604020202020204" pitchFamily="34" charset="0"/>
              <a:buChar char="•"/>
            </a:pPr>
            <a:endParaRPr lang="en-US" sz="2000" dirty="0">
              <a:solidFill>
                <a:schemeClr val="tx1"/>
              </a:solidFill>
            </a:endParaRPr>
          </a:p>
        </p:txBody>
      </p:sp>
      <p:sp>
        <p:nvSpPr>
          <p:cNvPr id="6" name="Rectangle 5"/>
          <p:cNvSpPr/>
          <p:nvPr/>
        </p:nvSpPr>
        <p:spPr>
          <a:xfrm>
            <a:off x="474663" y="1379539"/>
            <a:ext cx="5632523" cy="51371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0" tIns="365760" rIns="274320" bIns="109728" rtlCol="0" anchor="t" anchorCtr="0"/>
          <a:lstStyle/>
          <a:p>
            <a:pPr>
              <a:lnSpc>
                <a:spcPct val="95000"/>
              </a:lnSpc>
              <a:spcAft>
                <a:spcPts val="1200"/>
              </a:spcAft>
            </a:pPr>
            <a:r>
              <a:rPr lang="en-US" sz="2800" dirty="0">
                <a:solidFill>
                  <a:schemeClr val="accent3"/>
                </a:solidFill>
                <a:latin typeface="+mj-lt"/>
              </a:rPr>
              <a:t>Define short term Goals (monthly)</a:t>
            </a:r>
            <a:endParaRPr lang="en-US" sz="2000" dirty="0">
              <a:solidFill>
                <a:schemeClr val="tx1"/>
              </a:solidFill>
            </a:endParaRPr>
          </a:p>
          <a:p>
            <a:pPr marL="342900" indent="-342900">
              <a:lnSpc>
                <a:spcPct val="95000"/>
              </a:lnSpc>
              <a:spcAft>
                <a:spcPts val="1200"/>
              </a:spcAft>
              <a:buClr>
                <a:schemeClr val="tx1"/>
              </a:buClr>
              <a:buFont typeface="Arial" panose="020B0604020202020204" pitchFamily="34" charset="0"/>
              <a:buChar char="•"/>
            </a:pPr>
            <a:r>
              <a:rPr lang="en-US" sz="2000" b="1" dirty="0">
                <a:solidFill>
                  <a:schemeClr val="tx1"/>
                </a:solidFill>
              </a:rPr>
              <a:t>Attend</a:t>
            </a:r>
            <a:r>
              <a:rPr lang="en-US" sz="2000" dirty="0">
                <a:solidFill>
                  <a:schemeClr val="tx1"/>
                </a:solidFill>
              </a:rPr>
              <a:t> a training</a:t>
            </a:r>
          </a:p>
          <a:p>
            <a:pPr marL="342900" indent="-342900">
              <a:lnSpc>
                <a:spcPct val="95000"/>
              </a:lnSpc>
              <a:spcAft>
                <a:spcPts val="1200"/>
              </a:spcAft>
              <a:buClr>
                <a:schemeClr val="tx1"/>
              </a:buClr>
              <a:buFont typeface="Arial" panose="020B0604020202020204" pitchFamily="34" charset="0"/>
              <a:buChar char="•"/>
            </a:pPr>
            <a:r>
              <a:rPr lang="en-US" sz="2000" b="1" dirty="0">
                <a:solidFill>
                  <a:schemeClr val="tx1"/>
                </a:solidFill>
              </a:rPr>
              <a:t>Achieve</a:t>
            </a:r>
            <a:r>
              <a:rPr lang="en-US" sz="2000" dirty="0">
                <a:solidFill>
                  <a:schemeClr val="tx1"/>
                </a:solidFill>
              </a:rPr>
              <a:t> a metric</a:t>
            </a:r>
          </a:p>
          <a:p>
            <a:pPr marL="342900" indent="-342900">
              <a:lnSpc>
                <a:spcPct val="95000"/>
              </a:lnSpc>
              <a:spcAft>
                <a:spcPts val="1200"/>
              </a:spcAft>
              <a:buClr>
                <a:schemeClr val="tx1"/>
              </a:buClr>
              <a:buFont typeface="Arial" panose="020B0604020202020204" pitchFamily="34" charset="0"/>
              <a:buChar char="•"/>
            </a:pPr>
            <a:r>
              <a:rPr lang="en-US" sz="2000" b="1" dirty="0">
                <a:solidFill>
                  <a:schemeClr val="tx1"/>
                </a:solidFill>
              </a:rPr>
              <a:t>Research</a:t>
            </a:r>
            <a:r>
              <a:rPr lang="en-US" sz="2000" dirty="0">
                <a:solidFill>
                  <a:schemeClr val="tx1"/>
                </a:solidFill>
              </a:rPr>
              <a:t> about new implementations</a:t>
            </a:r>
          </a:p>
          <a:p>
            <a:pPr marL="342900" indent="-342900">
              <a:lnSpc>
                <a:spcPct val="95000"/>
              </a:lnSpc>
              <a:spcAft>
                <a:spcPts val="1200"/>
              </a:spcAft>
              <a:buClr>
                <a:schemeClr val="tx1"/>
              </a:buClr>
              <a:buFont typeface="Arial" panose="020B0604020202020204" pitchFamily="34" charset="0"/>
              <a:buChar char="•"/>
            </a:pPr>
            <a:r>
              <a:rPr lang="en-US" sz="2000" b="1" dirty="0">
                <a:solidFill>
                  <a:schemeClr val="tx1"/>
                </a:solidFill>
              </a:rPr>
              <a:t>Help</a:t>
            </a:r>
            <a:r>
              <a:rPr lang="en-US" sz="2000" dirty="0">
                <a:solidFill>
                  <a:schemeClr val="tx1"/>
                </a:solidFill>
              </a:rPr>
              <a:t> your colleagues </a:t>
            </a:r>
          </a:p>
          <a:p>
            <a:pPr marL="342900" indent="-342900">
              <a:lnSpc>
                <a:spcPct val="95000"/>
              </a:lnSpc>
              <a:spcAft>
                <a:spcPts val="1200"/>
              </a:spcAft>
              <a:buClr>
                <a:schemeClr val="tx1"/>
              </a:buClr>
              <a:buFont typeface="Arial" panose="020B0604020202020204" pitchFamily="34" charset="0"/>
              <a:buChar char="•"/>
            </a:pPr>
            <a:r>
              <a:rPr lang="en-US" sz="2000" b="1" dirty="0">
                <a:solidFill>
                  <a:schemeClr val="tx1"/>
                </a:solidFill>
              </a:rPr>
              <a:t>Learn</a:t>
            </a:r>
            <a:r>
              <a:rPr lang="en-US" sz="2000" dirty="0">
                <a:solidFill>
                  <a:schemeClr val="tx1"/>
                </a:solidFill>
              </a:rPr>
              <a:t> something new</a:t>
            </a:r>
          </a:p>
          <a:p>
            <a:pPr marL="342900" indent="-342900">
              <a:lnSpc>
                <a:spcPct val="95000"/>
              </a:lnSpc>
              <a:spcAft>
                <a:spcPts val="1200"/>
              </a:spcAft>
              <a:buClr>
                <a:schemeClr val="tx1"/>
              </a:buClr>
              <a:buFont typeface="Arial" panose="020B0604020202020204" pitchFamily="34" charset="0"/>
              <a:buChar char="•"/>
            </a:pPr>
            <a:r>
              <a:rPr lang="en-US" sz="2000" b="1" dirty="0">
                <a:solidFill>
                  <a:schemeClr val="tx1"/>
                </a:solidFill>
              </a:rPr>
              <a:t>Reward</a:t>
            </a:r>
            <a:r>
              <a:rPr lang="en-US" sz="2000" dirty="0">
                <a:solidFill>
                  <a:schemeClr val="tx1"/>
                </a:solidFill>
              </a:rPr>
              <a:t> yourself </a:t>
            </a:r>
          </a:p>
          <a:p>
            <a:pPr marL="171450" indent="-171450">
              <a:lnSpc>
                <a:spcPct val="95000"/>
              </a:lnSpc>
              <a:spcAft>
                <a:spcPts val="1200"/>
              </a:spcAft>
              <a:buFont typeface="Arial" panose="020B0604020202020204" pitchFamily="34" charset="0"/>
              <a:buChar char="•"/>
            </a:pPr>
            <a:endParaRPr lang="en-US" sz="2000" dirty="0">
              <a:solidFill>
                <a:schemeClr val="tx1"/>
              </a:solidFill>
            </a:endParaRPr>
          </a:p>
        </p:txBody>
      </p:sp>
    </p:spTree>
    <p:extLst>
      <p:ext uri="{BB962C8B-B14F-4D97-AF65-F5344CB8AC3E}">
        <p14:creationId xmlns:p14="http://schemas.microsoft.com/office/powerpoint/2010/main" val="414231873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3" cstate="screen">
            <a:duotone>
              <a:prstClr val="black"/>
              <a:schemeClr val="tx2">
                <a:tint val="45000"/>
                <a:satMod val="400000"/>
              </a:schemeClr>
            </a:duotone>
            <a:extLst>
              <a:ext uri="{28A0092B-C50C-407E-A947-70E740481C1C}">
                <a14:useLocalDpi xmlns:a14="http://schemas.microsoft.com/office/drawing/2010/main"/>
              </a:ext>
            </a:extLst>
          </a:blip>
          <a:srcRect/>
          <a:stretch/>
        </p:blipFill>
        <p:spPr>
          <a:xfrm>
            <a:off x="0" y="1379539"/>
            <a:ext cx="12436475" cy="5137149"/>
          </a:xfrm>
          <a:prstGeom prst="rect">
            <a:avLst/>
          </a:prstGeom>
        </p:spPr>
      </p:pic>
      <p:sp>
        <p:nvSpPr>
          <p:cNvPr id="2" name="Title 1"/>
          <p:cNvSpPr>
            <a:spLocks noGrp="1"/>
          </p:cNvSpPr>
          <p:nvPr>
            <p:ph type="title"/>
          </p:nvPr>
        </p:nvSpPr>
        <p:spPr/>
        <p:txBody>
          <a:bodyPr/>
          <a:lstStyle/>
          <a:p>
            <a:r>
              <a:rPr lang="en-US" dirty="0"/>
              <a:t>Keep rewarding yourself</a:t>
            </a:r>
          </a:p>
        </p:txBody>
      </p:sp>
      <p:sp>
        <p:nvSpPr>
          <p:cNvPr id="3" name="Slide Number Placeholder 2"/>
          <p:cNvSpPr>
            <a:spLocks noGrp="1"/>
          </p:cNvSpPr>
          <p:nvPr>
            <p:ph type="sldNum" sz="quarter" idx="4"/>
          </p:nvPr>
        </p:nvSpPr>
        <p:spPr/>
        <p:txBody>
          <a:bodyPr/>
          <a:lstStyle/>
          <a:p>
            <a:fld id="{0E05EA2D-13DB-4BA1-9DA1-8ED54A2EECC2}" type="slidenum">
              <a:rPr lang="en-US" smtClean="0"/>
              <a:pPr/>
              <a:t>11</a:t>
            </a:fld>
            <a:endParaRPr lang="en-US"/>
          </a:p>
        </p:txBody>
      </p:sp>
      <p:sp>
        <p:nvSpPr>
          <p:cNvPr id="11" name="Oval 10"/>
          <p:cNvSpPr/>
          <p:nvPr/>
        </p:nvSpPr>
        <p:spPr>
          <a:xfrm>
            <a:off x="4681407" y="2398138"/>
            <a:ext cx="3050162" cy="3050162"/>
          </a:xfrm>
          <a:prstGeom prst="ellipse">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731520" rIns="91440" bIns="182880" numCol="1" spcCol="0" rtlCol="0" fromWordArt="0" anchor="ctr" anchorCtr="0" forceAA="0" compatLnSpc="1">
            <a:prstTxWarp prst="textNoShape">
              <a:avLst/>
            </a:prstTxWarp>
            <a:noAutofit/>
          </a:bodyPr>
          <a:lstStyle/>
          <a:p>
            <a:pPr lvl="0" algn="ctr" defTabSz="914400">
              <a:spcBef>
                <a:spcPts val="1200"/>
              </a:spcBef>
              <a:defRPr/>
            </a:pPr>
            <a:r>
              <a:rPr lang="en-US" sz="1600" dirty="0">
                <a:solidFill>
                  <a:schemeClr val="accent3"/>
                </a:solidFill>
                <a:latin typeface="Segoe UI Semibold" panose="020B0702040204020203" pitchFamily="34" charset="0"/>
                <a:cs typeface="Segoe UI Semibold" panose="020B0702040204020203" pitchFamily="34" charset="0"/>
              </a:rPr>
              <a:t>Reach the Goal</a:t>
            </a:r>
          </a:p>
          <a:p>
            <a:pPr lvl="0" algn="ctr" defTabSz="914400">
              <a:spcBef>
                <a:spcPts val="600"/>
              </a:spcBef>
              <a:defRPr/>
            </a:pPr>
            <a:r>
              <a:rPr lang="en-US" sz="1600" dirty="0">
                <a:solidFill>
                  <a:schemeClr val="tx1"/>
                </a:solidFill>
              </a:rPr>
              <a:t>Work to reach your goal, never give up.</a:t>
            </a:r>
          </a:p>
        </p:txBody>
      </p:sp>
      <p:sp>
        <p:nvSpPr>
          <p:cNvPr id="25" name="Oval 24"/>
          <p:cNvSpPr/>
          <p:nvPr/>
        </p:nvSpPr>
        <p:spPr>
          <a:xfrm>
            <a:off x="805875" y="2398138"/>
            <a:ext cx="3050162" cy="3050162"/>
          </a:xfrm>
          <a:prstGeom prst="ellipse">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731520" rIns="91440" bIns="182880" numCol="1" spcCol="0" rtlCol="0" fromWordArt="0" anchor="ctr" anchorCtr="0" forceAA="0" compatLnSpc="1">
            <a:prstTxWarp prst="textNoShape">
              <a:avLst/>
            </a:prstTxWarp>
            <a:noAutofit/>
          </a:bodyPr>
          <a:lstStyle/>
          <a:p>
            <a:pPr algn="ctr" defTabSz="914400">
              <a:spcBef>
                <a:spcPts val="1200"/>
              </a:spcBef>
              <a:defRPr/>
            </a:pPr>
            <a:r>
              <a:rPr lang="en-US" sz="1600" dirty="0">
                <a:solidFill>
                  <a:schemeClr val="accent3"/>
                </a:solidFill>
                <a:latin typeface="Segoe UI Semibold" panose="020B0702040204020203" pitchFamily="34" charset="0"/>
                <a:cs typeface="Segoe UI Semibold" panose="020B0702040204020203" pitchFamily="34" charset="0"/>
              </a:rPr>
              <a:t>Define your Goal</a:t>
            </a:r>
          </a:p>
          <a:p>
            <a:pPr algn="ctr" defTabSz="914400">
              <a:spcBef>
                <a:spcPts val="600"/>
              </a:spcBef>
              <a:defRPr/>
            </a:pPr>
            <a:r>
              <a:rPr lang="en-US" sz="1600" dirty="0">
                <a:solidFill>
                  <a:schemeClr val="tx1"/>
                </a:solidFill>
              </a:rPr>
              <a:t>Define what your what to achieve and why.</a:t>
            </a:r>
          </a:p>
        </p:txBody>
      </p:sp>
      <p:sp>
        <p:nvSpPr>
          <p:cNvPr id="34" name="Freeform 45"/>
          <p:cNvSpPr>
            <a:spLocks noEditPoints="1"/>
          </p:cNvSpPr>
          <p:nvPr/>
        </p:nvSpPr>
        <p:spPr bwMode="auto">
          <a:xfrm>
            <a:off x="5879222" y="2797271"/>
            <a:ext cx="658982" cy="658982"/>
          </a:xfrm>
          <a:custGeom>
            <a:avLst/>
            <a:gdLst>
              <a:gd name="T0" fmla="*/ 115 w 143"/>
              <a:gd name="T1" fmla="*/ 14 h 143"/>
              <a:gd name="T2" fmla="*/ 112 w 143"/>
              <a:gd name="T3" fmla="*/ 0 h 143"/>
              <a:gd name="T4" fmla="*/ 28 w 143"/>
              <a:gd name="T5" fmla="*/ 3 h 143"/>
              <a:gd name="T6" fmla="*/ 27 w 143"/>
              <a:gd name="T7" fmla="*/ 15 h 143"/>
              <a:gd name="T8" fmla="*/ 27 w 143"/>
              <a:gd name="T9" fmla="*/ 69 h 143"/>
              <a:gd name="T10" fmla="*/ 29 w 143"/>
              <a:gd name="T11" fmla="*/ 70 h 143"/>
              <a:gd name="T12" fmla="*/ 69 w 143"/>
              <a:gd name="T13" fmla="*/ 106 h 143"/>
              <a:gd name="T14" fmla="*/ 68 w 143"/>
              <a:gd name="T15" fmla="*/ 122 h 143"/>
              <a:gd name="T16" fmla="*/ 41 w 143"/>
              <a:gd name="T17" fmla="*/ 125 h 143"/>
              <a:gd name="T18" fmla="*/ 43 w 143"/>
              <a:gd name="T19" fmla="*/ 143 h 143"/>
              <a:gd name="T20" fmla="*/ 102 w 143"/>
              <a:gd name="T21" fmla="*/ 140 h 143"/>
              <a:gd name="T22" fmla="*/ 99 w 143"/>
              <a:gd name="T23" fmla="*/ 122 h 143"/>
              <a:gd name="T24" fmla="*/ 74 w 143"/>
              <a:gd name="T25" fmla="*/ 121 h 143"/>
              <a:gd name="T26" fmla="*/ 75 w 143"/>
              <a:gd name="T27" fmla="*/ 104 h 143"/>
              <a:gd name="T28" fmla="*/ 115 w 143"/>
              <a:gd name="T29" fmla="*/ 69 h 143"/>
              <a:gd name="T30" fmla="*/ 143 w 143"/>
              <a:gd name="T31" fmla="*/ 42 h 143"/>
              <a:gd name="T32" fmla="*/ 5 w 143"/>
              <a:gd name="T33" fmla="*/ 42 h 143"/>
              <a:gd name="T34" fmla="*/ 28 w 143"/>
              <a:gd name="T35" fmla="*/ 22 h 143"/>
              <a:gd name="T36" fmla="*/ 28 w 143"/>
              <a:gd name="T37" fmla="*/ 62 h 143"/>
              <a:gd name="T38" fmla="*/ 5 w 143"/>
              <a:gd name="T39" fmla="*/ 42 h 143"/>
              <a:gd name="T40" fmla="*/ 97 w 143"/>
              <a:gd name="T41" fmla="*/ 129 h 143"/>
              <a:gd name="T42" fmla="*/ 96 w 143"/>
              <a:gd name="T43" fmla="*/ 138 h 143"/>
              <a:gd name="T44" fmla="*/ 46 w 143"/>
              <a:gd name="T45" fmla="*/ 136 h 143"/>
              <a:gd name="T46" fmla="*/ 47 w 143"/>
              <a:gd name="T47" fmla="*/ 127 h 143"/>
              <a:gd name="T48" fmla="*/ 110 w 143"/>
              <a:gd name="T49" fmla="*/ 61 h 143"/>
              <a:gd name="T50" fmla="*/ 33 w 143"/>
              <a:gd name="T51" fmla="*/ 61 h 143"/>
              <a:gd name="T52" fmla="*/ 35 w 143"/>
              <a:gd name="T53" fmla="*/ 5 h 143"/>
              <a:gd name="T54" fmla="*/ 110 w 143"/>
              <a:gd name="T55" fmla="*/ 7 h 143"/>
              <a:gd name="T56" fmla="*/ 116 w 143"/>
              <a:gd name="T57" fmla="*/ 64 h 143"/>
              <a:gd name="T58" fmla="*/ 115 w 143"/>
              <a:gd name="T59" fmla="*/ 61 h 143"/>
              <a:gd name="T60" fmla="*/ 116 w 143"/>
              <a:gd name="T61" fmla="*/ 21 h 143"/>
              <a:gd name="T62" fmla="*/ 116 w 143"/>
              <a:gd name="T63" fmla="*/ 6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3" h="143">
                <a:moveTo>
                  <a:pt x="116" y="15"/>
                </a:moveTo>
                <a:cubicBezTo>
                  <a:pt x="115" y="15"/>
                  <a:pt x="115" y="15"/>
                  <a:pt x="115" y="14"/>
                </a:cubicBezTo>
                <a:cubicBezTo>
                  <a:pt x="115" y="3"/>
                  <a:pt x="115" y="3"/>
                  <a:pt x="115" y="3"/>
                </a:cubicBezTo>
                <a:cubicBezTo>
                  <a:pt x="115" y="1"/>
                  <a:pt x="113" y="0"/>
                  <a:pt x="112" y="0"/>
                </a:cubicBezTo>
                <a:cubicBezTo>
                  <a:pt x="31" y="0"/>
                  <a:pt x="31" y="0"/>
                  <a:pt x="31" y="0"/>
                </a:cubicBezTo>
                <a:cubicBezTo>
                  <a:pt x="29" y="0"/>
                  <a:pt x="28" y="1"/>
                  <a:pt x="28" y="3"/>
                </a:cubicBezTo>
                <a:cubicBezTo>
                  <a:pt x="28" y="14"/>
                  <a:pt x="28" y="14"/>
                  <a:pt x="28" y="14"/>
                </a:cubicBezTo>
                <a:cubicBezTo>
                  <a:pt x="28" y="15"/>
                  <a:pt x="28" y="15"/>
                  <a:pt x="27" y="15"/>
                </a:cubicBezTo>
                <a:cubicBezTo>
                  <a:pt x="12" y="15"/>
                  <a:pt x="0" y="27"/>
                  <a:pt x="0" y="42"/>
                </a:cubicBezTo>
                <a:cubicBezTo>
                  <a:pt x="0" y="57"/>
                  <a:pt x="12" y="69"/>
                  <a:pt x="27" y="69"/>
                </a:cubicBezTo>
                <a:cubicBezTo>
                  <a:pt x="27" y="69"/>
                  <a:pt x="27" y="69"/>
                  <a:pt x="27" y="69"/>
                </a:cubicBezTo>
                <a:cubicBezTo>
                  <a:pt x="28" y="69"/>
                  <a:pt x="29" y="69"/>
                  <a:pt x="29" y="70"/>
                </a:cubicBezTo>
                <a:cubicBezTo>
                  <a:pt x="33" y="88"/>
                  <a:pt x="48" y="103"/>
                  <a:pt x="67" y="104"/>
                </a:cubicBezTo>
                <a:cubicBezTo>
                  <a:pt x="68" y="104"/>
                  <a:pt x="69" y="105"/>
                  <a:pt x="69" y="106"/>
                </a:cubicBezTo>
                <a:cubicBezTo>
                  <a:pt x="69" y="121"/>
                  <a:pt x="69" y="121"/>
                  <a:pt x="69" y="121"/>
                </a:cubicBezTo>
                <a:cubicBezTo>
                  <a:pt x="69" y="122"/>
                  <a:pt x="68" y="122"/>
                  <a:pt x="68" y="122"/>
                </a:cubicBezTo>
                <a:cubicBezTo>
                  <a:pt x="43" y="122"/>
                  <a:pt x="43" y="122"/>
                  <a:pt x="43" y="122"/>
                </a:cubicBezTo>
                <a:cubicBezTo>
                  <a:pt x="42" y="122"/>
                  <a:pt x="41" y="123"/>
                  <a:pt x="41" y="125"/>
                </a:cubicBezTo>
                <a:cubicBezTo>
                  <a:pt x="41" y="140"/>
                  <a:pt x="41" y="140"/>
                  <a:pt x="41" y="140"/>
                </a:cubicBezTo>
                <a:cubicBezTo>
                  <a:pt x="41" y="141"/>
                  <a:pt x="42" y="143"/>
                  <a:pt x="43" y="143"/>
                </a:cubicBezTo>
                <a:cubicBezTo>
                  <a:pt x="99" y="143"/>
                  <a:pt x="99" y="143"/>
                  <a:pt x="99" y="143"/>
                </a:cubicBezTo>
                <a:cubicBezTo>
                  <a:pt x="101" y="143"/>
                  <a:pt x="102" y="141"/>
                  <a:pt x="102" y="140"/>
                </a:cubicBezTo>
                <a:cubicBezTo>
                  <a:pt x="102" y="125"/>
                  <a:pt x="102" y="125"/>
                  <a:pt x="102" y="125"/>
                </a:cubicBezTo>
                <a:cubicBezTo>
                  <a:pt x="102" y="123"/>
                  <a:pt x="101" y="122"/>
                  <a:pt x="99" y="122"/>
                </a:cubicBezTo>
                <a:cubicBezTo>
                  <a:pt x="75" y="122"/>
                  <a:pt x="75" y="122"/>
                  <a:pt x="75" y="122"/>
                </a:cubicBezTo>
                <a:cubicBezTo>
                  <a:pt x="75" y="122"/>
                  <a:pt x="74" y="122"/>
                  <a:pt x="74" y="121"/>
                </a:cubicBezTo>
                <a:cubicBezTo>
                  <a:pt x="74" y="106"/>
                  <a:pt x="74" y="106"/>
                  <a:pt x="74" y="106"/>
                </a:cubicBezTo>
                <a:cubicBezTo>
                  <a:pt x="74" y="105"/>
                  <a:pt x="75" y="104"/>
                  <a:pt x="75" y="104"/>
                </a:cubicBezTo>
                <a:cubicBezTo>
                  <a:pt x="94" y="103"/>
                  <a:pt x="110" y="88"/>
                  <a:pt x="114" y="70"/>
                </a:cubicBezTo>
                <a:cubicBezTo>
                  <a:pt x="114" y="69"/>
                  <a:pt x="115" y="69"/>
                  <a:pt x="115" y="69"/>
                </a:cubicBezTo>
                <a:cubicBezTo>
                  <a:pt x="116" y="69"/>
                  <a:pt x="116" y="69"/>
                  <a:pt x="116" y="69"/>
                </a:cubicBezTo>
                <a:cubicBezTo>
                  <a:pt x="131" y="69"/>
                  <a:pt x="143" y="57"/>
                  <a:pt x="143" y="42"/>
                </a:cubicBezTo>
                <a:cubicBezTo>
                  <a:pt x="143" y="27"/>
                  <a:pt x="131" y="15"/>
                  <a:pt x="116" y="15"/>
                </a:cubicBezTo>
                <a:close/>
                <a:moveTo>
                  <a:pt x="5" y="42"/>
                </a:moveTo>
                <a:cubicBezTo>
                  <a:pt x="5" y="30"/>
                  <a:pt x="15" y="21"/>
                  <a:pt x="27" y="21"/>
                </a:cubicBezTo>
                <a:cubicBezTo>
                  <a:pt x="28" y="21"/>
                  <a:pt x="28" y="21"/>
                  <a:pt x="28" y="22"/>
                </a:cubicBezTo>
                <a:cubicBezTo>
                  <a:pt x="28" y="61"/>
                  <a:pt x="28" y="61"/>
                  <a:pt x="28" y="61"/>
                </a:cubicBezTo>
                <a:cubicBezTo>
                  <a:pt x="28" y="62"/>
                  <a:pt x="28" y="62"/>
                  <a:pt x="28" y="62"/>
                </a:cubicBezTo>
                <a:cubicBezTo>
                  <a:pt x="28" y="63"/>
                  <a:pt x="28" y="64"/>
                  <a:pt x="27" y="64"/>
                </a:cubicBezTo>
                <a:cubicBezTo>
                  <a:pt x="15" y="64"/>
                  <a:pt x="5" y="54"/>
                  <a:pt x="5" y="42"/>
                </a:cubicBezTo>
                <a:close/>
                <a:moveTo>
                  <a:pt x="96" y="127"/>
                </a:moveTo>
                <a:cubicBezTo>
                  <a:pt x="96" y="127"/>
                  <a:pt x="97" y="128"/>
                  <a:pt x="97" y="129"/>
                </a:cubicBezTo>
                <a:cubicBezTo>
                  <a:pt x="97" y="136"/>
                  <a:pt x="97" y="136"/>
                  <a:pt x="97" y="136"/>
                </a:cubicBezTo>
                <a:cubicBezTo>
                  <a:pt x="97" y="137"/>
                  <a:pt x="96" y="138"/>
                  <a:pt x="96" y="138"/>
                </a:cubicBezTo>
                <a:cubicBezTo>
                  <a:pt x="47" y="138"/>
                  <a:pt x="47" y="138"/>
                  <a:pt x="47" y="138"/>
                </a:cubicBezTo>
                <a:cubicBezTo>
                  <a:pt x="47" y="138"/>
                  <a:pt x="46" y="137"/>
                  <a:pt x="46" y="136"/>
                </a:cubicBezTo>
                <a:cubicBezTo>
                  <a:pt x="46" y="129"/>
                  <a:pt x="46" y="129"/>
                  <a:pt x="46" y="129"/>
                </a:cubicBezTo>
                <a:cubicBezTo>
                  <a:pt x="46" y="128"/>
                  <a:pt x="47" y="127"/>
                  <a:pt x="47" y="127"/>
                </a:cubicBezTo>
                <a:lnTo>
                  <a:pt x="96" y="127"/>
                </a:lnTo>
                <a:close/>
                <a:moveTo>
                  <a:pt x="110" y="61"/>
                </a:moveTo>
                <a:cubicBezTo>
                  <a:pt x="110" y="82"/>
                  <a:pt x="92" y="99"/>
                  <a:pt x="71" y="99"/>
                </a:cubicBezTo>
                <a:cubicBezTo>
                  <a:pt x="50" y="99"/>
                  <a:pt x="33" y="82"/>
                  <a:pt x="33" y="61"/>
                </a:cubicBezTo>
                <a:cubicBezTo>
                  <a:pt x="33" y="7"/>
                  <a:pt x="33" y="7"/>
                  <a:pt x="33" y="7"/>
                </a:cubicBezTo>
                <a:cubicBezTo>
                  <a:pt x="33" y="6"/>
                  <a:pt x="34" y="5"/>
                  <a:pt x="35" y="5"/>
                </a:cubicBezTo>
                <a:cubicBezTo>
                  <a:pt x="108" y="5"/>
                  <a:pt x="108" y="5"/>
                  <a:pt x="108" y="5"/>
                </a:cubicBezTo>
                <a:cubicBezTo>
                  <a:pt x="109" y="5"/>
                  <a:pt x="110" y="6"/>
                  <a:pt x="110" y="7"/>
                </a:cubicBezTo>
                <a:lnTo>
                  <a:pt x="110" y="61"/>
                </a:lnTo>
                <a:close/>
                <a:moveTo>
                  <a:pt x="116" y="64"/>
                </a:moveTo>
                <a:cubicBezTo>
                  <a:pt x="115" y="64"/>
                  <a:pt x="115" y="63"/>
                  <a:pt x="115" y="62"/>
                </a:cubicBezTo>
                <a:cubicBezTo>
                  <a:pt x="115" y="62"/>
                  <a:pt x="115" y="62"/>
                  <a:pt x="115" y="61"/>
                </a:cubicBezTo>
                <a:cubicBezTo>
                  <a:pt x="115" y="22"/>
                  <a:pt x="115" y="22"/>
                  <a:pt x="115" y="22"/>
                </a:cubicBezTo>
                <a:cubicBezTo>
                  <a:pt x="115" y="21"/>
                  <a:pt x="115" y="21"/>
                  <a:pt x="116" y="21"/>
                </a:cubicBezTo>
                <a:cubicBezTo>
                  <a:pt x="128" y="21"/>
                  <a:pt x="138" y="30"/>
                  <a:pt x="138" y="42"/>
                </a:cubicBezTo>
                <a:cubicBezTo>
                  <a:pt x="138" y="54"/>
                  <a:pt x="128" y="64"/>
                  <a:pt x="116" y="6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 name="Group 3">
            <a:extLst>
              <a:ext uri="{FF2B5EF4-FFF2-40B4-BE49-F238E27FC236}">
                <a16:creationId xmlns:a16="http://schemas.microsoft.com/office/drawing/2014/main" id="{95DADFBA-B528-4476-9489-171E40350BDD}"/>
              </a:ext>
            </a:extLst>
          </p:cNvPr>
          <p:cNvGrpSpPr/>
          <p:nvPr/>
        </p:nvGrpSpPr>
        <p:grpSpPr>
          <a:xfrm>
            <a:off x="8580437" y="2398138"/>
            <a:ext cx="3050162" cy="3050162"/>
            <a:chOff x="8580437" y="2398138"/>
            <a:chExt cx="3050162" cy="3050162"/>
          </a:xfrm>
        </p:grpSpPr>
        <p:sp>
          <p:nvSpPr>
            <p:cNvPr id="6" name="Oval 5"/>
            <p:cNvSpPr/>
            <p:nvPr/>
          </p:nvSpPr>
          <p:spPr>
            <a:xfrm>
              <a:off x="8580437" y="2398138"/>
              <a:ext cx="3050162" cy="3050162"/>
            </a:xfrm>
            <a:prstGeom prst="ellipse">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731520" rIns="91440" bIns="182880" numCol="1" spcCol="0" rtlCol="0" fromWordArt="0" anchor="ctr" anchorCtr="0" forceAA="0" compatLnSpc="1">
              <a:prstTxWarp prst="textNoShape">
                <a:avLst/>
              </a:prstTxWarp>
              <a:noAutofit/>
            </a:bodyPr>
            <a:lstStyle/>
            <a:p>
              <a:pPr lvl="0" algn="ctr" defTabSz="914400">
                <a:spcBef>
                  <a:spcPts val="1200"/>
                </a:spcBef>
                <a:defRPr/>
              </a:pPr>
              <a:r>
                <a:rPr lang="en-US" sz="1600" dirty="0">
                  <a:solidFill>
                    <a:schemeClr val="accent3"/>
                  </a:solidFill>
                  <a:latin typeface="Segoe UI Semibold" panose="020B0702040204020203" pitchFamily="34" charset="0"/>
                  <a:cs typeface="Segoe UI Semibold" panose="020B0702040204020203" pitchFamily="34" charset="0"/>
                </a:rPr>
                <a:t>Reward</a:t>
              </a:r>
            </a:p>
            <a:p>
              <a:pPr lvl="0" algn="ctr" defTabSz="914400">
                <a:spcBef>
                  <a:spcPts val="600"/>
                </a:spcBef>
                <a:defRPr/>
              </a:pPr>
              <a:r>
                <a:rPr lang="en-US" sz="1600" dirty="0">
                  <a:solidFill>
                    <a:schemeClr val="tx1"/>
                  </a:solidFill>
                </a:rPr>
                <a:t>Reward yourself and define another Goal.</a:t>
              </a:r>
            </a:p>
          </p:txBody>
        </p:sp>
        <p:sp>
          <p:nvSpPr>
            <p:cNvPr id="35" name="Freeform 120"/>
            <p:cNvSpPr>
              <a:spLocks noEditPoints="1"/>
            </p:cNvSpPr>
            <p:nvPr/>
          </p:nvSpPr>
          <p:spPr bwMode="auto">
            <a:xfrm>
              <a:off x="9790685" y="2745551"/>
              <a:ext cx="705866" cy="700656"/>
            </a:xfrm>
            <a:custGeom>
              <a:avLst/>
              <a:gdLst>
                <a:gd name="T0" fmla="*/ 140 w 153"/>
                <a:gd name="T1" fmla="*/ 31 h 152"/>
                <a:gd name="T2" fmla="*/ 150 w 153"/>
                <a:gd name="T3" fmla="*/ 17 h 152"/>
                <a:gd name="T4" fmla="*/ 137 w 153"/>
                <a:gd name="T5" fmla="*/ 14 h 152"/>
                <a:gd name="T6" fmla="*/ 133 w 153"/>
                <a:gd name="T7" fmla="*/ 2 h 152"/>
                <a:gd name="T8" fmla="*/ 119 w 153"/>
                <a:gd name="T9" fmla="*/ 13 h 152"/>
                <a:gd name="T10" fmla="*/ 0 w 153"/>
                <a:gd name="T11" fmla="*/ 76 h 152"/>
                <a:gd name="T12" fmla="*/ 153 w 153"/>
                <a:gd name="T13" fmla="*/ 76 h 152"/>
                <a:gd name="T14" fmla="*/ 135 w 153"/>
                <a:gd name="T15" fmla="*/ 21 h 152"/>
                <a:gd name="T16" fmla="*/ 141 w 153"/>
                <a:gd name="T17" fmla="*/ 21 h 152"/>
                <a:gd name="T18" fmla="*/ 129 w 153"/>
                <a:gd name="T19" fmla="*/ 34 h 152"/>
                <a:gd name="T20" fmla="*/ 123 w 153"/>
                <a:gd name="T21" fmla="*/ 34 h 152"/>
                <a:gd name="T22" fmla="*/ 135 w 153"/>
                <a:gd name="T23" fmla="*/ 21 h 152"/>
                <a:gd name="T24" fmla="*/ 132 w 153"/>
                <a:gd name="T25" fmla="*/ 12 h 152"/>
                <a:gd name="T26" fmla="*/ 132 w 153"/>
                <a:gd name="T27" fmla="*/ 17 h 152"/>
                <a:gd name="T28" fmla="*/ 119 w 153"/>
                <a:gd name="T29" fmla="*/ 30 h 152"/>
                <a:gd name="T30" fmla="*/ 118 w 153"/>
                <a:gd name="T31" fmla="*/ 26 h 152"/>
                <a:gd name="T32" fmla="*/ 131 w 153"/>
                <a:gd name="T33" fmla="*/ 11 h 152"/>
                <a:gd name="T34" fmla="*/ 5 w 153"/>
                <a:gd name="T35" fmla="*/ 76 h 152"/>
                <a:gd name="T36" fmla="*/ 116 w 153"/>
                <a:gd name="T37" fmla="*/ 17 h 152"/>
                <a:gd name="T38" fmla="*/ 114 w 153"/>
                <a:gd name="T39" fmla="*/ 21 h 152"/>
                <a:gd name="T40" fmla="*/ 114 w 153"/>
                <a:gd name="T41" fmla="*/ 34 h 152"/>
                <a:gd name="T42" fmla="*/ 112 w 153"/>
                <a:gd name="T43" fmla="*/ 37 h 152"/>
                <a:gd name="T44" fmla="*/ 112 w 153"/>
                <a:gd name="T45" fmla="*/ 37 h 152"/>
                <a:gd name="T46" fmla="*/ 110 w 153"/>
                <a:gd name="T47" fmla="*/ 38 h 152"/>
                <a:gd name="T48" fmla="*/ 26 w 153"/>
                <a:gd name="T49" fmla="*/ 76 h 152"/>
                <a:gd name="T50" fmla="*/ 127 w 153"/>
                <a:gd name="T51" fmla="*/ 76 h 152"/>
                <a:gd name="T52" fmla="*/ 116 w 153"/>
                <a:gd name="T53" fmla="*/ 48 h 152"/>
                <a:gd name="T54" fmla="*/ 122 w 153"/>
                <a:gd name="T55" fmla="*/ 76 h 152"/>
                <a:gd name="T56" fmla="*/ 31 w 153"/>
                <a:gd name="T57" fmla="*/ 76 h 152"/>
                <a:gd name="T58" fmla="*/ 106 w 153"/>
                <a:gd name="T59" fmla="*/ 41 h 152"/>
                <a:gd name="T60" fmla="*/ 93 w 153"/>
                <a:gd name="T61" fmla="*/ 56 h 152"/>
                <a:gd name="T62" fmla="*/ 76 w 153"/>
                <a:gd name="T63" fmla="*/ 51 h 152"/>
                <a:gd name="T64" fmla="*/ 76 w 153"/>
                <a:gd name="T65" fmla="*/ 102 h 152"/>
                <a:gd name="T66" fmla="*/ 100 w 153"/>
                <a:gd name="T67" fmla="*/ 67 h 152"/>
                <a:gd name="T68" fmla="*/ 97 w 153"/>
                <a:gd name="T69" fmla="*/ 66 h 152"/>
                <a:gd name="T70" fmla="*/ 97 w 153"/>
                <a:gd name="T71" fmla="*/ 76 h 152"/>
                <a:gd name="T72" fmla="*/ 56 w 153"/>
                <a:gd name="T73" fmla="*/ 76 h 152"/>
                <a:gd name="T74" fmla="*/ 88 w 153"/>
                <a:gd name="T75" fmla="*/ 59 h 152"/>
                <a:gd name="T76" fmla="*/ 76 w 153"/>
                <a:gd name="T77" fmla="*/ 73 h 152"/>
                <a:gd name="T78" fmla="*/ 80 w 153"/>
                <a:gd name="T79" fmla="*/ 76 h 152"/>
                <a:gd name="T80" fmla="*/ 119 w 153"/>
                <a:gd name="T81" fmla="*/ 39 h 152"/>
                <a:gd name="T82" fmla="*/ 132 w 153"/>
                <a:gd name="T83" fmla="*/ 39 h 152"/>
                <a:gd name="T84" fmla="*/ 136 w 153"/>
                <a:gd name="T85" fmla="*/ 37 h 152"/>
                <a:gd name="T86" fmla="*/ 76 w 153"/>
                <a:gd name="T87" fmla="*/ 14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3" h="152">
                  <a:moveTo>
                    <a:pt x="139" y="33"/>
                  </a:moveTo>
                  <a:cubicBezTo>
                    <a:pt x="139" y="33"/>
                    <a:pt x="139" y="32"/>
                    <a:pt x="140" y="31"/>
                  </a:cubicBezTo>
                  <a:cubicBezTo>
                    <a:pt x="151" y="20"/>
                    <a:pt x="151" y="20"/>
                    <a:pt x="151" y="20"/>
                  </a:cubicBezTo>
                  <a:cubicBezTo>
                    <a:pt x="152" y="19"/>
                    <a:pt x="151" y="18"/>
                    <a:pt x="150" y="17"/>
                  </a:cubicBezTo>
                  <a:cubicBezTo>
                    <a:pt x="139" y="15"/>
                    <a:pt x="139" y="15"/>
                    <a:pt x="139" y="15"/>
                  </a:cubicBezTo>
                  <a:cubicBezTo>
                    <a:pt x="138" y="15"/>
                    <a:pt x="137" y="15"/>
                    <a:pt x="137" y="14"/>
                  </a:cubicBezTo>
                  <a:cubicBezTo>
                    <a:pt x="135" y="2"/>
                    <a:pt x="135" y="2"/>
                    <a:pt x="135" y="2"/>
                  </a:cubicBezTo>
                  <a:cubicBezTo>
                    <a:pt x="135" y="1"/>
                    <a:pt x="134" y="1"/>
                    <a:pt x="133" y="2"/>
                  </a:cubicBezTo>
                  <a:cubicBezTo>
                    <a:pt x="122" y="13"/>
                    <a:pt x="122" y="13"/>
                    <a:pt x="122" y="13"/>
                  </a:cubicBezTo>
                  <a:cubicBezTo>
                    <a:pt x="121" y="14"/>
                    <a:pt x="120" y="14"/>
                    <a:pt x="119" y="13"/>
                  </a:cubicBezTo>
                  <a:cubicBezTo>
                    <a:pt x="107" y="5"/>
                    <a:pt x="92" y="0"/>
                    <a:pt x="76" y="0"/>
                  </a:cubicBezTo>
                  <a:cubicBezTo>
                    <a:pt x="34" y="0"/>
                    <a:pt x="0" y="34"/>
                    <a:pt x="0" y="76"/>
                  </a:cubicBezTo>
                  <a:cubicBezTo>
                    <a:pt x="0" y="118"/>
                    <a:pt x="34" y="152"/>
                    <a:pt x="76" y="152"/>
                  </a:cubicBezTo>
                  <a:cubicBezTo>
                    <a:pt x="119" y="152"/>
                    <a:pt x="153" y="118"/>
                    <a:pt x="153" y="76"/>
                  </a:cubicBezTo>
                  <a:cubicBezTo>
                    <a:pt x="153" y="60"/>
                    <a:pt x="148" y="45"/>
                    <a:pt x="139" y="33"/>
                  </a:cubicBezTo>
                  <a:close/>
                  <a:moveTo>
                    <a:pt x="135" y="21"/>
                  </a:moveTo>
                  <a:cubicBezTo>
                    <a:pt x="136" y="20"/>
                    <a:pt x="137" y="20"/>
                    <a:pt x="137" y="20"/>
                  </a:cubicBezTo>
                  <a:cubicBezTo>
                    <a:pt x="141" y="21"/>
                    <a:pt x="141" y="21"/>
                    <a:pt x="141" y="21"/>
                  </a:cubicBezTo>
                  <a:cubicBezTo>
                    <a:pt x="142" y="21"/>
                    <a:pt x="142" y="22"/>
                    <a:pt x="141" y="22"/>
                  </a:cubicBezTo>
                  <a:cubicBezTo>
                    <a:pt x="129" y="34"/>
                    <a:pt x="129" y="34"/>
                    <a:pt x="129" y="34"/>
                  </a:cubicBezTo>
                  <a:cubicBezTo>
                    <a:pt x="129" y="35"/>
                    <a:pt x="128" y="35"/>
                    <a:pt x="127" y="35"/>
                  </a:cubicBezTo>
                  <a:cubicBezTo>
                    <a:pt x="123" y="34"/>
                    <a:pt x="123" y="34"/>
                    <a:pt x="123" y="34"/>
                  </a:cubicBezTo>
                  <a:cubicBezTo>
                    <a:pt x="123" y="34"/>
                    <a:pt x="123" y="34"/>
                    <a:pt x="123" y="33"/>
                  </a:cubicBezTo>
                  <a:lnTo>
                    <a:pt x="135" y="21"/>
                  </a:lnTo>
                  <a:close/>
                  <a:moveTo>
                    <a:pt x="131" y="11"/>
                  </a:moveTo>
                  <a:cubicBezTo>
                    <a:pt x="131" y="11"/>
                    <a:pt x="132" y="11"/>
                    <a:pt x="132" y="12"/>
                  </a:cubicBezTo>
                  <a:cubicBezTo>
                    <a:pt x="132" y="15"/>
                    <a:pt x="132" y="15"/>
                    <a:pt x="132" y="15"/>
                  </a:cubicBezTo>
                  <a:cubicBezTo>
                    <a:pt x="132" y="16"/>
                    <a:pt x="132" y="17"/>
                    <a:pt x="132" y="17"/>
                  </a:cubicBezTo>
                  <a:cubicBezTo>
                    <a:pt x="127" y="22"/>
                    <a:pt x="127" y="22"/>
                    <a:pt x="127" y="22"/>
                  </a:cubicBezTo>
                  <a:cubicBezTo>
                    <a:pt x="119" y="30"/>
                    <a:pt x="119" y="30"/>
                    <a:pt x="119" y="30"/>
                  </a:cubicBezTo>
                  <a:cubicBezTo>
                    <a:pt x="119" y="30"/>
                    <a:pt x="118" y="30"/>
                    <a:pt x="118" y="29"/>
                  </a:cubicBezTo>
                  <a:cubicBezTo>
                    <a:pt x="118" y="26"/>
                    <a:pt x="118" y="26"/>
                    <a:pt x="118" y="26"/>
                  </a:cubicBezTo>
                  <a:cubicBezTo>
                    <a:pt x="118" y="25"/>
                    <a:pt x="118" y="24"/>
                    <a:pt x="118" y="23"/>
                  </a:cubicBezTo>
                  <a:lnTo>
                    <a:pt x="131" y="11"/>
                  </a:lnTo>
                  <a:close/>
                  <a:moveTo>
                    <a:pt x="76" y="147"/>
                  </a:moveTo>
                  <a:cubicBezTo>
                    <a:pt x="37" y="147"/>
                    <a:pt x="5" y="115"/>
                    <a:pt x="5" y="76"/>
                  </a:cubicBezTo>
                  <a:cubicBezTo>
                    <a:pt x="5" y="37"/>
                    <a:pt x="37" y="5"/>
                    <a:pt x="76" y="5"/>
                  </a:cubicBezTo>
                  <a:cubicBezTo>
                    <a:pt x="91" y="5"/>
                    <a:pt x="105" y="9"/>
                    <a:pt x="116" y="17"/>
                  </a:cubicBezTo>
                  <a:cubicBezTo>
                    <a:pt x="116" y="17"/>
                    <a:pt x="117" y="18"/>
                    <a:pt x="116" y="19"/>
                  </a:cubicBezTo>
                  <a:cubicBezTo>
                    <a:pt x="114" y="21"/>
                    <a:pt x="114" y="21"/>
                    <a:pt x="114" y="21"/>
                  </a:cubicBezTo>
                  <a:cubicBezTo>
                    <a:pt x="113" y="22"/>
                    <a:pt x="112" y="24"/>
                    <a:pt x="112" y="25"/>
                  </a:cubicBezTo>
                  <a:cubicBezTo>
                    <a:pt x="114" y="34"/>
                    <a:pt x="114" y="34"/>
                    <a:pt x="114" y="34"/>
                  </a:cubicBezTo>
                  <a:cubicBezTo>
                    <a:pt x="114" y="34"/>
                    <a:pt x="114" y="35"/>
                    <a:pt x="113" y="36"/>
                  </a:cubicBezTo>
                  <a:cubicBezTo>
                    <a:pt x="112" y="37"/>
                    <a:pt x="112" y="37"/>
                    <a:pt x="112" y="37"/>
                  </a:cubicBezTo>
                  <a:cubicBezTo>
                    <a:pt x="112" y="37"/>
                    <a:pt x="112" y="37"/>
                    <a:pt x="112" y="37"/>
                  </a:cubicBezTo>
                  <a:cubicBezTo>
                    <a:pt x="112" y="37"/>
                    <a:pt x="112" y="37"/>
                    <a:pt x="112" y="37"/>
                  </a:cubicBezTo>
                  <a:cubicBezTo>
                    <a:pt x="111" y="38"/>
                    <a:pt x="111" y="38"/>
                    <a:pt x="111" y="38"/>
                  </a:cubicBezTo>
                  <a:cubicBezTo>
                    <a:pt x="111" y="38"/>
                    <a:pt x="110" y="38"/>
                    <a:pt x="110" y="38"/>
                  </a:cubicBezTo>
                  <a:cubicBezTo>
                    <a:pt x="101" y="30"/>
                    <a:pt x="89" y="25"/>
                    <a:pt x="76" y="25"/>
                  </a:cubicBezTo>
                  <a:cubicBezTo>
                    <a:pt x="48" y="25"/>
                    <a:pt x="26" y="48"/>
                    <a:pt x="26" y="76"/>
                  </a:cubicBezTo>
                  <a:cubicBezTo>
                    <a:pt x="26" y="104"/>
                    <a:pt x="48" y="127"/>
                    <a:pt x="76" y="127"/>
                  </a:cubicBezTo>
                  <a:cubicBezTo>
                    <a:pt x="105" y="127"/>
                    <a:pt x="127" y="104"/>
                    <a:pt x="127" y="76"/>
                  </a:cubicBezTo>
                  <a:cubicBezTo>
                    <a:pt x="127" y="66"/>
                    <a:pt x="124" y="56"/>
                    <a:pt x="119" y="48"/>
                  </a:cubicBezTo>
                  <a:cubicBezTo>
                    <a:pt x="118" y="47"/>
                    <a:pt x="116" y="47"/>
                    <a:pt x="116" y="48"/>
                  </a:cubicBezTo>
                  <a:cubicBezTo>
                    <a:pt x="115" y="49"/>
                    <a:pt x="114" y="51"/>
                    <a:pt x="115" y="52"/>
                  </a:cubicBezTo>
                  <a:cubicBezTo>
                    <a:pt x="120" y="59"/>
                    <a:pt x="122" y="67"/>
                    <a:pt x="122" y="76"/>
                  </a:cubicBezTo>
                  <a:cubicBezTo>
                    <a:pt x="122" y="101"/>
                    <a:pt x="102" y="122"/>
                    <a:pt x="76" y="122"/>
                  </a:cubicBezTo>
                  <a:cubicBezTo>
                    <a:pt x="51" y="122"/>
                    <a:pt x="31" y="101"/>
                    <a:pt x="31" y="76"/>
                  </a:cubicBezTo>
                  <a:cubicBezTo>
                    <a:pt x="31" y="51"/>
                    <a:pt x="51" y="30"/>
                    <a:pt x="76" y="30"/>
                  </a:cubicBezTo>
                  <a:cubicBezTo>
                    <a:pt x="88" y="30"/>
                    <a:pt x="98" y="35"/>
                    <a:pt x="106" y="41"/>
                  </a:cubicBezTo>
                  <a:cubicBezTo>
                    <a:pt x="107" y="42"/>
                    <a:pt x="106" y="43"/>
                    <a:pt x="106" y="43"/>
                  </a:cubicBezTo>
                  <a:cubicBezTo>
                    <a:pt x="93" y="56"/>
                    <a:pt x="93" y="56"/>
                    <a:pt x="93" y="56"/>
                  </a:cubicBezTo>
                  <a:cubicBezTo>
                    <a:pt x="93" y="56"/>
                    <a:pt x="92" y="56"/>
                    <a:pt x="92" y="56"/>
                  </a:cubicBezTo>
                  <a:cubicBezTo>
                    <a:pt x="87" y="53"/>
                    <a:pt x="82" y="51"/>
                    <a:pt x="76" y="51"/>
                  </a:cubicBezTo>
                  <a:cubicBezTo>
                    <a:pt x="62" y="51"/>
                    <a:pt x="51" y="62"/>
                    <a:pt x="51" y="76"/>
                  </a:cubicBezTo>
                  <a:cubicBezTo>
                    <a:pt x="51" y="90"/>
                    <a:pt x="62" y="102"/>
                    <a:pt x="76" y="102"/>
                  </a:cubicBezTo>
                  <a:cubicBezTo>
                    <a:pt x="91" y="102"/>
                    <a:pt x="102" y="90"/>
                    <a:pt x="102" y="76"/>
                  </a:cubicBezTo>
                  <a:cubicBezTo>
                    <a:pt x="102" y="73"/>
                    <a:pt x="101" y="70"/>
                    <a:pt x="100" y="67"/>
                  </a:cubicBezTo>
                  <a:cubicBezTo>
                    <a:pt x="100" y="66"/>
                    <a:pt x="98" y="65"/>
                    <a:pt x="97" y="66"/>
                  </a:cubicBezTo>
                  <a:cubicBezTo>
                    <a:pt x="97" y="66"/>
                    <a:pt x="97" y="66"/>
                    <a:pt x="97" y="66"/>
                  </a:cubicBezTo>
                  <a:cubicBezTo>
                    <a:pt x="96" y="67"/>
                    <a:pt x="96" y="69"/>
                    <a:pt x="96" y="71"/>
                  </a:cubicBezTo>
                  <a:cubicBezTo>
                    <a:pt x="97" y="72"/>
                    <a:pt x="97" y="74"/>
                    <a:pt x="97" y="76"/>
                  </a:cubicBezTo>
                  <a:cubicBezTo>
                    <a:pt x="97" y="87"/>
                    <a:pt x="88" y="96"/>
                    <a:pt x="76" y="96"/>
                  </a:cubicBezTo>
                  <a:cubicBezTo>
                    <a:pt x="65" y="96"/>
                    <a:pt x="56" y="87"/>
                    <a:pt x="56" y="76"/>
                  </a:cubicBezTo>
                  <a:cubicBezTo>
                    <a:pt x="56" y="65"/>
                    <a:pt x="65" y="56"/>
                    <a:pt x="76" y="56"/>
                  </a:cubicBezTo>
                  <a:cubicBezTo>
                    <a:pt x="81" y="56"/>
                    <a:pt x="85" y="57"/>
                    <a:pt x="88" y="59"/>
                  </a:cubicBezTo>
                  <a:cubicBezTo>
                    <a:pt x="88" y="60"/>
                    <a:pt x="88" y="61"/>
                    <a:pt x="88" y="61"/>
                  </a:cubicBezTo>
                  <a:cubicBezTo>
                    <a:pt x="76" y="73"/>
                    <a:pt x="76" y="73"/>
                    <a:pt x="76" y="73"/>
                  </a:cubicBezTo>
                  <a:cubicBezTo>
                    <a:pt x="75" y="74"/>
                    <a:pt x="75" y="75"/>
                    <a:pt x="76" y="76"/>
                  </a:cubicBezTo>
                  <a:cubicBezTo>
                    <a:pt x="77" y="77"/>
                    <a:pt x="79" y="77"/>
                    <a:pt x="80" y="76"/>
                  </a:cubicBezTo>
                  <a:cubicBezTo>
                    <a:pt x="117" y="39"/>
                    <a:pt x="117" y="39"/>
                    <a:pt x="117" y="39"/>
                  </a:cubicBezTo>
                  <a:cubicBezTo>
                    <a:pt x="117" y="39"/>
                    <a:pt x="118" y="39"/>
                    <a:pt x="119" y="39"/>
                  </a:cubicBezTo>
                  <a:cubicBezTo>
                    <a:pt x="127" y="40"/>
                    <a:pt x="127" y="40"/>
                    <a:pt x="127" y="40"/>
                  </a:cubicBezTo>
                  <a:cubicBezTo>
                    <a:pt x="129" y="40"/>
                    <a:pt x="131" y="40"/>
                    <a:pt x="132" y="39"/>
                  </a:cubicBezTo>
                  <a:cubicBezTo>
                    <a:pt x="134" y="37"/>
                    <a:pt x="134" y="37"/>
                    <a:pt x="134" y="37"/>
                  </a:cubicBezTo>
                  <a:cubicBezTo>
                    <a:pt x="135" y="36"/>
                    <a:pt x="135" y="36"/>
                    <a:pt x="136" y="37"/>
                  </a:cubicBezTo>
                  <a:cubicBezTo>
                    <a:pt x="143" y="48"/>
                    <a:pt x="148" y="62"/>
                    <a:pt x="148" y="76"/>
                  </a:cubicBezTo>
                  <a:cubicBezTo>
                    <a:pt x="148" y="115"/>
                    <a:pt x="116" y="147"/>
                    <a:pt x="76" y="147"/>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7" name="Group 26"/>
          <p:cNvGrpSpPr/>
          <p:nvPr/>
        </p:nvGrpSpPr>
        <p:grpSpPr>
          <a:xfrm>
            <a:off x="2049652" y="2744248"/>
            <a:ext cx="562608" cy="703262"/>
            <a:chOff x="1928815" y="1355728"/>
            <a:chExt cx="342900" cy="428626"/>
          </a:xfrm>
          <a:solidFill>
            <a:schemeClr val="accent3"/>
          </a:solidFill>
        </p:grpSpPr>
        <p:sp>
          <p:nvSpPr>
            <p:cNvPr id="32" name="Freeform 8"/>
            <p:cNvSpPr>
              <a:spLocks/>
            </p:cNvSpPr>
            <p:nvPr/>
          </p:nvSpPr>
          <p:spPr bwMode="auto">
            <a:xfrm>
              <a:off x="2092327" y="1654178"/>
              <a:ext cx="14288" cy="58738"/>
            </a:xfrm>
            <a:custGeom>
              <a:avLst/>
              <a:gdLst>
                <a:gd name="T0" fmla="*/ 5 w 5"/>
                <a:gd name="T1" fmla="*/ 3 h 21"/>
                <a:gd name="T2" fmla="*/ 3 w 5"/>
                <a:gd name="T3" fmla="*/ 0 h 21"/>
                <a:gd name="T4" fmla="*/ 0 w 5"/>
                <a:gd name="T5" fmla="*/ 3 h 21"/>
                <a:gd name="T6" fmla="*/ 0 w 5"/>
                <a:gd name="T7" fmla="*/ 18 h 21"/>
                <a:gd name="T8" fmla="*/ 3 w 5"/>
                <a:gd name="T9" fmla="*/ 21 h 21"/>
                <a:gd name="T10" fmla="*/ 5 w 5"/>
                <a:gd name="T11" fmla="*/ 18 h 21"/>
                <a:gd name="T12" fmla="*/ 5 w 5"/>
                <a:gd name="T13" fmla="*/ 3 h 21"/>
              </a:gdLst>
              <a:ahLst/>
              <a:cxnLst>
                <a:cxn ang="0">
                  <a:pos x="T0" y="T1"/>
                </a:cxn>
                <a:cxn ang="0">
                  <a:pos x="T2" y="T3"/>
                </a:cxn>
                <a:cxn ang="0">
                  <a:pos x="T4" y="T5"/>
                </a:cxn>
                <a:cxn ang="0">
                  <a:pos x="T6" y="T7"/>
                </a:cxn>
                <a:cxn ang="0">
                  <a:pos x="T8" y="T9"/>
                </a:cxn>
                <a:cxn ang="0">
                  <a:pos x="T10" y="T11"/>
                </a:cxn>
                <a:cxn ang="0">
                  <a:pos x="T12" y="T13"/>
                </a:cxn>
              </a:cxnLst>
              <a:rect l="0" t="0" r="r" b="b"/>
              <a:pathLst>
                <a:path w="5" h="21">
                  <a:moveTo>
                    <a:pt x="5" y="3"/>
                  </a:moveTo>
                  <a:cubicBezTo>
                    <a:pt x="5" y="2"/>
                    <a:pt x="4" y="0"/>
                    <a:pt x="3" y="0"/>
                  </a:cubicBezTo>
                  <a:cubicBezTo>
                    <a:pt x="1" y="0"/>
                    <a:pt x="0" y="2"/>
                    <a:pt x="0" y="3"/>
                  </a:cubicBezTo>
                  <a:cubicBezTo>
                    <a:pt x="0" y="18"/>
                    <a:pt x="0" y="18"/>
                    <a:pt x="0" y="18"/>
                  </a:cubicBezTo>
                  <a:cubicBezTo>
                    <a:pt x="0" y="20"/>
                    <a:pt x="1" y="21"/>
                    <a:pt x="3" y="21"/>
                  </a:cubicBezTo>
                  <a:cubicBezTo>
                    <a:pt x="4" y="21"/>
                    <a:pt x="5" y="20"/>
                    <a:pt x="5" y="18"/>
                  </a:cubicBezTo>
                  <a:lnTo>
                    <a:pt x="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9"/>
            <p:cNvSpPr>
              <a:spLocks noEditPoints="1"/>
            </p:cNvSpPr>
            <p:nvPr/>
          </p:nvSpPr>
          <p:spPr bwMode="auto">
            <a:xfrm>
              <a:off x="1928815" y="1355728"/>
              <a:ext cx="342900" cy="428626"/>
            </a:xfrm>
            <a:custGeom>
              <a:avLst/>
              <a:gdLst>
                <a:gd name="T0" fmla="*/ 105 w 122"/>
                <a:gd name="T1" fmla="*/ 71 h 152"/>
                <a:gd name="T2" fmla="*/ 104 w 122"/>
                <a:gd name="T3" fmla="*/ 70 h 152"/>
                <a:gd name="T4" fmla="*/ 104 w 122"/>
                <a:gd name="T5" fmla="*/ 43 h 152"/>
                <a:gd name="T6" fmla="*/ 61 w 122"/>
                <a:gd name="T7" fmla="*/ 0 h 152"/>
                <a:gd name="T8" fmla="*/ 18 w 122"/>
                <a:gd name="T9" fmla="*/ 43 h 152"/>
                <a:gd name="T10" fmla="*/ 18 w 122"/>
                <a:gd name="T11" fmla="*/ 70 h 152"/>
                <a:gd name="T12" fmla="*/ 16 w 122"/>
                <a:gd name="T13" fmla="*/ 71 h 152"/>
                <a:gd name="T14" fmla="*/ 2 w 122"/>
                <a:gd name="T15" fmla="*/ 71 h 152"/>
                <a:gd name="T16" fmla="*/ 0 w 122"/>
                <a:gd name="T17" fmla="*/ 73 h 152"/>
                <a:gd name="T18" fmla="*/ 0 w 122"/>
                <a:gd name="T19" fmla="*/ 150 h 152"/>
                <a:gd name="T20" fmla="*/ 2 w 122"/>
                <a:gd name="T21" fmla="*/ 152 h 152"/>
                <a:gd name="T22" fmla="*/ 119 w 122"/>
                <a:gd name="T23" fmla="*/ 152 h 152"/>
                <a:gd name="T24" fmla="*/ 122 w 122"/>
                <a:gd name="T25" fmla="*/ 150 h 152"/>
                <a:gd name="T26" fmla="*/ 122 w 122"/>
                <a:gd name="T27" fmla="*/ 73 h 152"/>
                <a:gd name="T28" fmla="*/ 119 w 122"/>
                <a:gd name="T29" fmla="*/ 71 h 152"/>
                <a:gd name="T30" fmla="*/ 105 w 122"/>
                <a:gd name="T31" fmla="*/ 71 h 152"/>
                <a:gd name="T32" fmla="*/ 23 w 122"/>
                <a:gd name="T33" fmla="*/ 43 h 152"/>
                <a:gd name="T34" fmla="*/ 61 w 122"/>
                <a:gd name="T35" fmla="*/ 5 h 152"/>
                <a:gd name="T36" fmla="*/ 99 w 122"/>
                <a:gd name="T37" fmla="*/ 43 h 152"/>
                <a:gd name="T38" fmla="*/ 99 w 122"/>
                <a:gd name="T39" fmla="*/ 70 h 152"/>
                <a:gd name="T40" fmla="*/ 98 w 122"/>
                <a:gd name="T41" fmla="*/ 71 h 152"/>
                <a:gd name="T42" fmla="*/ 24 w 122"/>
                <a:gd name="T43" fmla="*/ 71 h 152"/>
                <a:gd name="T44" fmla="*/ 23 w 122"/>
                <a:gd name="T45" fmla="*/ 70 h 152"/>
                <a:gd name="T46" fmla="*/ 23 w 122"/>
                <a:gd name="T47" fmla="*/ 43 h 152"/>
                <a:gd name="T48" fmla="*/ 117 w 122"/>
                <a:gd name="T49" fmla="*/ 146 h 152"/>
                <a:gd name="T50" fmla="*/ 116 w 122"/>
                <a:gd name="T51" fmla="*/ 147 h 152"/>
                <a:gd name="T52" fmla="*/ 6 w 122"/>
                <a:gd name="T53" fmla="*/ 147 h 152"/>
                <a:gd name="T54" fmla="*/ 5 w 122"/>
                <a:gd name="T55" fmla="*/ 146 h 152"/>
                <a:gd name="T56" fmla="*/ 5 w 122"/>
                <a:gd name="T57" fmla="*/ 77 h 152"/>
                <a:gd name="T58" fmla="*/ 6 w 122"/>
                <a:gd name="T59" fmla="*/ 76 h 152"/>
                <a:gd name="T60" fmla="*/ 116 w 122"/>
                <a:gd name="T61" fmla="*/ 76 h 152"/>
                <a:gd name="T62" fmla="*/ 117 w 122"/>
                <a:gd name="T63" fmla="*/ 77 h 152"/>
                <a:gd name="T64" fmla="*/ 117 w 122"/>
                <a:gd name="T65" fmla="*/ 14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 h="152">
                  <a:moveTo>
                    <a:pt x="105" y="71"/>
                  </a:moveTo>
                  <a:cubicBezTo>
                    <a:pt x="105" y="71"/>
                    <a:pt x="104" y="70"/>
                    <a:pt x="104" y="70"/>
                  </a:cubicBezTo>
                  <a:cubicBezTo>
                    <a:pt x="104" y="43"/>
                    <a:pt x="104" y="43"/>
                    <a:pt x="104" y="43"/>
                  </a:cubicBezTo>
                  <a:cubicBezTo>
                    <a:pt x="104" y="19"/>
                    <a:pt x="85" y="0"/>
                    <a:pt x="61" y="0"/>
                  </a:cubicBezTo>
                  <a:cubicBezTo>
                    <a:pt x="37" y="0"/>
                    <a:pt x="18" y="19"/>
                    <a:pt x="18" y="43"/>
                  </a:cubicBezTo>
                  <a:cubicBezTo>
                    <a:pt x="18" y="70"/>
                    <a:pt x="18" y="70"/>
                    <a:pt x="18" y="70"/>
                  </a:cubicBezTo>
                  <a:cubicBezTo>
                    <a:pt x="18" y="70"/>
                    <a:pt x="17" y="71"/>
                    <a:pt x="16" y="71"/>
                  </a:cubicBezTo>
                  <a:cubicBezTo>
                    <a:pt x="2" y="71"/>
                    <a:pt x="2" y="71"/>
                    <a:pt x="2" y="71"/>
                  </a:cubicBezTo>
                  <a:cubicBezTo>
                    <a:pt x="1" y="71"/>
                    <a:pt x="0" y="72"/>
                    <a:pt x="0" y="73"/>
                  </a:cubicBezTo>
                  <a:cubicBezTo>
                    <a:pt x="0" y="150"/>
                    <a:pt x="0" y="150"/>
                    <a:pt x="0" y="150"/>
                  </a:cubicBezTo>
                  <a:cubicBezTo>
                    <a:pt x="0" y="151"/>
                    <a:pt x="1" y="152"/>
                    <a:pt x="2" y="152"/>
                  </a:cubicBezTo>
                  <a:cubicBezTo>
                    <a:pt x="119" y="152"/>
                    <a:pt x="119" y="152"/>
                    <a:pt x="119" y="152"/>
                  </a:cubicBezTo>
                  <a:cubicBezTo>
                    <a:pt x="121" y="152"/>
                    <a:pt x="122" y="151"/>
                    <a:pt x="122" y="150"/>
                  </a:cubicBezTo>
                  <a:cubicBezTo>
                    <a:pt x="122" y="73"/>
                    <a:pt x="122" y="73"/>
                    <a:pt x="122" y="73"/>
                  </a:cubicBezTo>
                  <a:cubicBezTo>
                    <a:pt x="122" y="72"/>
                    <a:pt x="121" y="71"/>
                    <a:pt x="119" y="71"/>
                  </a:cubicBezTo>
                  <a:lnTo>
                    <a:pt x="105" y="71"/>
                  </a:lnTo>
                  <a:close/>
                  <a:moveTo>
                    <a:pt x="23" y="43"/>
                  </a:moveTo>
                  <a:cubicBezTo>
                    <a:pt x="23" y="22"/>
                    <a:pt x="40" y="5"/>
                    <a:pt x="61" y="5"/>
                  </a:cubicBezTo>
                  <a:cubicBezTo>
                    <a:pt x="82" y="5"/>
                    <a:pt x="99" y="22"/>
                    <a:pt x="99" y="43"/>
                  </a:cubicBezTo>
                  <a:cubicBezTo>
                    <a:pt x="99" y="70"/>
                    <a:pt x="99" y="70"/>
                    <a:pt x="99" y="70"/>
                  </a:cubicBezTo>
                  <a:cubicBezTo>
                    <a:pt x="99" y="70"/>
                    <a:pt x="98" y="71"/>
                    <a:pt x="98" y="71"/>
                  </a:cubicBezTo>
                  <a:cubicBezTo>
                    <a:pt x="24" y="71"/>
                    <a:pt x="24" y="71"/>
                    <a:pt x="24" y="71"/>
                  </a:cubicBezTo>
                  <a:cubicBezTo>
                    <a:pt x="23" y="71"/>
                    <a:pt x="23" y="70"/>
                    <a:pt x="23" y="70"/>
                  </a:cubicBezTo>
                  <a:lnTo>
                    <a:pt x="23" y="43"/>
                  </a:lnTo>
                  <a:close/>
                  <a:moveTo>
                    <a:pt x="117" y="146"/>
                  </a:moveTo>
                  <a:cubicBezTo>
                    <a:pt x="117" y="146"/>
                    <a:pt x="116" y="147"/>
                    <a:pt x="116" y="147"/>
                  </a:cubicBezTo>
                  <a:cubicBezTo>
                    <a:pt x="6" y="147"/>
                    <a:pt x="6" y="147"/>
                    <a:pt x="6" y="147"/>
                  </a:cubicBezTo>
                  <a:cubicBezTo>
                    <a:pt x="6" y="147"/>
                    <a:pt x="5" y="146"/>
                    <a:pt x="5" y="146"/>
                  </a:cubicBezTo>
                  <a:cubicBezTo>
                    <a:pt x="5" y="77"/>
                    <a:pt x="5" y="77"/>
                    <a:pt x="5" y="77"/>
                  </a:cubicBezTo>
                  <a:cubicBezTo>
                    <a:pt x="5" y="76"/>
                    <a:pt x="6" y="76"/>
                    <a:pt x="6" y="76"/>
                  </a:cubicBezTo>
                  <a:cubicBezTo>
                    <a:pt x="116" y="76"/>
                    <a:pt x="116" y="76"/>
                    <a:pt x="116" y="76"/>
                  </a:cubicBezTo>
                  <a:cubicBezTo>
                    <a:pt x="116" y="76"/>
                    <a:pt x="117" y="76"/>
                    <a:pt x="117" y="77"/>
                  </a:cubicBezTo>
                  <a:lnTo>
                    <a:pt x="117" y="1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3185885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3" cstate="screen">
            <a:duotone>
              <a:prstClr val="black"/>
              <a:schemeClr val="tx2">
                <a:tint val="45000"/>
                <a:satMod val="400000"/>
              </a:schemeClr>
            </a:duotone>
            <a:extLst>
              <a:ext uri="{28A0092B-C50C-407E-A947-70E740481C1C}">
                <a14:useLocalDpi xmlns:a14="http://schemas.microsoft.com/office/drawing/2010/main"/>
              </a:ext>
            </a:extLst>
          </a:blip>
          <a:srcRect/>
          <a:stretch/>
        </p:blipFill>
        <p:spPr>
          <a:xfrm>
            <a:off x="0" y="1379539"/>
            <a:ext cx="12436475" cy="5137149"/>
          </a:xfrm>
          <a:prstGeom prst="rect">
            <a:avLst/>
          </a:prstGeom>
        </p:spPr>
      </p:pic>
      <p:sp>
        <p:nvSpPr>
          <p:cNvPr id="2" name="Title 1"/>
          <p:cNvSpPr>
            <a:spLocks noGrp="1"/>
          </p:cNvSpPr>
          <p:nvPr>
            <p:ph type="title"/>
          </p:nvPr>
        </p:nvSpPr>
        <p:spPr/>
        <p:txBody>
          <a:bodyPr/>
          <a:lstStyle/>
          <a:p>
            <a:r>
              <a:rPr lang="en-US" dirty="0"/>
              <a:t>Be S.M.A.R.T.</a:t>
            </a:r>
          </a:p>
        </p:txBody>
      </p:sp>
      <p:sp>
        <p:nvSpPr>
          <p:cNvPr id="3" name="Slide Number Placeholder 2"/>
          <p:cNvSpPr>
            <a:spLocks noGrp="1"/>
          </p:cNvSpPr>
          <p:nvPr>
            <p:ph type="sldNum" sz="quarter" idx="4"/>
          </p:nvPr>
        </p:nvSpPr>
        <p:spPr/>
        <p:txBody>
          <a:bodyPr/>
          <a:lstStyle/>
          <a:p>
            <a:fld id="{0E05EA2D-13DB-4BA1-9DA1-8ED54A2EECC2}" type="slidenum">
              <a:rPr lang="en-US" smtClean="0"/>
              <a:pPr/>
              <a:t>12</a:t>
            </a:fld>
            <a:endParaRPr lang="en-US"/>
          </a:p>
        </p:txBody>
      </p:sp>
      <p:grpSp>
        <p:nvGrpSpPr>
          <p:cNvPr id="9" name="Group 8">
            <a:extLst>
              <a:ext uri="{FF2B5EF4-FFF2-40B4-BE49-F238E27FC236}">
                <a16:creationId xmlns:a16="http://schemas.microsoft.com/office/drawing/2014/main" id="{A9C2FD4B-5193-4737-8B96-F7E09B19DD95}"/>
              </a:ext>
            </a:extLst>
          </p:cNvPr>
          <p:cNvGrpSpPr/>
          <p:nvPr/>
        </p:nvGrpSpPr>
        <p:grpSpPr>
          <a:xfrm>
            <a:off x="-1" y="2735263"/>
            <a:ext cx="12436475" cy="2460922"/>
            <a:chOff x="345421" y="2437319"/>
            <a:chExt cx="14774767" cy="2758866"/>
          </a:xfrm>
        </p:grpSpPr>
        <p:grpSp>
          <p:nvGrpSpPr>
            <p:cNvPr id="4" name="Group 3">
              <a:extLst>
                <a:ext uri="{FF2B5EF4-FFF2-40B4-BE49-F238E27FC236}">
                  <a16:creationId xmlns:a16="http://schemas.microsoft.com/office/drawing/2014/main" id="{674F3533-CB86-47E1-AA5C-F236B07982BC}"/>
                </a:ext>
              </a:extLst>
            </p:cNvPr>
            <p:cNvGrpSpPr/>
            <p:nvPr/>
          </p:nvGrpSpPr>
          <p:grpSpPr>
            <a:xfrm>
              <a:off x="345421" y="2437319"/>
              <a:ext cx="2743200" cy="2743200"/>
              <a:chOff x="345421" y="2437319"/>
              <a:chExt cx="2743200" cy="2743200"/>
            </a:xfrm>
          </p:grpSpPr>
          <p:sp>
            <p:nvSpPr>
              <p:cNvPr id="18" name="Oval 17"/>
              <p:cNvSpPr/>
              <p:nvPr/>
            </p:nvSpPr>
            <p:spPr>
              <a:xfrm>
                <a:off x="345421" y="2437319"/>
                <a:ext cx="2743200" cy="2743200"/>
              </a:xfrm>
              <a:prstGeom prst="ellipse">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731520" rIns="91440" bIns="182880" numCol="1" spcCol="0" rtlCol="0" fromWordArt="0" anchor="ctr" anchorCtr="0" forceAA="0" compatLnSpc="1">
                <a:prstTxWarp prst="textNoShape">
                  <a:avLst/>
                </a:prstTxWarp>
                <a:noAutofit/>
              </a:bodyPr>
              <a:lstStyle/>
              <a:p>
                <a:pPr algn="ctr" defTabSz="914400">
                  <a:spcBef>
                    <a:spcPts val="1200"/>
                  </a:spcBef>
                </a:pPr>
                <a:r>
                  <a:rPr lang="en-US" sz="1600" dirty="0">
                    <a:solidFill>
                      <a:schemeClr val="accent3"/>
                    </a:solidFill>
                    <a:latin typeface="Segoe UI Semibold" panose="020B0702040204020203" pitchFamily="34" charset="0"/>
                    <a:cs typeface="Segoe UI Semibold" panose="020B0702040204020203" pitchFamily="34" charset="0"/>
                  </a:rPr>
                  <a:t>Specific  </a:t>
                </a:r>
                <a:r>
                  <a:rPr lang="en-US" sz="1600" dirty="0">
                    <a:solidFill>
                      <a:schemeClr val="tx1"/>
                    </a:solidFill>
                  </a:rPr>
                  <a:t>What, Why, Who, Where and Which.</a:t>
                </a:r>
              </a:p>
            </p:txBody>
          </p:sp>
          <p:sp>
            <p:nvSpPr>
              <p:cNvPr id="43" name="Freeform 26"/>
              <p:cNvSpPr>
                <a:spLocks noEditPoints="1"/>
              </p:cNvSpPr>
              <p:nvPr/>
            </p:nvSpPr>
            <p:spPr bwMode="auto">
              <a:xfrm>
                <a:off x="1389409" y="2705722"/>
                <a:ext cx="655225" cy="655225"/>
              </a:xfrm>
              <a:custGeom>
                <a:avLst/>
                <a:gdLst>
                  <a:gd name="T0" fmla="*/ 76 w 153"/>
                  <a:gd name="T1" fmla="*/ 153 h 153"/>
                  <a:gd name="T2" fmla="*/ 61 w 153"/>
                  <a:gd name="T3" fmla="*/ 7 h 153"/>
                  <a:gd name="T4" fmla="*/ 44 w 153"/>
                  <a:gd name="T5" fmla="*/ 41 h 153"/>
                  <a:gd name="T6" fmla="*/ 61 w 153"/>
                  <a:gd name="T7" fmla="*/ 7 h 153"/>
                  <a:gd name="T8" fmla="*/ 42 w 153"/>
                  <a:gd name="T9" fmla="*/ 46 h 153"/>
                  <a:gd name="T10" fmla="*/ 40 w 153"/>
                  <a:gd name="T11" fmla="*/ 74 h 153"/>
                  <a:gd name="T12" fmla="*/ 18 w 153"/>
                  <a:gd name="T13" fmla="*/ 35 h 153"/>
                  <a:gd name="T14" fmla="*/ 40 w 153"/>
                  <a:gd name="T15" fmla="*/ 79 h 153"/>
                  <a:gd name="T16" fmla="*/ 42 w 153"/>
                  <a:gd name="T17" fmla="*/ 107 h 153"/>
                  <a:gd name="T18" fmla="*/ 5 w 153"/>
                  <a:gd name="T19" fmla="*/ 80 h 153"/>
                  <a:gd name="T20" fmla="*/ 44 w 153"/>
                  <a:gd name="T21" fmla="*/ 112 h 153"/>
                  <a:gd name="T22" fmla="*/ 61 w 153"/>
                  <a:gd name="T23" fmla="*/ 146 h 153"/>
                  <a:gd name="T24" fmla="*/ 73 w 153"/>
                  <a:gd name="T25" fmla="*/ 147 h 153"/>
                  <a:gd name="T26" fmla="*/ 72 w 153"/>
                  <a:gd name="T27" fmla="*/ 107 h 153"/>
                  <a:gd name="T28" fmla="*/ 74 w 153"/>
                  <a:gd name="T29" fmla="*/ 101 h 153"/>
                  <a:gd name="T30" fmla="*/ 48 w 153"/>
                  <a:gd name="T31" fmla="*/ 104 h 153"/>
                  <a:gd name="T32" fmla="*/ 73 w 153"/>
                  <a:gd name="T33" fmla="*/ 79 h 153"/>
                  <a:gd name="T34" fmla="*/ 74 w 153"/>
                  <a:gd name="T35" fmla="*/ 73 h 153"/>
                  <a:gd name="T36" fmla="*/ 46 w 153"/>
                  <a:gd name="T37" fmla="*/ 72 h 153"/>
                  <a:gd name="T38" fmla="*/ 73 w 153"/>
                  <a:gd name="T39" fmla="*/ 51 h 153"/>
                  <a:gd name="T40" fmla="*/ 74 w 153"/>
                  <a:gd name="T41" fmla="*/ 45 h 153"/>
                  <a:gd name="T42" fmla="*/ 50 w 153"/>
                  <a:gd name="T43" fmla="*/ 41 h 153"/>
                  <a:gd name="T44" fmla="*/ 74 w 153"/>
                  <a:gd name="T45" fmla="*/ 45 h 153"/>
                  <a:gd name="T46" fmla="*/ 113 w 153"/>
                  <a:gd name="T47" fmla="*/ 74 h 153"/>
                  <a:gd name="T48" fmla="*/ 110 w 153"/>
                  <a:gd name="T49" fmla="*/ 46 h 153"/>
                  <a:gd name="T50" fmla="*/ 147 w 153"/>
                  <a:gd name="T51" fmla="*/ 72 h 153"/>
                  <a:gd name="T52" fmla="*/ 109 w 153"/>
                  <a:gd name="T53" fmla="*/ 41 h 153"/>
                  <a:gd name="T54" fmla="*/ 92 w 153"/>
                  <a:gd name="T55" fmla="*/ 7 h 153"/>
                  <a:gd name="T56" fmla="*/ 80 w 153"/>
                  <a:gd name="T57" fmla="*/ 6 h 153"/>
                  <a:gd name="T58" fmla="*/ 80 w 153"/>
                  <a:gd name="T59" fmla="*/ 46 h 153"/>
                  <a:gd name="T60" fmla="*/ 79 w 153"/>
                  <a:gd name="T61" fmla="*/ 52 h 153"/>
                  <a:gd name="T62" fmla="*/ 105 w 153"/>
                  <a:gd name="T63" fmla="*/ 49 h 153"/>
                  <a:gd name="T64" fmla="*/ 80 w 153"/>
                  <a:gd name="T65" fmla="*/ 74 h 153"/>
                  <a:gd name="T66" fmla="*/ 79 w 153"/>
                  <a:gd name="T67" fmla="*/ 80 h 153"/>
                  <a:gd name="T68" fmla="*/ 107 w 153"/>
                  <a:gd name="T69" fmla="*/ 80 h 153"/>
                  <a:gd name="T70" fmla="*/ 80 w 153"/>
                  <a:gd name="T71" fmla="*/ 102 h 153"/>
                  <a:gd name="T72" fmla="*/ 80 w 153"/>
                  <a:gd name="T73" fmla="*/ 147 h 153"/>
                  <a:gd name="T74" fmla="*/ 80 w 153"/>
                  <a:gd name="T75" fmla="*/ 107 h 153"/>
                  <a:gd name="T76" fmla="*/ 80 w 153"/>
                  <a:gd name="T77" fmla="*/ 147 h 153"/>
                  <a:gd name="T78" fmla="*/ 108 w 153"/>
                  <a:gd name="T79" fmla="*/ 113 h 153"/>
                  <a:gd name="T80" fmla="*/ 130 w 153"/>
                  <a:gd name="T81" fmla="*/ 123 h 153"/>
                  <a:gd name="T82" fmla="*/ 133 w 153"/>
                  <a:gd name="T83" fmla="*/ 118 h 153"/>
                  <a:gd name="T84" fmla="*/ 112 w 153"/>
                  <a:gd name="T85" fmla="*/ 80 h 153"/>
                  <a:gd name="T86" fmla="*/ 147 w 153"/>
                  <a:gd name="T87" fmla="*/ 8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3" h="153">
                    <a:moveTo>
                      <a:pt x="76" y="0"/>
                    </a:moveTo>
                    <a:cubicBezTo>
                      <a:pt x="34" y="0"/>
                      <a:pt x="0" y="34"/>
                      <a:pt x="0" y="76"/>
                    </a:cubicBezTo>
                    <a:cubicBezTo>
                      <a:pt x="0" y="118"/>
                      <a:pt x="34" y="153"/>
                      <a:pt x="76" y="153"/>
                    </a:cubicBezTo>
                    <a:cubicBezTo>
                      <a:pt x="119" y="153"/>
                      <a:pt x="153" y="118"/>
                      <a:pt x="153" y="76"/>
                    </a:cubicBezTo>
                    <a:cubicBezTo>
                      <a:pt x="153" y="34"/>
                      <a:pt x="119" y="0"/>
                      <a:pt x="76" y="0"/>
                    </a:cubicBezTo>
                    <a:close/>
                    <a:moveTo>
                      <a:pt x="61" y="7"/>
                    </a:moveTo>
                    <a:cubicBezTo>
                      <a:pt x="61" y="7"/>
                      <a:pt x="61" y="7"/>
                      <a:pt x="61" y="8"/>
                    </a:cubicBezTo>
                    <a:cubicBezTo>
                      <a:pt x="54" y="15"/>
                      <a:pt x="49" y="26"/>
                      <a:pt x="45" y="40"/>
                    </a:cubicBezTo>
                    <a:cubicBezTo>
                      <a:pt x="45" y="41"/>
                      <a:pt x="44" y="41"/>
                      <a:pt x="44" y="41"/>
                    </a:cubicBezTo>
                    <a:cubicBezTo>
                      <a:pt x="36" y="38"/>
                      <a:pt x="29" y="35"/>
                      <a:pt x="23" y="31"/>
                    </a:cubicBezTo>
                    <a:cubicBezTo>
                      <a:pt x="23" y="31"/>
                      <a:pt x="22" y="30"/>
                      <a:pt x="23" y="29"/>
                    </a:cubicBezTo>
                    <a:cubicBezTo>
                      <a:pt x="33" y="18"/>
                      <a:pt x="46" y="10"/>
                      <a:pt x="61" y="7"/>
                    </a:cubicBezTo>
                    <a:close/>
                    <a:moveTo>
                      <a:pt x="18" y="35"/>
                    </a:moveTo>
                    <a:cubicBezTo>
                      <a:pt x="19" y="35"/>
                      <a:pt x="19" y="35"/>
                      <a:pt x="20" y="35"/>
                    </a:cubicBezTo>
                    <a:cubicBezTo>
                      <a:pt x="26" y="39"/>
                      <a:pt x="34" y="43"/>
                      <a:pt x="42" y="46"/>
                    </a:cubicBezTo>
                    <a:cubicBezTo>
                      <a:pt x="43" y="46"/>
                      <a:pt x="44" y="47"/>
                      <a:pt x="43" y="47"/>
                    </a:cubicBezTo>
                    <a:cubicBezTo>
                      <a:pt x="42" y="55"/>
                      <a:pt x="41" y="64"/>
                      <a:pt x="41" y="72"/>
                    </a:cubicBezTo>
                    <a:cubicBezTo>
                      <a:pt x="41" y="73"/>
                      <a:pt x="40" y="74"/>
                      <a:pt x="40" y="74"/>
                    </a:cubicBezTo>
                    <a:cubicBezTo>
                      <a:pt x="7" y="74"/>
                      <a:pt x="7" y="74"/>
                      <a:pt x="7" y="74"/>
                    </a:cubicBezTo>
                    <a:cubicBezTo>
                      <a:pt x="6" y="74"/>
                      <a:pt x="5" y="73"/>
                      <a:pt x="5" y="72"/>
                    </a:cubicBezTo>
                    <a:cubicBezTo>
                      <a:pt x="6" y="59"/>
                      <a:pt x="11" y="46"/>
                      <a:pt x="18" y="35"/>
                    </a:cubicBezTo>
                    <a:close/>
                    <a:moveTo>
                      <a:pt x="5" y="80"/>
                    </a:moveTo>
                    <a:cubicBezTo>
                      <a:pt x="5" y="80"/>
                      <a:pt x="6" y="79"/>
                      <a:pt x="7" y="79"/>
                    </a:cubicBezTo>
                    <a:cubicBezTo>
                      <a:pt x="40" y="79"/>
                      <a:pt x="40" y="79"/>
                      <a:pt x="40" y="79"/>
                    </a:cubicBezTo>
                    <a:cubicBezTo>
                      <a:pt x="40" y="79"/>
                      <a:pt x="41" y="80"/>
                      <a:pt x="41" y="80"/>
                    </a:cubicBezTo>
                    <a:cubicBezTo>
                      <a:pt x="41" y="89"/>
                      <a:pt x="42" y="98"/>
                      <a:pt x="43" y="105"/>
                    </a:cubicBezTo>
                    <a:cubicBezTo>
                      <a:pt x="44" y="106"/>
                      <a:pt x="43" y="107"/>
                      <a:pt x="42" y="107"/>
                    </a:cubicBezTo>
                    <a:cubicBezTo>
                      <a:pt x="34" y="110"/>
                      <a:pt x="26" y="113"/>
                      <a:pt x="20" y="117"/>
                    </a:cubicBezTo>
                    <a:cubicBezTo>
                      <a:pt x="20" y="118"/>
                      <a:pt x="19" y="118"/>
                      <a:pt x="18" y="117"/>
                    </a:cubicBezTo>
                    <a:cubicBezTo>
                      <a:pt x="11" y="107"/>
                      <a:pt x="6" y="94"/>
                      <a:pt x="5" y="80"/>
                    </a:cubicBezTo>
                    <a:close/>
                    <a:moveTo>
                      <a:pt x="23" y="123"/>
                    </a:moveTo>
                    <a:cubicBezTo>
                      <a:pt x="22" y="123"/>
                      <a:pt x="23" y="122"/>
                      <a:pt x="23" y="121"/>
                    </a:cubicBezTo>
                    <a:cubicBezTo>
                      <a:pt x="29" y="117"/>
                      <a:pt x="36" y="114"/>
                      <a:pt x="44" y="112"/>
                    </a:cubicBezTo>
                    <a:cubicBezTo>
                      <a:pt x="44" y="112"/>
                      <a:pt x="45" y="112"/>
                      <a:pt x="45" y="113"/>
                    </a:cubicBezTo>
                    <a:cubicBezTo>
                      <a:pt x="49" y="127"/>
                      <a:pt x="54" y="138"/>
                      <a:pt x="61" y="145"/>
                    </a:cubicBezTo>
                    <a:cubicBezTo>
                      <a:pt x="61" y="145"/>
                      <a:pt x="61" y="146"/>
                      <a:pt x="61" y="146"/>
                    </a:cubicBezTo>
                    <a:cubicBezTo>
                      <a:pt x="46" y="142"/>
                      <a:pt x="33" y="134"/>
                      <a:pt x="23" y="123"/>
                    </a:cubicBezTo>
                    <a:close/>
                    <a:moveTo>
                      <a:pt x="74" y="146"/>
                    </a:moveTo>
                    <a:cubicBezTo>
                      <a:pt x="74" y="147"/>
                      <a:pt x="73" y="147"/>
                      <a:pt x="73" y="147"/>
                    </a:cubicBezTo>
                    <a:cubicBezTo>
                      <a:pt x="64" y="144"/>
                      <a:pt x="55" y="131"/>
                      <a:pt x="50" y="111"/>
                    </a:cubicBezTo>
                    <a:cubicBezTo>
                      <a:pt x="50" y="111"/>
                      <a:pt x="50" y="110"/>
                      <a:pt x="51" y="110"/>
                    </a:cubicBezTo>
                    <a:cubicBezTo>
                      <a:pt x="58" y="108"/>
                      <a:pt x="65" y="107"/>
                      <a:pt x="72" y="107"/>
                    </a:cubicBezTo>
                    <a:cubicBezTo>
                      <a:pt x="73" y="107"/>
                      <a:pt x="74" y="107"/>
                      <a:pt x="74" y="108"/>
                    </a:cubicBezTo>
                    <a:lnTo>
                      <a:pt x="74" y="146"/>
                    </a:lnTo>
                    <a:close/>
                    <a:moveTo>
                      <a:pt x="74" y="101"/>
                    </a:moveTo>
                    <a:cubicBezTo>
                      <a:pt x="74" y="101"/>
                      <a:pt x="73" y="102"/>
                      <a:pt x="73" y="102"/>
                    </a:cubicBezTo>
                    <a:cubicBezTo>
                      <a:pt x="65" y="102"/>
                      <a:pt x="57" y="103"/>
                      <a:pt x="50" y="105"/>
                    </a:cubicBezTo>
                    <a:cubicBezTo>
                      <a:pt x="49" y="105"/>
                      <a:pt x="49" y="104"/>
                      <a:pt x="48" y="104"/>
                    </a:cubicBezTo>
                    <a:cubicBezTo>
                      <a:pt x="47" y="96"/>
                      <a:pt x="46" y="89"/>
                      <a:pt x="46" y="80"/>
                    </a:cubicBezTo>
                    <a:cubicBezTo>
                      <a:pt x="46" y="79"/>
                      <a:pt x="47" y="79"/>
                      <a:pt x="47" y="79"/>
                    </a:cubicBezTo>
                    <a:cubicBezTo>
                      <a:pt x="73" y="79"/>
                      <a:pt x="73" y="79"/>
                      <a:pt x="73" y="79"/>
                    </a:cubicBezTo>
                    <a:cubicBezTo>
                      <a:pt x="73" y="79"/>
                      <a:pt x="74" y="79"/>
                      <a:pt x="74" y="80"/>
                    </a:cubicBezTo>
                    <a:lnTo>
                      <a:pt x="74" y="101"/>
                    </a:lnTo>
                    <a:close/>
                    <a:moveTo>
                      <a:pt x="74" y="73"/>
                    </a:moveTo>
                    <a:cubicBezTo>
                      <a:pt x="74" y="73"/>
                      <a:pt x="73" y="74"/>
                      <a:pt x="73" y="74"/>
                    </a:cubicBezTo>
                    <a:cubicBezTo>
                      <a:pt x="47" y="74"/>
                      <a:pt x="47" y="74"/>
                      <a:pt x="47" y="74"/>
                    </a:cubicBezTo>
                    <a:cubicBezTo>
                      <a:pt x="47" y="74"/>
                      <a:pt x="46" y="73"/>
                      <a:pt x="46" y="72"/>
                    </a:cubicBezTo>
                    <a:cubicBezTo>
                      <a:pt x="46" y="64"/>
                      <a:pt x="47" y="56"/>
                      <a:pt x="48" y="49"/>
                    </a:cubicBezTo>
                    <a:cubicBezTo>
                      <a:pt x="49" y="48"/>
                      <a:pt x="49" y="48"/>
                      <a:pt x="50" y="48"/>
                    </a:cubicBezTo>
                    <a:cubicBezTo>
                      <a:pt x="57" y="50"/>
                      <a:pt x="65" y="51"/>
                      <a:pt x="73" y="51"/>
                    </a:cubicBezTo>
                    <a:cubicBezTo>
                      <a:pt x="73" y="51"/>
                      <a:pt x="74" y="51"/>
                      <a:pt x="74" y="52"/>
                    </a:cubicBezTo>
                    <a:lnTo>
                      <a:pt x="74" y="73"/>
                    </a:lnTo>
                    <a:close/>
                    <a:moveTo>
                      <a:pt x="74" y="45"/>
                    </a:moveTo>
                    <a:cubicBezTo>
                      <a:pt x="74" y="45"/>
                      <a:pt x="73" y="46"/>
                      <a:pt x="73" y="46"/>
                    </a:cubicBezTo>
                    <a:cubicBezTo>
                      <a:pt x="65" y="46"/>
                      <a:pt x="58" y="45"/>
                      <a:pt x="51" y="43"/>
                    </a:cubicBezTo>
                    <a:cubicBezTo>
                      <a:pt x="50" y="43"/>
                      <a:pt x="50" y="42"/>
                      <a:pt x="50" y="41"/>
                    </a:cubicBezTo>
                    <a:cubicBezTo>
                      <a:pt x="55" y="22"/>
                      <a:pt x="64" y="9"/>
                      <a:pt x="73" y="6"/>
                    </a:cubicBezTo>
                    <a:cubicBezTo>
                      <a:pt x="73" y="6"/>
                      <a:pt x="74" y="6"/>
                      <a:pt x="74" y="7"/>
                    </a:cubicBezTo>
                    <a:lnTo>
                      <a:pt x="74" y="45"/>
                    </a:lnTo>
                    <a:close/>
                    <a:moveTo>
                      <a:pt x="147" y="72"/>
                    </a:moveTo>
                    <a:cubicBezTo>
                      <a:pt x="148" y="73"/>
                      <a:pt x="147" y="74"/>
                      <a:pt x="146" y="74"/>
                    </a:cubicBezTo>
                    <a:cubicBezTo>
                      <a:pt x="113" y="74"/>
                      <a:pt x="113" y="74"/>
                      <a:pt x="113" y="74"/>
                    </a:cubicBezTo>
                    <a:cubicBezTo>
                      <a:pt x="113" y="74"/>
                      <a:pt x="112" y="73"/>
                      <a:pt x="112" y="72"/>
                    </a:cubicBezTo>
                    <a:cubicBezTo>
                      <a:pt x="112" y="64"/>
                      <a:pt x="111" y="55"/>
                      <a:pt x="109" y="47"/>
                    </a:cubicBezTo>
                    <a:cubicBezTo>
                      <a:pt x="109" y="47"/>
                      <a:pt x="110" y="46"/>
                      <a:pt x="110" y="46"/>
                    </a:cubicBezTo>
                    <a:cubicBezTo>
                      <a:pt x="119" y="43"/>
                      <a:pt x="126" y="40"/>
                      <a:pt x="133" y="35"/>
                    </a:cubicBezTo>
                    <a:cubicBezTo>
                      <a:pt x="133" y="35"/>
                      <a:pt x="134" y="35"/>
                      <a:pt x="135" y="35"/>
                    </a:cubicBezTo>
                    <a:cubicBezTo>
                      <a:pt x="142" y="46"/>
                      <a:pt x="147" y="59"/>
                      <a:pt x="147" y="72"/>
                    </a:cubicBezTo>
                    <a:close/>
                    <a:moveTo>
                      <a:pt x="130" y="29"/>
                    </a:moveTo>
                    <a:cubicBezTo>
                      <a:pt x="130" y="30"/>
                      <a:pt x="130" y="31"/>
                      <a:pt x="130" y="31"/>
                    </a:cubicBezTo>
                    <a:cubicBezTo>
                      <a:pt x="124" y="35"/>
                      <a:pt x="117" y="39"/>
                      <a:pt x="109" y="41"/>
                    </a:cubicBezTo>
                    <a:cubicBezTo>
                      <a:pt x="109" y="41"/>
                      <a:pt x="108" y="41"/>
                      <a:pt x="108" y="40"/>
                    </a:cubicBezTo>
                    <a:cubicBezTo>
                      <a:pt x="104" y="26"/>
                      <a:pt x="99" y="15"/>
                      <a:pt x="92" y="8"/>
                    </a:cubicBezTo>
                    <a:cubicBezTo>
                      <a:pt x="92" y="7"/>
                      <a:pt x="92" y="7"/>
                      <a:pt x="92" y="7"/>
                    </a:cubicBezTo>
                    <a:cubicBezTo>
                      <a:pt x="107" y="10"/>
                      <a:pt x="120" y="18"/>
                      <a:pt x="130" y="29"/>
                    </a:cubicBezTo>
                    <a:close/>
                    <a:moveTo>
                      <a:pt x="79" y="7"/>
                    </a:moveTo>
                    <a:cubicBezTo>
                      <a:pt x="79" y="6"/>
                      <a:pt x="80" y="6"/>
                      <a:pt x="80" y="6"/>
                    </a:cubicBezTo>
                    <a:cubicBezTo>
                      <a:pt x="89" y="9"/>
                      <a:pt x="98" y="22"/>
                      <a:pt x="103" y="41"/>
                    </a:cubicBezTo>
                    <a:cubicBezTo>
                      <a:pt x="103" y="42"/>
                      <a:pt x="102" y="43"/>
                      <a:pt x="102" y="43"/>
                    </a:cubicBezTo>
                    <a:cubicBezTo>
                      <a:pt x="95" y="45"/>
                      <a:pt x="88" y="45"/>
                      <a:pt x="80" y="46"/>
                    </a:cubicBezTo>
                    <a:cubicBezTo>
                      <a:pt x="80" y="46"/>
                      <a:pt x="79" y="45"/>
                      <a:pt x="79" y="45"/>
                    </a:cubicBezTo>
                    <a:lnTo>
                      <a:pt x="79" y="7"/>
                    </a:lnTo>
                    <a:close/>
                    <a:moveTo>
                      <a:pt x="79" y="52"/>
                    </a:moveTo>
                    <a:cubicBezTo>
                      <a:pt x="79" y="51"/>
                      <a:pt x="80" y="51"/>
                      <a:pt x="80" y="51"/>
                    </a:cubicBezTo>
                    <a:cubicBezTo>
                      <a:pt x="88" y="51"/>
                      <a:pt x="96" y="50"/>
                      <a:pt x="103" y="48"/>
                    </a:cubicBezTo>
                    <a:cubicBezTo>
                      <a:pt x="104" y="48"/>
                      <a:pt x="104" y="48"/>
                      <a:pt x="105" y="49"/>
                    </a:cubicBezTo>
                    <a:cubicBezTo>
                      <a:pt x="106" y="56"/>
                      <a:pt x="107" y="64"/>
                      <a:pt x="107" y="73"/>
                    </a:cubicBezTo>
                    <a:cubicBezTo>
                      <a:pt x="107" y="73"/>
                      <a:pt x="106" y="74"/>
                      <a:pt x="106" y="74"/>
                    </a:cubicBezTo>
                    <a:cubicBezTo>
                      <a:pt x="80" y="74"/>
                      <a:pt x="80" y="74"/>
                      <a:pt x="80" y="74"/>
                    </a:cubicBezTo>
                    <a:cubicBezTo>
                      <a:pt x="80" y="74"/>
                      <a:pt x="79" y="73"/>
                      <a:pt x="79" y="73"/>
                    </a:cubicBezTo>
                    <a:lnTo>
                      <a:pt x="79" y="52"/>
                    </a:lnTo>
                    <a:close/>
                    <a:moveTo>
                      <a:pt x="79" y="80"/>
                    </a:moveTo>
                    <a:cubicBezTo>
                      <a:pt x="79" y="79"/>
                      <a:pt x="80" y="79"/>
                      <a:pt x="80" y="79"/>
                    </a:cubicBezTo>
                    <a:cubicBezTo>
                      <a:pt x="106" y="79"/>
                      <a:pt x="106" y="79"/>
                      <a:pt x="106" y="79"/>
                    </a:cubicBezTo>
                    <a:cubicBezTo>
                      <a:pt x="106" y="79"/>
                      <a:pt x="107" y="80"/>
                      <a:pt x="107" y="80"/>
                    </a:cubicBezTo>
                    <a:cubicBezTo>
                      <a:pt x="107" y="89"/>
                      <a:pt x="106" y="97"/>
                      <a:pt x="104" y="104"/>
                    </a:cubicBezTo>
                    <a:cubicBezTo>
                      <a:pt x="104" y="104"/>
                      <a:pt x="104" y="105"/>
                      <a:pt x="103" y="105"/>
                    </a:cubicBezTo>
                    <a:cubicBezTo>
                      <a:pt x="96" y="103"/>
                      <a:pt x="88" y="102"/>
                      <a:pt x="80" y="102"/>
                    </a:cubicBezTo>
                    <a:cubicBezTo>
                      <a:pt x="79" y="102"/>
                      <a:pt x="79" y="101"/>
                      <a:pt x="79" y="101"/>
                    </a:cubicBezTo>
                    <a:lnTo>
                      <a:pt x="79" y="80"/>
                    </a:lnTo>
                    <a:close/>
                    <a:moveTo>
                      <a:pt x="80" y="147"/>
                    </a:moveTo>
                    <a:cubicBezTo>
                      <a:pt x="80" y="147"/>
                      <a:pt x="79" y="147"/>
                      <a:pt x="79" y="146"/>
                    </a:cubicBezTo>
                    <a:cubicBezTo>
                      <a:pt x="79" y="108"/>
                      <a:pt x="79" y="108"/>
                      <a:pt x="79" y="108"/>
                    </a:cubicBezTo>
                    <a:cubicBezTo>
                      <a:pt x="79" y="107"/>
                      <a:pt x="79" y="107"/>
                      <a:pt x="80" y="107"/>
                    </a:cubicBezTo>
                    <a:cubicBezTo>
                      <a:pt x="88" y="107"/>
                      <a:pt x="95" y="108"/>
                      <a:pt x="102" y="110"/>
                    </a:cubicBezTo>
                    <a:cubicBezTo>
                      <a:pt x="103" y="110"/>
                      <a:pt x="103" y="111"/>
                      <a:pt x="103" y="111"/>
                    </a:cubicBezTo>
                    <a:cubicBezTo>
                      <a:pt x="98" y="131"/>
                      <a:pt x="89" y="144"/>
                      <a:pt x="80" y="147"/>
                    </a:cubicBezTo>
                    <a:close/>
                    <a:moveTo>
                      <a:pt x="92" y="146"/>
                    </a:moveTo>
                    <a:cubicBezTo>
                      <a:pt x="92" y="146"/>
                      <a:pt x="92" y="145"/>
                      <a:pt x="92" y="145"/>
                    </a:cubicBezTo>
                    <a:cubicBezTo>
                      <a:pt x="99" y="138"/>
                      <a:pt x="104" y="127"/>
                      <a:pt x="108" y="113"/>
                    </a:cubicBezTo>
                    <a:cubicBezTo>
                      <a:pt x="108" y="112"/>
                      <a:pt x="109" y="112"/>
                      <a:pt x="109" y="112"/>
                    </a:cubicBezTo>
                    <a:cubicBezTo>
                      <a:pt x="117" y="114"/>
                      <a:pt x="124" y="118"/>
                      <a:pt x="130" y="121"/>
                    </a:cubicBezTo>
                    <a:cubicBezTo>
                      <a:pt x="130" y="122"/>
                      <a:pt x="130" y="123"/>
                      <a:pt x="130" y="123"/>
                    </a:cubicBezTo>
                    <a:cubicBezTo>
                      <a:pt x="120" y="134"/>
                      <a:pt x="107" y="142"/>
                      <a:pt x="92" y="146"/>
                    </a:cubicBezTo>
                    <a:close/>
                    <a:moveTo>
                      <a:pt x="135" y="117"/>
                    </a:moveTo>
                    <a:cubicBezTo>
                      <a:pt x="134" y="118"/>
                      <a:pt x="133" y="118"/>
                      <a:pt x="133" y="118"/>
                    </a:cubicBezTo>
                    <a:cubicBezTo>
                      <a:pt x="127" y="113"/>
                      <a:pt x="119" y="110"/>
                      <a:pt x="110" y="107"/>
                    </a:cubicBezTo>
                    <a:cubicBezTo>
                      <a:pt x="110" y="107"/>
                      <a:pt x="109" y="106"/>
                      <a:pt x="109" y="105"/>
                    </a:cubicBezTo>
                    <a:cubicBezTo>
                      <a:pt x="111" y="97"/>
                      <a:pt x="112" y="89"/>
                      <a:pt x="112" y="80"/>
                    </a:cubicBezTo>
                    <a:cubicBezTo>
                      <a:pt x="112" y="79"/>
                      <a:pt x="113" y="79"/>
                      <a:pt x="113" y="79"/>
                    </a:cubicBezTo>
                    <a:cubicBezTo>
                      <a:pt x="146" y="79"/>
                      <a:pt x="146" y="79"/>
                      <a:pt x="146" y="79"/>
                    </a:cubicBezTo>
                    <a:cubicBezTo>
                      <a:pt x="147" y="79"/>
                      <a:pt x="148" y="80"/>
                      <a:pt x="147" y="80"/>
                    </a:cubicBezTo>
                    <a:cubicBezTo>
                      <a:pt x="147" y="94"/>
                      <a:pt x="142" y="107"/>
                      <a:pt x="135" y="117"/>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 name="Group 6">
              <a:extLst>
                <a:ext uri="{FF2B5EF4-FFF2-40B4-BE49-F238E27FC236}">
                  <a16:creationId xmlns:a16="http://schemas.microsoft.com/office/drawing/2014/main" id="{93690FAD-3106-4707-9F88-56B6EDB8A65D}"/>
                </a:ext>
              </a:extLst>
            </p:cNvPr>
            <p:cNvGrpSpPr/>
            <p:nvPr/>
          </p:nvGrpSpPr>
          <p:grpSpPr>
            <a:xfrm>
              <a:off x="6361203" y="2437319"/>
              <a:ext cx="2743200" cy="2743200"/>
              <a:chOff x="6361203" y="2437319"/>
              <a:chExt cx="2743200" cy="2743200"/>
            </a:xfrm>
          </p:grpSpPr>
          <p:sp>
            <p:nvSpPr>
              <p:cNvPr id="11" name="Oval 10"/>
              <p:cNvSpPr/>
              <p:nvPr/>
            </p:nvSpPr>
            <p:spPr>
              <a:xfrm>
                <a:off x="6361203" y="2437319"/>
                <a:ext cx="2743200" cy="2743200"/>
              </a:xfrm>
              <a:prstGeom prst="ellipse">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731520" rIns="91440" bIns="182880" numCol="1" spcCol="0" rtlCol="0" fromWordArt="0" anchor="ctr" anchorCtr="0" forceAA="0" compatLnSpc="1">
                <a:prstTxWarp prst="textNoShape">
                  <a:avLst/>
                </a:prstTxWarp>
                <a:noAutofit/>
              </a:bodyPr>
              <a:lstStyle/>
              <a:p>
                <a:pPr lvl="0" algn="ctr" defTabSz="914400">
                  <a:spcBef>
                    <a:spcPts val="1200"/>
                  </a:spcBef>
                  <a:defRPr/>
                </a:pPr>
                <a:r>
                  <a:rPr lang="en-US" sz="1600" dirty="0">
                    <a:solidFill>
                      <a:schemeClr val="accent3"/>
                    </a:solidFill>
                    <a:latin typeface="Segoe UI Semibold" panose="020B0702040204020203" pitchFamily="34" charset="0"/>
                    <a:cs typeface="Segoe UI Semibold" panose="020B0702040204020203" pitchFamily="34" charset="0"/>
                  </a:rPr>
                  <a:t>Achievable </a:t>
                </a:r>
                <a:r>
                  <a:rPr lang="en-US" sz="1600" dirty="0">
                    <a:solidFill>
                      <a:schemeClr val="tx1"/>
                    </a:solidFill>
                  </a:rPr>
                  <a:t>How can I achieve and realistic.</a:t>
                </a:r>
              </a:p>
            </p:txBody>
          </p:sp>
          <p:grpSp>
            <p:nvGrpSpPr>
              <p:cNvPr id="44" name="Group 43"/>
              <p:cNvGrpSpPr/>
              <p:nvPr/>
            </p:nvGrpSpPr>
            <p:grpSpPr>
              <a:xfrm>
                <a:off x="7513637" y="2681077"/>
                <a:ext cx="522245" cy="655225"/>
                <a:chOff x="6808793" y="5405445"/>
                <a:chExt cx="342900" cy="430213"/>
              </a:xfrm>
              <a:solidFill>
                <a:schemeClr val="accent3"/>
              </a:solidFill>
            </p:grpSpPr>
            <p:sp>
              <p:nvSpPr>
                <p:cNvPr id="45" name="Freeform 102"/>
                <p:cNvSpPr>
                  <a:spLocks/>
                </p:cNvSpPr>
                <p:nvPr/>
              </p:nvSpPr>
              <p:spPr bwMode="auto">
                <a:xfrm>
                  <a:off x="6935793" y="5562608"/>
                  <a:ext cx="171450" cy="14288"/>
                </a:xfrm>
                <a:custGeom>
                  <a:avLst/>
                  <a:gdLst>
                    <a:gd name="T0" fmla="*/ 0 w 61"/>
                    <a:gd name="T1" fmla="*/ 3 h 5"/>
                    <a:gd name="T2" fmla="*/ 3 w 61"/>
                    <a:gd name="T3" fmla="*/ 5 h 5"/>
                    <a:gd name="T4" fmla="*/ 59 w 61"/>
                    <a:gd name="T5" fmla="*/ 5 h 5"/>
                    <a:gd name="T6" fmla="*/ 61 w 61"/>
                    <a:gd name="T7" fmla="*/ 3 h 5"/>
                    <a:gd name="T8" fmla="*/ 59 w 61"/>
                    <a:gd name="T9" fmla="*/ 0 h 5"/>
                    <a:gd name="T10" fmla="*/ 3 w 61"/>
                    <a:gd name="T11" fmla="*/ 0 h 5"/>
                    <a:gd name="T12" fmla="*/ 0 w 61"/>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61" h="5">
                      <a:moveTo>
                        <a:pt x="0" y="3"/>
                      </a:moveTo>
                      <a:cubicBezTo>
                        <a:pt x="0" y="4"/>
                        <a:pt x="2" y="5"/>
                        <a:pt x="3" y="5"/>
                      </a:cubicBezTo>
                      <a:cubicBezTo>
                        <a:pt x="59" y="5"/>
                        <a:pt x="59" y="5"/>
                        <a:pt x="59" y="5"/>
                      </a:cubicBezTo>
                      <a:cubicBezTo>
                        <a:pt x="60" y="5"/>
                        <a:pt x="61" y="4"/>
                        <a:pt x="61" y="3"/>
                      </a:cubicBezTo>
                      <a:cubicBezTo>
                        <a:pt x="61" y="1"/>
                        <a:pt x="60" y="0"/>
                        <a:pt x="59" y="0"/>
                      </a:cubicBezTo>
                      <a:cubicBezTo>
                        <a:pt x="3" y="0"/>
                        <a:pt x="3" y="0"/>
                        <a:pt x="3" y="0"/>
                      </a:cubicBezTo>
                      <a:cubicBezTo>
                        <a:pt x="2" y="0"/>
                        <a:pt x="0" y="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6935793" y="5649920"/>
                  <a:ext cx="171450" cy="14288"/>
                </a:xfrm>
                <a:custGeom>
                  <a:avLst/>
                  <a:gdLst>
                    <a:gd name="T0" fmla="*/ 0 w 61"/>
                    <a:gd name="T1" fmla="*/ 2 h 5"/>
                    <a:gd name="T2" fmla="*/ 3 w 61"/>
                    <a:gd name="T3" fmla="*/ 5 h 5"/>
                    <a:gd name="T4" fmla="*/ 59 w 61"/>
                    <a:gd name="T5" fmla="*/ 5 h 5"/>
                    <a:gd name="T6" fmla="*/ 61 w 61"/>
                    <a:gd name="T7" fmla="*/ 2 h 5"/>
                    <a:gd name="T8" fmla="*/ 59 w 61"/>
                    <a:gd name="T9" fmla="*/ 0 h 5"/>
                    <a:gd name="T10" fmla="*/ 3 w 61"/>
                    <a:gd name="T11" fmla="*/ 0 h 5"/>
                    <a:gd name="T12" fmla="*/ 0 w 61"/>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1" h="5">
                      <a:moveTo>
                        <a:pt x="0" y="2"/>
                      </a:moveTo>
                      <a:cubicBezTo>
                        <a:pt x="0" y="4"/>
                        <a:pt x="2" y="5"/>
                        <a:pt x="3" y="5"/>
                      </a:cubicBezTo>
                      <a:cubicBezTo>
                        <a:pt x="59" y="5"/>
                        <a:pt x="59" y="5"/>
                        <a:pt x="59" y="5"/>
                      </a:cubicBezTo>
                      <a:cubicBezTo>
                        <a:pt x="60" y="5"/>
                        <a:pt x="61" y="4"/>
                        <a:pt x="61" y="2"/>
                      </a:cubicBezTo>
                      <a:cubicBezTo>
                        <a:pt x="61" y="1"/>
                        <a:pt x="60" y="0"/>
                        <a:pt x="59" y="0"/>
                      </a:cubicBezTo>
                      <a:cubicBezTo>
                        <a:pt x="3" y="0"/>
                        <a:pt x="3" y="0"/>
                        <a:pt x="3" y="0"/>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04"/>
                <p:cNvSpPr>
                  <a:spLocks/>
                </p:cNvSpPr>
                <p:nvPr/>
              </p:nvSpPr>
              <p:spPr bwMode="auto">
                <a:xfrm>
                  <a:off x="6935793" y="5734058"/>
                  <a:ext cx="171450" cy="14288"/>
                </a:xfrm>
                <a:custGeom>
                  <a:avLst/>
                  <a:gdLst>
                    <a:gd name="T0" fmla="*/ 0 w 61"/>
                    <a:gd name="T1" fmla="*/ 3 h 5"/>
                    <a:gd name="T2" fmla="*/ 3 w 61"/>
                    <a:gd name="T3" fmla="*/ 5 h 5"/>
                    <a:gd name="T4" fmla="*/ 59 w 61"/>
                    <a:gd name="T5" fmla="*/ 5 h 5"/>
                    <a:gd name="T6" fmla="*/ 61 w 61"/>
                    <a:gd name="T7" fmla="*/ 3 h 5"/>
                    <a:gd name="T8" fmla="*/ 59 w 61"/>
                    <a:gd name="T9" fmla="*/ 0 h 5"/>
                    <a:gd name="T10" fmla="*/ 3 w 61"/>
                    <a:gd name="T11" fmla="*/ 0 h 5"/>
                    <a:gd name="T12" fmla="*/ 0 w 61"/>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61" h="5">
                      <a:moveTo>
                        <a:pt x="0" y="3"/>
                      </a:moveTo>
                      <a:cubicBezTo>
                        <a:pt x="0" y="4"/>
                        <a:pt x="2" y="5"/>
                        <a:pt x="3" y="5"/>
                      </a:cubicBezTo>
                      <a:cubicBezTo>
                        <a:pt x="59" y="5"/>
                        <a:pt x="59" y="5"/>
                        <a:pt x="59" y="5"/>
                      </a:cubicBezTo>
                      <a:cubicBezTo>
                        <a:pt x="60" y="5"/>
                        <a:pt x="61" y="4"/>
                        <a:pt x="61" y="3"/>
                      </a:cubicBezTo>
                      <a:cubicBezTo>
                        <a:pt x="61" y="1"/>
                        <a:pt x="60" y="0"/>
                        <a:pt x="59" y="0"/>
                      </a:cubicBezTo>
                      <a:cubicBezTo>
                        <a:pt x="3" y="0"/>
                        <a:pt x="3" y="0"/>
                        <a:pt x="3" y="0"/>
                      </a:cubicBezTo>
                      <a:cubicBezTo>
                        <a:pt x="2" y="0"/>
                        <a:pt x="0" y="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6808793" y="5405445"/>
                  <a:ext cx="342900" cy="430213"/>
                </a:xfrm>
                <a:custGeom>
                  <a:avLst/>
                  <a:gdLst>
                    <a:gd name="T0" fmla="*/ 97 w 122"/>
                    <a:gd name="T1" fmla="*/ 10 h 153"/>
                    <a:gd name="T2" fmla="*/ 96 w 122"/>
                    <a:gd name="T3" fmla="*/ 9 h 153"/>
                    <a:gd name="T4" fmla="*/ 96 w 122"/>
                    <a:gd name="T5" fmla="*/ 3 h 153"/>
                    <a:gd name="T6" fmla="*/ 94 w 122"/>
                    <a:gd name="T7" fmla="*/ 0 h 153"/>
                    <a:gd name="T8" fmla="*/ 91 w 122"/>
                    <a:gd name="T9" fmla="*/ 3 h 153"/>
                    <a:gd name="T10" fmla="*/ 91 w 122"/>
                    <a:gd name="T11" fmla="*/ 9 h 153"/>
                    <a:gd name="T12" fmla="*/ 90 w 122"/>
                    <a:gd name="T13" fmla="*/ 10 h 153"/>
                    <a:gd name="T14" fmla="*/ 64 w 122"/>
                    <a:gd name="T15" fmla="*/ 10 h 153"/>
                    <a:gd name="T16" fmla="*/ 63 w 122"/>
                    <a:gd name="T17" fmla="*/ 9 h 153"/>
                    <a:gd name="T18" fmla="*/ 63 w 122"/>
                    <a:gd name="T19" fmla="*/ 3 h 153"/>
                    <a:gd name="T20" fmla="*/ 61 w 122"/>
                    <a:gd name="T21" fmla="*/ 0 h 153"/>
                    <a:gd name="T22" fmla="*/ 58 w 122"/>
                    <a:gd name="T23" fmla="*/ 3 h 153"/>
                    <a:gd name="T24" fmla="*/ 58 w 122"/>
                    <a:gd name="T25" fmla="*/ 9 h 153"/>
                    <a:gd name="T26" fmla="*/ 57 w 122"/>
                    <a:gd name="T27" fmla="*/ 10 h 153"/>
                    <a:gd name="T28" fmla="*/ 31 w 122"/>
                    <a:gd name="T29" fmla="*/ 10 h 153"/>
                    <a:gd name="T30" fmla="*/ 30 w 122"/>
                    <a:gd name="T31" fmla="*/ 9 h 153"/>
                    <a:gd name="T32" fmla="*/ 30 w 122"/>
                    <a:gd name="T33" fmla="*/ 3 h 153"/>
                    <a:gd name="T34" fmla="*/ 28 w 122"/>
                    <a:gd name="T35" fmla="*/ 0 h 153"/>
                    <a:gd name="T36" fmla="*/ 25 w 122"/>
                    <a:gd name="T37" fmla="*/ 3 h 153"/>
                    <a:gd name="T38" fmla="*/ 25 w 122"/>
                    <a:gd name="T39" fmla="*/ 9 h 153"/>
                    <a:gd name="T40" fmla="*/ 24 w 122"/>
                    <a:gd name="T41" fmla="*/ 10 h 153"/>
                    <a:gd name="T42" fmla="*/ 2 w 122"/>
                    <a:gd name="T43" fmla="*/ 10 h 153"/>
                    <a:gd name="T44" fmla="*/ 0 w 122"/>
                    <a:gd name="T45" fmla="*/ 13 h 153"/>
                    <a:gd name="T46" fmla="*/ 0 w 122"/>
                    <a:gd name="T47" fmla="*/ 150 h 153"/>
                    <a:gd name="T48" fmla="*/ 2 w 122"/>
                    <a:gd name="T49" fmla="*/ 153 h 153"/>
                    <a:gd name="T50" fmla="*/ 119 w 122"/>
                    <a:gd name="T51" fmla="*/ 153 h 153"/>
                    <a:gd name="T52" fmla="*/ 122 w 122"/>
                    <a:gd name="T53" fmla="*/ 150 h 153"/>
                    <a:gd name="T54" fmla="*/ 122 w 122"/>
                    <a:gd name="T55" fmla="*/ 13 h 153"/>
                    <a:gd name="T56" fmla="*/ 119 w 122"/>
                    <a:gd name="T57" fmla="*/ 10 h 153"/>
                    <a:gd name="T58" fmla="*/ 97 w 122"/>
                    <a:gd name="T59" fmla="*/ 10 h 153"/>
                    <a:gd name="T60" fmla="*/ 117 w 122"/>
                    <a:gd name="T61" fmla="*/ 146 h 153"/>
                    <a:gd name="T62" fmla="*/ 115 w 122"/>
                    <a:gd name="T63" fmla="*/ 148 h 153"/>
                    <a:gd name="T64" fmla="*/ 6 w 122"/>
                    <a:gd name="T65" fmla="*/ 148 h 153"/>
                    <a:gd name="T66" fmla="*/ 5 w 122"/>
                    <a:gd name="T67" fmla="*/ 146 h 153"/>
                    <a:gd name="T68" fmla="*/ 5 w 122"/>
                    <a:gd name="T69" fmla="*/ 17 h 153"/>
                    <a:gd name="T70" fmla="*/ 6 w 122"/>
                    <a:gd name="T71" fmla="*/ 16 h 153"/>
                    <a:gd name="T72" fmla="*/ 24 w 122"/>
                    <a:gd name="T73" fmla="*/ 16 h 153"/>
                    <a:gd name="T74" fmla="*/ 25 w 122"/>
                    <a:gd name="T75" fmla="*/ 17 h 153"/>
                    <a:gd name="T76" fmla="*/ 25 w 122"/>
                    <a:gd name="T77" fmla="*/ 23 h 153"/>
                    <a:gd name="T78" fmla="*/ 28 w 122"/>
                    <a:gd name="T79" fmla="*/ 26 h 153"/>
                    <a:gd name="T80" fmla="*/ 30 w 122"/>
                    <a:gd name="T81" fmla="*/ 23 h 153"/>
                    <a:gd name="T82" fmla="*/ 30 w 122"/>
                    <a:gd name="T83" fmla="*/ 17 h 153"/>
                    <a:gd name="T84" fmla="*/ 31 w 122"/>
                    <a:gd name="T85" fmla="*/ 16 h 153"/>
                    <a:gd name="T86" fmla="*/ 57 w 122"/>
                    <a:gd name="T87" fmla="*/ 16 h 153"/>
                    <a:gd name="T88" fmla="*/ 58 w 122"/>
                    <a:gd name="T89" fmla="*/ 17 h 153"/>
                    <a:gd name="T90" fmla="*/ 58 w 122"/>
                    <a:gd name="T91" fmla="*/ 23 h 153"/>
                    <a:gd name="T92" fmla="*/ 61 w 122"/>
                    <a:gd name="T93" fmla="*/ 26 h 153"/>
                    <a:gd name="T94" fmla="*/ 63 w 122"/>
                    <a:gd name="T95" fmla="*/ 23 h 153"/>
                    <a:gd name="T96" fmla="*/ 63 w 122"/>
                    <a:gd name="T97" fmla="*/ 17 h 153"/>
                    <a:gd name="T98" fmla="*/ 64 w 122"/>
                    <a:gd name="T99" fmla="*/ 16 h 153"/>
                    <a:gd name="T100" fmla="*/ 90 w 122"/>
                    <a:gd name="T101" fmla="*/ 16 h 153"/>
                    <a:gd name="T102" fmla="*/ 91 w 122"/>
                    <a:gd name="T103" fmla="*/ 17 h 153"/>
                    <a:gd name="T104" fmla="*/ 91 w 122"/>
                    <a:gd name="T105" fmla="*/ 23 h 153"/>
                    <a:gd name="T106" fmla="*/ 94 w 122"/>
                    <a:gd name="T107" fmla="*/ 26 h 153"/>
                    <a:gd name="T108" fmla="*/ 96 w 122"/>
                    <a:gd name="T109" fmla="*/ 23 h 153"/>
                    <a:gd name="T110" fmla="*/ 96 w 122"/>
                    <a:gd name="T111" fmla="*/ 17 h 153"/>
                    <a:gd name="T112" fmla="*/ 97 w 122"/>
                    <a:gd name="T113" fmla="*/ 16 h 153"/>
                    <a:gd name="T114" fmla="*/ 115 w 122"/>
                    <a:gd name="T115" fmla="*/ 16 h 153"/>
                    <a:gd name="T116" fmla="*/ 117 w 122"/>
                    <a:gd name="T117" fmla="*/ 17 h 153"/>
                    <a:gd name="T118" fmla="*/ 117 w 122"/>
                    <a:gd name="T119" fmla="*/ 1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2" h="153">
                      <a:moveTo>
                        <a:pt x="97" y="10"/>
                      </a:moveTo>
                      <a:cubicBezTo>
                        <a:pt x="97" y="10"/>
                        <a:pt x="96" y="10"/>
                        <a:pt x="96" y="9"/>
                      </a:cubicBezTo>
                      <a:cubicBezTo>
                        <a:pt x="96" y="3"/>
                        <a:pt x="96" y="3"/>
                        <a:pt x="96" y="3"/>
                      </a:cubicBezTo>
                      <a:cubicBezTo>
                        <a:pt x="96" y="1"/>
                        <a:pt x="95" y="0"/>
                        <a:pt x="94" y="0"/>
                      </a:cubicBezTo>
                      <a:cubicBezTo>
                        <a:pt x="92" y="0"/>
                        <a:pt x="91" y="1"/>
                        <a:pt x="91" y="3"/>
                      </a:cubicBezTo>
                      <a:cubicBezTo>
                        <a:pt x="91" y="9"/>
                        <a:pt x="91" y="9"/>
                        <a:pt x="91" y="9"/>
                      </a:cubicBezTo>
                      <a:cubicBezTo>
                        <a:pt x="91" y="10"/>
                        <a:pt x="91" y="10"/>
                        <a:pt x="90" y="10"/>
                      </a:cubicBezTo>
                      <a:cubicBezTo>
                        <a:pt x="64" y="10"/>
                        <a:pt x="64" y="10"/>
                        <a:pt x="64" y="10"/>
                      </a:cubicBezTo>
                      <a:cubicBezTo>
                        <a:pt x="64" y="10"/>
                        <a:pt x="63" y="10"/>
                        <a:pt x="63" y="9"/>
                      </a:cubicBezTo>
                      <a:cubicBezTo>
                        <a:pt x="63" y="3"/>
                        <a:pt x="63" y="3"/>
                        <a:pt x="63" y="3"/>
                      </a:cubicBezTo>
                      <a:cubicBezTo>
                        <a:pt x="63" y="1"/>
                        <a:pt x="62" y="0"/>
                        <a:pt x="61" y="0"/>
                      </a:cubicBezTo>
                      <a:cubicBezTo>
                        <a:pt x="59" y="0"/>
                        <a:pt x="58" y="1"/>
                        <a:pt x="58" y="3"/>
                      </a:cubicBezTo>
                      <a:cubicBezTo>
                        <a:pt x="58" y="9"/>
                        <a:pt x="58" y="9"/>
                        <a:pt x="58" y="9"/>
                      </a:cubicBezTo>
                      <a:cubicBezTo>
                        <a:pt x="58" y="10"/>
                        <a:pt x="58" y="10"/>
                        <a:pt x="57" y="10"/>
                      </a:cubicBezTo>
                      <a:cubicBezTo>
                        <a:pt x="31" y="10"/>
                        <a:pt x="31" y="10"/>
                        <a:pt x="31" y="10"/>
                      </a:cubicBezTo>
                      <a:cubicBezTo>
                        <a:pt x="31" y="10"/>
                        <a:pt x="30" y="10"/>
                        <a:pt x="30" y="9"/>
                      </a:cubicBezTo>
                      <a:cubicBezTo>
                        <a:pt x="30" y="3"/>
                        <a:pt x="30" y="3"/>
                        <a:pt x="30" y="3"/>
                      </a:cubicBezTo>
                      <a:cubicBezTo>
                        <a:pt x="30" y="1"/>
                        <a:pt x="29" y="0"/>
                        <a:pt x="28" y="0"/>
                      </a:cubicBezTo>
                      <a:cubicBezTo>
                        <a:pt x="26" y="0"/>
                        <a:pt x="25" y="1"/>
                        <a:pt x="25" y="3"/>
                      </a:cubicBezTo>
                      <a:cubicBezTo>
                        <a:pt x="25" y="9"/>
                        <a:pt x="25" y="9"/>
                        <a:pt x="25" y="9"/>
                      </a:cubicBezTo>
                      <a:cubicBezTo>
                        <a:pt x="25" y="10"/>
                        <a:pt x="24" y="10"/>
                        <a:pt x="24" y="10"/>
                      </a:cubicBezTo>
                      <a:cubicBezTo>
                        <a:pt x="2" y="10"/>
                        <a:pt x="2" y="10"/>
                        <a:pt x="2" y="10"/>
                      </a:cubicBezTo>
                      <a:cubicBezTo>
                        <a:pt x="1" y="10"/>
                        <a:pt x="0" y="12"/>
                        <a:pt x="0" y="13"/>
                      </a:cubicBezTo>
                      <a:cubicBezTo>
                        <a:pt x="0" y="150"/>
                        <a:pt x="0" y="150"/>
                        <a:pt x="0" y="150"/>
                      </a:cubicBezTo>
                      <a:cubicBezTo>
                        <a:pt x="0" y="152"/>
                        <a:pt x="1" y="153"/>
                        <a:pt x="2" y="153"/>
                      </a:cubicBezTo>
                      <a:cubicBezTo>
                        <a:pt x="119" y="153"/>
                        <a:pt x="119" y="153"/>
                        <a:pt x="119" y="153"/>
                      </a:cubicBezTo>
                      <a:cubicBezTo>
                        <a:pt x="121" y="153"/>
                        <a:pt x="122" y="152"/>
                        <a:pt x="122" y="150"/>
                      </a:cubicBezTo>
                      <a:cubicBezTo>
                        <a:pt x="122" y="13"/>
                        <a:pt x="122" y="13"/>
                        <a:pt x="122" y="13"/>
                      </a:cubicBezTo>
                      <a:cubicBezTo>
                        <a:pt x="122" y="12"/>
                        <a:pt x="121" y="10"/>
                        <a:pt x="119" y="10"/>
                      </a:cubicBezTo>
                      <a:lnTo>
                        <a:pt x="97" y="10"/>
                      </a:lnTo>
                      <a:close/>
                      <a:moveTo>
                        <a:pt x="117" y="146"/>
                      </a:moveTo>
                      <a:cubicBezTo>
                        <a:pt x="117" y="147"/>
                        <a:pt x="116" y="148"/>
                        <a:pt x="115" y="148"/>
                      </a:cubicBezTo>
                      <a:cubicBezTo>
                        <a:pt x="6" y="148"/>
                        <a:pt x="6" y="148"/>
                        <a:pt x="6" y="148"/>
                      </a:cubicBezTo>
                      <a:cubicBezTo>
                        <a:pt x="5" y="148"/>
                        <a:pt x="5" y="147"/>
                        <a:pt x="5" y="146"/>
                      </a:cubicBezTo>
                      <a:cubicBezTo>
                        <a:pt x="5" y="17"/>
                        <a:pt x="5" y="17"/>
                        <a:pt x="5" y="17"/>
                      </a:cubicBezTo>
                      <a:cubicBezTo>
                        <a:pt x="5" y="16"/>
                        <a:pt x="5" y="16"/>
                        <a:pt x="6" y="16"/>
                      </a:cubicBezTo>
                      <a:cubicBezTo>
                        <a:pt x="24" y="16"/>
                        <a:pt x="24" y="16"/>
                        <a:pt x="24" y="16"/>
                      </a:cubicBezTo>
                      <a:cubicBezTo>
                        <a:pt x="24" y="16"/>
                        <a:pt x="25" y="16"/>
                        <a:pt x="25" y="17"/>
                      </a:cubicBezTo>
                      <a:cubicBezTo>
                        <a:pt x="25" y="23"/>
                        <a:pt x="25" y="23"/>
                        <a:pt x="25" y="23"/>
                      </a:cubicBezTo>
                      <a:cubicBezTo>
                        <a:pt x="25" y="25"/>
                        <a:pt x="26" y="26"/>
                        <a:pt x="28" y="26"/>
                      </a:cubicBezTo>
                      <a:cubicBezTo>
                        <a:pt x="29" y="26"/>
                        <a:pt x="30" y="25"/>
                        <a:pt x="30" y="23"/>
                      </a:cubicBezTo>
                      <a:cubicBezTo>
                        <a:pt x="30" y="17"/>
                        <a:pt x="30" y="17"/>
                        <a:pt x="30" y="17"/>
                      </a:cubicBezTo>
                      <a:cubicBezTo>
                        <a:pt x="30" y="16"/>
                        <a:pt x="31" y="16"/>
                        <a:pt x="31" y="16"/>
                      </a:cubicBezTo>
                      <a:cubicBezTo>
                        <a:pt x="57" y="16"/>
                        <a:pt x="57" y="16"/>
                        <a:pt x="57" y="16"/>
                      </a:cubicBezTo>
                      <a:cubicBezTo>
                        <a:pt x="58" y="16"/>
                        <a:pt x="58" y="16"/>
                        <a:pt x="58" y="17"/>
                      </a:cubicBezTo>
                      <a:cubicBezTo>
                        <a:pt x="58" y="23"/>
                        <a:pt x="58" y="23"/>
                        <a:pt x="58" y="23"/>
                      </a:cubicBezTo>
                      <a:cubicBezTo>
                        <a:pt x="58" y="25"/>
                        <a:pt x="59" y="26"/>
                        <a:pt x="61" y="26"/>
                      </a:cubicBezTo>
                      <a:cubicBezTo>
                        <a:pt x="62" y="26"/>
                        <a:pt x="63" y="25"/>
                        <a:pt x="63" y="23"/>
                      </a:cubicBezTo>
                      <a:cubicBezTo>
                        <a:pt x="63" y="17"/>
                        <a:pt x="63" y="17"/>
                        <a:pt x="63" y="17"/>
                      </a:cubicBezTo>
                      <a:cubicBezTo>
                        <a:pt x="63" y="16"/>
                        <a:pt x="64" y="16"/>
                        <a:pt x="64" y="16"/>
                      </a:cubicBezTo>
                      <a:cubicBezTo>
                        <a:pt x="90" y="16"/>
                        <a:pt x="90" y="16"/>
                        <a:pt x="90" y="16"/>
                      </a:cubicBezTo>
                      <a:cubicBezTo>
                        <a:pt x="91" y="16"/>
                        <a:pt x="91" y="16"/>
                        <a:pt x="91" y="17"/>
                      </a:cubicBezTo>
                      <a:cubicBezTo>
                        <a:pt x="91" y="23"/>
                        <a:pt x="91" y="23"/>
                        <a:pt x="91" y="23"/>
                      </a:cubicBezTo>
                      <a:cubicBezTo>
                        <a:pt x="91" y="25"/>
                        <a:pt x="92" y="26"/>
                        <a:pt x="94" y="26"/>
                      </a:cubicBezTo>
                      <a:cubicBezTo>
                        <a:pt x="95" y="26"/>
                        <a:pt x="96" y="25"/>
                        <a:pt x="96" y="23"/>
                      </a:cubicBezTo>
                      <a:cubicBezTo>
                        <a:pt x="96" y="17"/>
                        <a:pt x="96" y="17"/>
                        <a:pt x="96" y="17"/>
                      </a:cubicBezTo>
                      <a:cubicBezTo>
                        <a:pt x="96" y="16"/>
                        <a:pt x="97" y="16"/>
                        <a:pt x="97" y="16"/>
                      </a:cubicBezTo>
                      <a:cubicBezTo>
                        <a:pt x="115" y="16"/>
                        <a:pt x="115" y="16"/>
                        <a:pt x="115" y="16"/>
                      </a:cubicBezTo>
                      <a:cubicBezTo>
                        <a:pt x="116" y="16"/>
                        <a:pt x="117" y="16"/>
                        <a:pt x="117" y="17"/>
                      </a:cubicBezTo>
                      <a:lnTo>
                        <a:pt x="117" y="1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06"/>
                <p:cNvSpPr>
                  <a:spLocks noEditPoints="1"/>
                </p:cNvSpPr>
                <p:nvPr/>
              </p:nvSpPr>
              <p:spPr bwMode="auto">
                <a:xfrm>
                  <a:off x="6850068" y="5541970"/>
                  <a:ext cx="57150" cy="57150"/>
                </a:xfrm>
                <a:custGeom>
                  <a:avLst/>
                  <a:gdLst>
                    <a:gd name="T0" fmla="*/ 0 w 20"/>
                    <a:gd name="T1" fmla="*/ 17 h 20"/>
                    <a:gd name="T2" fmla="*/ 2 w 20"/>
                    <a:gd name="T3" fmla="*/ 20 h 20"/>
                    <a:gd name="T4" fmla="*/ 18 w 20"/>
                    <a:gd name="T5" fmla="*/ 20 h 20"/>
                    <a:gd name="T6" fmla="*/ 20 w 20"/>
                    <a:gd name="T7" fmla="*/ 17 h 20"/>
                    <a:gd name="T8" fmla="*/ 20 w 20"/>
                    <a:gd name="T9" fmla="*/ 2 h 20"/>
                    <a:gd name="T10" fmla="*/ 18 w 20"/>
                    <a:gd name="T11" fmla="*/ 0 h 20"/>
                    <a:gd name="T12" fmla="*/ 2 w 20"/>
                    <a:gd name="T13" fmla="*/ 0 h 20"/>
                    <a:gd name="T14" fmla="*/ 0 w 20"/>
                    <a:gd name="T15" fmla="*/ 2 h 20"/>
                    <a:gd name="T16" fmla="*/ 0 w 20"/>
                    <a:gd name="T17" fmla="*/ 17 h 20"/>
                    <a:gd name="T18" fmla="*/ 5 w 20"/>
                    <a:gd name="T19" fmla="*/ 6 h 20"/>
                    <a:gd name="T20" fmla="*/ 6 w 20"/>
                    <a:gd name="T21" fmla="*/ 5 h 20"/>
                    <a:gd name="T22" fmla="*/ 14 w 20"/>
                    <a:gd name="T23" fmla="*/ 5 h 20"/>
                    <a:gd name="T24" fmla="*/ 15 w 20"/>
                    <a:gd name="T25" fmla="*/ 6 h 20"/>
                    <a:gd name="T26" fmla="*/ 15 w 20"/>
                    <a:gd name="T27" fmla="*/ 14 h 20"/>
                    <a:gd name="T28" fmla="*/ 14 w 20"/>
                    <a:gd name="T29" fmla="*/ 15 h 20"/>
                    <a:gd name="T30" fmla="*/ 6 w 20"/>
                    <a:gd name="T31" fmla="*/ 15 h 20"/>
                    <a:gd name="T32" fmla="*/ 5 w 20"/>
                    <a:gd name="T33" fmla="*/ 14 h 20"/>
                    <a:gd name="T34" fmla="*/ 5 w 20"/>
                    <a:gd name="T35" fmla="*/ 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0">
                      <a:moveTo>
                        <a:pt x="0" y="17"/>
                      </a:moveTo>
                      <a:cubicBezTo>
                        <a:pt x="0" y="19"/>
                        <a:pt x="1" y="20"/>
                        <a:pt x="2" y="20"/>
                      </a:cubicBezTo>
                      <a:cubicBezTo>
                        <a:pt x="18" y="20"/>
                        <a:pt x="18" y="20"/>
                        <a:pt x="18" y="20"/>
                      </a:cubicBezTo>
                      <a:cubicBezTo>
                        <a:pt x="19" y="20"/>
                        <a:pt x="20" y="19"/>
                        <a:pt x="20" y="17"/>
                      </a:cubicBezTo>
                      <a:cubicBezTo>
                        <a:pt x="20" y="2"/>
                        <a:pt x="20" y="2"/>
                        <a:pt x="20" y="2"/>
                      </a:cubicBezTo>
                      <a:cubicBezTo>
                        <a:pt x="20" y="1"/>
                        <a:pt x="19" y="0"/>
                        <a:pt x="18" y="0"/>
                      </a:cubicBezTo>
                      <a:cubicBezTo>
                        <a:pt x="2" y="0"/>
                        <a:pt x="2" y="0"/>
                        <a:pt x="2" y="0"/>
                      </a:cubicBezTo>
                      <a:cubicBezTo>
                        <a:pt x="1" y="0"/>
                        <a:pt x="0" y="1"/>
                        <a:pt x="0" y="2"/>
                      </a:cubicBezTo>
                      <a:lnTo>
                        <a:pt x="0" y="17"/>
                      </a:lnTo>
                      <a:close/>
                      <a:moveTo>
                        <a:pt x="5" y="6"/>
                      </a:moveTo>
                      <a:cubicBezTo>
                        <a:pt x="5" y="5"/>
                        <a:pt x="6" y="5"/>
                        <a:pt x="6" y="5"/>
                      </a:cubicBezTo>
                      <a:cubicBezTo>
                        <a:pt x="14" y="5"/>
                        <a:pt x="14" y="5"/>
                        <a:pt x="14" y="5"/>
                      </a:cubicBezTo>
                      <a:cubicBezTo>
                        <a:pt x="15" y="5"/>
                        <a:pt x="15" y="5"/>
                        <a:pt x="15" y="6"/>
                      </a:cubicBezTo>
                      <a:cubicBezTo>
                        <a:pt x="15" y="14"/>
                        <a:pt x="15" y="14"/>
                        <a:pt x="15" y="14"/>
                      </a:cubicBezTo>
                      <a:cubicBezTo>
                        <a:pt x="15" y="14"/>
                        <a:pt x="15" y="15"/>
                        <a:pt x="14" y="15"/>
                      </a:cubicBezTo>
                      <a:cubicBezTo>
                        <a:pt x="6" y="15"/>
                        <a:pt x="6" y="15"/>
                        <a:pt x="6" y="15"/>
                      </a:cubicBezTo>
                      <a:cubicBezTo>
                        <a:pt x="6" y="15"/>
                        <a:pt x="5" y="14"/>
                        <a:pt x="5" y="14"/>
                      </a:cubicBezTo>
                      <a:lnTo>
                        <a:pt x="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07"/>
                <p:cNvSpPr>
                  <a:spLocks noEditPoints="1"/>
                </p:cNvSpPr>
                <p:nvPr/>
              </p:nvSpPr>
              <p:spPr bwMode="auto">
                <a:xfrm>
                  <a:off x="6850068" y="5627695"/>
                  <a:ext cx="57150" cy="55563"/>
                </a:xfrm>
                <a:custGeom>
                  <a:avLst/>
                  <a:gdLst>
                    <a:gd name="T0" fmla="*/ 0 w 20"/>
                    <a:gd name="T1" fmla="*/ 18 h 20"/>
                    <a:gd name="T2" fmla="*/ 2 w 20"/>
                    <a:gd name="T3" fmla="*/ 20 h 20"/>
                    <a:gd name="T4" fmla="*/ 18 w 20"/>
                    <a:gd name="T5" fmla="*/ 20 h 20"/>
                    <a:gd name="T6" fmla="*/ 20 w 20"/>
                    <a:gd name="T7" fmla="*/ 18 h 20"/>
                    <a:gd name="T8" fmla="*/ 20 w 20"/>
                    <a:gd name="T9" fmla="*/ 3 h 20"/>
                    <a:gd name="T10" fmla="*/ 18 w 20"/>
                    <a:gd name="T11" fmla="*/ 0 h 20"/>
                    <a:gd name="T12" fmla="*/ 2 w 20"/>
                    <a:gd name="T13" fmla="*/ 0 h 20"/>
                    <a:gd name="T14" fmla="*/ 0 w 20"/>
                    <a:gd name="T15" fmla="*/ 3 h 20"/>
                    <a:gd name="T16" fmla="*/ 0 w 20"/>
                    <a:gd name="T17" fmla="*/ 18 h 20"/>
                    <a:gd name="T18" fmla="*/ 5 w 20"/>
                    <a:gd name="T19" fmla="*/ 6 h 20"/>
                    <a:gd name="T20" fmla="*/ 6 w 20"/>
                    <a:gd name="T21" fmla="*/ 5 h 20"/>
                    <a:gd name="T22" fmla="*/ 14 w 20"/>
                    <a:gd name="T23" fmla="*/ 5 h 20"/>
                    <a:gd name="T24" fmla="*/ 15 w 20"/>
                    <a:gd name="T25" fmla="*/ 6 h 20"/>
                    <a:gd name="T26" fmla="*/ 15 w 20"/>
                    <a:gd name="T27" fmla="*/ 14 h 20"/>
                    <a:gd name="T28" fmla="*/ 14 w 20"/>
                    <a:gd name="T29" fmla="*/ 15 h 20"/>
                    <a:gd name="T30" fmla="*/ 6 w 20"/>
                    <a:gd name="T31" fmla="*/ 15 h 20"/>
                    <a:gd name="T32" fmla="*/ 5 w 20"/>
                    <a:gd name="T33" fmla="*/ 14 h 20"/>
                    <a:gd name="T34" fmla="*/ 5 w 20"/>
                    <a:gd name="T35" fmla="*/ 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0">
                      <a:moveTo>
                        <a:pt x="0" y="18"/>
                      </a:moveTo>
                      <a:cubicBezTo>
                        <a:pt x="0" y="19"/>
                        <a:pt x="1" y="20"/>
                        <a:pt x="2" y="20"/>
                      </a:cubicBezTo>
                      <a:cubicBezTo>
                        <a:pt x="18" y="20"/>
                        <a:pt x="18" y="20"/>
                        <a:pt x="18" y="20"/>
                      </a:cubicBezTo>
                      <a:cubicBezTo>
                        <a:pt x="19" y="20"/>
                        <a:pt x="20" y="19"/>
                        <a:pt x="20" y="18"/>
                      </a:cubicBezTo>
                      <a:cubicBezTo>
                        <a:pt x="20" y="3"/>
                        <a:pt x="20" y="3"/>
                        <a:pt x="20" y="3"/>
                      </a:cubicBezTo>
                      <a:cubicBezTo>
                        <a:pt x="20" y="1"/>
                        <a:pt x="19" y="0"/>
                        <a:pt x="18" y="0"/>
                      </a:cubicBezTo>
                      <a:cubicBezTo>
                        <a:pt x="2" y="0"/>
                        <a:pt x="2" y="0"/>
                        <a:pt x="2" y="0"/>
                      </a:cubicBezTo>
                      <a:cubicBezTo>
                        <a:pt x="1" y="0"/>
                        <a:pt x="0" y="1"/>
                        <a:pt x="0" y="3"/>
                      </a:cubicBezTo>
                      <a:lnTo>
                        <a:pt x="0" y="18"/>
                      </a:lnTo>
                      <a:close/>
                      <a:moveTo>
                        <a:pt x="5" y="6"/>
                      </a:moveTo>
                      <a:cubicBezTo>
                        <a:pt x="5" y="6"/>
                        <a:pt x="6" y="5"/>
                        <a:pt x="6" y="5"/>
                      </a:cubicBezTo>
                      <a:cubicBezTo>
                        <a:pt x="14" y="5"/>
                        <a:pt x="14" y="5"/>
                        <a:pt x="14" y="5"/>
                      </a:cubicBezTo>
                      <a:cubicBezTo>
                        <a:pt x="15" y="5"/>
                        <a:pt x="15" y="6"/>
                        <a:pt x="15" y="6"/>
                      </a:cubicBezTo>
                      <a:cubicBezTo>
                        <a:pt x="15" y="14"/>
                        <a:pt x="15" y="14"/>
                        <a:pt x="15" y="14"/>
                      </a:cubicBezTo>
                      <a:cubicBezTo>
                        <a:pt x="15" y="15"/>
                        <a:pt x="15" y="15"/>
                        <a:pt x="14" y="15"/>
                      </a:cubicBezTo>
                      <a:cubicBezTo>
                        <a:pt x="6" y="15"/>
                        <a:pt x="6" y="15"/>
                        <a:pt x="6" y="15"/>
                      </a:cubicBezTo>
                      <a:cubicBezTo>
                        <a:pt x="6" y="15"/>
                        <a:pt x="5" y="15"/>
                        <a:pt x="5" y="14"/>
                      </a:cubicBezTo>
                      <a:lnTo>
                        <a:pt x="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08"/>
                <p:cNvSpPr>
                  <a:spLocks noEditPoints="1"/>
                </p:cNvSpPr>
                <p:nvPr/>
              </p:nvSpPr>
              <p:spPr bwMode="auto">
                <a:xfrm>
                  <a:off x="6850068" y="5715008"/>
                  <a:ext cx="57150" cy="55563"/>
                </a:xfrm>
                <a:custGeom>
                  <a:avLst/>
                  <a:gdLst>
                    <a:gd name="T0" fmla="*/ 0 w 20"/>
                    <a:gd name="T1" fmla="*/ 17 h 20"/>
                    <a:gd name="T2" fmla="*/ 2 w 20"/>
                    <a:gd name="T3" fmla="*/ 20 h 20"/>
                    <a:gd name="T4" fmla="*/ 18 w 20"/>
                    <a:gd name="T5" fmla="*/ 20 h 20"/>
                    <a:gd name="T6" fmla="*/ 20 w 20"/>
                    <a:gd name="T7" fmla="*/ 17 h 20"/>
                    <a:gd name="T8" fmla="*/ 20 w 20"/>
                    <a:gd name="T9" fmla="*/ 2 h 20"/>
                    <a:gd name="T10" fmla="*/ 18 w 20"/>
                    <a:gd name="T11" fmla="*/ 0 h 20"/>
                    <a:gd name="T12" fmla="*/ 2 w 20"/>
                    <a:gd name="T13" fmla="*/ 0 h 20"/>
                    <a:gd name="T14" fmla="*/ 0 w 20"/>
                    <a:gd name="T15" fmla="*/ 2 h 20"/>
                    <a:gd name="T16" fmla="*/ 0 w 20"/>
                    <a:gd name="T17" fmla="*/ 17 h 20"/>
                    <a:gd name="T18" fmla="*/ 5 w 20"/>
                    <a:gd name="T19" fmla="*/ 6 h 20"/>
                    <a:gd name="T20" fmla="*/ 6 w 20"/>
                    <a:gd name="T21" fmla="*/ 5 h 20"/>
                    <a:gd name="T22" fmla="*/ 14 w 20"/>
                    <a:gd name="T23" fmla="*/ 5 h 20"/>
                    <a:gd name="T24" fmla="*/ 15 w 20"/>
                    <a:gd name="T25" fmla="*/ 6 h 20"/>
                    <a:gd name="T26" fmla="*/ 15 w 20"/>
                    <a:gd name="T27" fmla="*/ 14 h 20"/>
                    <a:gd name="T28" fmla="*/ 14 w 20"/>
                    <a:gd name="T29" fmla="*/ 15 h 20"/>
                    <a:gd name="T30" fmla="*/ 6 w 20"/>
                    <a:gd name="T31" fmla="*/ 15 h 20"/>
                    <a:gd name="T32" fmla="*/ 5 w 20"/>
                    <a:gd name="T33" fmla="*/ 14 h 20"/>
                    <a:gd name="T34" fmla="*/ 5 w 20"/>
                    <a:gd name="T35" fmla="*/ 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0">
                      <a:moveTo>
                        <a:pt x="0" y="17"/>
                      </a:moveTo>
                      <a:cubicBezTo>
                        <a:pt x="0" y="19"/>
                        <a:pt x="1" y="20"/>
                        <a:pt x="2" y="20"/>
                      </a:cubicBezTo>
                      <a:cubicBezTo>
                        <a:pt x="18" y="20"/>
                        <a:pt x="18" y="20"/>
                        <a:pt x="18" y="20"/>
                      </a:cubicBezTo>
                      <a:cubicBezTo>
                        <a:pt x="19" y="20"/>
                        <a:pt x="20" y="19"/>
                        <a:pt x="20" y="17"/>
                      </a:cubicBezTo>
                      <a:cubicBezTo>
                        <a:pt x="20" y="2"/>
                        <a:pt x="20" y="2"/>
                        <a:pt x="20" y="2"/>
                      </a:cubicBezTo>
                      <a:cubicBezTo>
                        <a:pt x="20" y="1"/>
                        <a:pt x="19" y="0"/>
                        <a:pt x="18" y="0"/>
                      </a:cubicBezTo>
                      <a:cubicBezTo>
                        <a:pt x="2" y="0"/>
                        <a:pt x="2" y="0"/>
                        <a:pt x="2" y="0"/>
                      </a:cubicBezTo>
                      <a:cubicBezTo>
                        <a:pt x="1" y="0"/>
                        <a:pt x="0" y="1"/>
                        <a:pt x="0" y="2"/>
                      </a:cubicBezTo>
                      <a:lnTo>
                        <a:pt x="0" y="17"/>
                      </a:lnTo>
                      <a:close/>
                      <a:moveTo>
                        <a:pt x="5" y="6"/>
                      </a:moveTo>
                      <a:cubicBezTo>
                        <a:pt x="5" y="5"/>
                        <a:pt x="6" y="5"/>
                        <a:pt x="6" y="5"/>
                      </a:cubicBezTo>
                      <a:cubicBezTo>
                        <a:pt x="14" y="5"/>
                        <a:pt x="14" y="5"/>
                        <a:pt x="14" y="5"/>
                      </a:cubicBezTo>
                      <a:cubicBezTo>
                        <a:pt x="15" y="5"/>
                        <a:pt x="15" y="5"/>
                        <a:pt x="15" y="6"/>
                      </a:cubicBezTo>
                      <a:cubicBezTo>
                        <a:pt x="15" y="14"/>
                        <a:pt x="15" y="14"/>
                        <a:pt x="15" y="14"/>
                      </a:cubicBezTo>
                      <a:cubicBezTo>
                        <a:pt x="15" y="14"/>
                        <a:pt x="15" y="15"/>
                        <a:pt x="14" y="15"/>
                      </a:cubicBezTo>
                      <a:cubicBezTo>
                        <a:pt x="6" y="15"/>
                        <a:pt x="6" y="15"/>
                        <a:pt x="6" y="15"/>
                      </a:cubicBezTo>
                      <a:cubicBezTo>
                        <a:pt x="6" y="15"/>
                        <a:pt x="5" y="14"/>
                        <a:pt x="5" y="14"/>
                      </a:cubicBezTo>
                      <a:lnTo>
                        <a:pt x="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8" name="Group 7">
              <a:extLst>
                <a:ext uri="{FF2B5EF4-FFF2-40B4-BE49-F238E27FC236}">
                  <a16:creationId xmlns:a16="http://schemas.microsoft.com/office/drawing/2014/main" id="{CBC272D8-8377-466A-B54A-2CE0F26F65BB}"/>
                </a:ext>
              </a:extLst>
            </p:cNvPr>
            <p:cNvGrpSpPr/>
            <p:nvPr/>
          </p:nvGrpSpPr>
          <p:grpSpPr>
            <a:xfrm>
              <a:off x="9369095" y="2437319"/>
              <a:ext cx="2743200" cy="2743200"/>
              <a:chOff x="9369095" y="2437319"/>
              <a:chExt cx="2743200" cy="2743200"/>
            </a:xfrm>
          </p:grpSpPr>
          <p:sp>
            <p:nvSpPr>
              <p:cNvPr id="6" name="Oval 5"/>
              <p:cNvSpPr/>
              <p:nvPr/>
            </p:nvSpPr>
            <p:spPr>
              <a:xfrm>
                <a:off x="9369095" y="2437319"/>
                <a:ext cx="2743200" cy="2743200"/>
              </a:xfrm>
              <a:prstGeom prst="ellipse">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731520" rIns="91440" bIns="182880" numCol="1" spcCol="0" rtlCol="0" fromWordArt="0" anchor="ctr" anchorCtr="0" forceAA="0" compatLnSpc="1">
                <a:prstTxWarp prst="textNoShape">
                  <a:avLst/>
                </a:prstTxWarp>
                <a:noAutofit/>
              </a:bodyPr>
              <a:lstStyle/>
              <a:p>
                <a:pPr lvl="0" algn="ctr" defTabSz="914400">
                  <a:spcBef>
                    <a:spcPts val="1200"/>
                  </a:spcBef>
                  <a:defRPr/>
                </a:pPr>
                <a:r>
                  <a:rPr lang="en-US" sz="1600" dirty="0">
                    <a:solidFill>
                      <a:schemeClr val="accent3"/>
                    </a:solidFill>
                    <a:latin typeface="Segoe UI Semibold" panose="020B0702040204020203" pitchFamily="34" charset="0"/>
                    <a:cs typeface="Segoe UI Semibold" panose="020B0702040204020203" pitchFamily="34" charset="0"/>
                  </a:rPr>
                  <a:t>Relevant</a:t>
                </a:r>
              </a:p>
              <a:p>
                <a:pPr lvl="0" algn="ctr" defTabSz="914400">
                  <a:spcBef>
                    <a:spcPts val="600"/>
                  </a:spcBef>
                  <a:defRPr/>
                </a:pPr>
                <a:r>
                  <a:rPr lang="en-US" sz="1600" dirty="0">
                    <a:solidFill>
                      <a:schemeClr val="tx1"/>
                    </a:solidFill>
                  </a:rPr>
                  <a:t>Worth? Right Time? Should I do it? Is applicable? </a:t>
                </a:r>
              </a:p>
            </p:txBody>
          </p:sp>
          <p:sp>
            <p:nvSpPr>
              <p:cNvPr id="52" name="Freeform 207"/>
              <p:cNvSpPr>
                <a:spLocks noEditPoints="1"/>
              </p:cNvSpPr>
              <p:nvPr/>
            </p:nvSpPr>
            <p:spPr bwMode="auto">
              <a:xfrm>
                <a:off x="10456244" y="2776581"/>
                <a:ext cx="628695" cy="633370"/>
              </a:xfrm>
              <a:custGeom>
                <a:avLst/>
                <a:gdLst>
                  <a:gd name="T0" fmla="*/ 0 w 269"/>
                  <a:gd name="T1" fmla="*/ 0 h 271"/>
                  <a:gd name="T2" fmla="*/ 0 w 269"/>
                  <a:gd name="T3" fmla="*/ 199 h 271"/>
                  <a:gd name="T4" fmla="*/ 53 w 269"/>
                  <a:gd name="T5" fmla="*/ 199 h 271"/>
                  <a:gd name="T6" fmla="*/ 53 w 269"/>
                  <a:gd name="T7" fmla="*/ 271 h 271"/>
                  <a:gd name="T8" fmla="*/ 108 w 269"/>
                  <a:gd name="T9" fmla="*/ 199 h 271"/>
                  <a:gd name="T10" fmla="*/ 269 w 269"/>
                  <a:gd name="T11" fmla="*/ 199 h 271"/>
                  <a:gd name="T12" fmla="*/ 269 w 269"/>
                  <a:gd name="T13" fmla="*/ 0 h 271"/>
                  <a:gd name="T14" fmla="*/ 0 w 269"/>
                  <a:gd name="T15" fmla="*/ 0 h 271"/>
                  <a:gd name="T16" fmla="*/ 261 w 269"/>
                  <a:gd name="T17" fmla="*/ 190 h 271"/>
                  <a:gd name="T18" fmla="*/ 108 w 269"/>
                  <a:gd name="T19" fmla="*/ 190 h 271"/>
                  <a:gd name="T20" fmla="*/ 103 w 269"/>
                  <a:gd name="T21" fmla="*/ 190 h 271"/>
                  <a:gd name="T22" fmla="*/ 101 w 269"/>
                  <a:gd name="T23" fmla="*/ 193 h 271"/>
                  <a:gd name="T24" fmla="*/ 62 w 269"/>
                  <a:gd name="T25" fmla="*/ 243 h 271"/>
                  <a:gd name="T26" fmla="*/ 62 w 269"/>
                  <a:gd name="T27" fmla="*/ 199 h 271"/>
                  <a:gd name="T28" fmla="*/ 62 w 269"/>
                  <a:gd name="T29" fmla="*/ 190 h 271"/>
                  <a:gd name="T30" fmla="*/ 53 w 269"/>
                  <a:gd name="T31" fmla="*/ 190 h 271"/>
                  <a:gd name="T32" fmla="*/ 9 w 269"/>
                  <a:gd name="T33" fmla="*/ 190 h 271"/>
                  <a:gd name="T34" fmla="*/ 9 w 269"/>
                  <a:gd name="T35" fmla="*/ 9 h 271"/>
                  <a:gd name="T36" fmla="*/ 261 w 269"/>
                  <a:gd name="T37" fmla="*/ 9 h 271"/>
                  <a:gd name="T38" fmla="*/ 261 w 269"/>
                  <a:gd name="T39" fmla="*/ 19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9" h="271">
                    <a:moveTo>
                      <a:pt x="0" y="0"/>
                    </a:moveTo>
                    <a:lnTo>
                      <a:pt x="0" y="199"/>
                    </a:lnTo>
                    <a:lnTo>
                      <a:pt x="53" y="199"/>
                    </a:lnTo>
                    <a:lnTo>
                      <a:pt x="53" y="271"/>
                    </a:lnTo>
                    <a:lnTo>
                      <a:pt x="108" y="199"/>
                    </a:lnTo>
                    <a:lnTo>
                      <a:pt x="269" y="199"/>
                    </a:lnTo>
                    <a:lnTo>
                      <a:pt x="269" y="0"/>
                    </a:lnTo>
                    <a:lnTo>
                      <a:pt x="0" y="0"/>
                    </a:lnTo>
                    <a:close/>
                    <a:moveTo>
                      <a:pt x="261" y="190"/>
                    </a:moveTo>
                    <a:lnTo>
                      <a:pt x="108" y="190"/>
                    </a:lnTo>
                    <a:lnTo>
                      <a:pt x="103" y="190"/>
                    </a:lnTo>
                    <a:lnTo>
                      <a:pt x="101" y="193"/>
                    </a:lnTo>
                    <a:lnTo>
                      <a:pt x="62" y="243"/>
                    </a:lnTo>
                    <a:lnTo>
                      <a:pt x="62" y="199"/>
                    </a:lnTo>
                    <a:lnTo>
                      <a:pt x="62" y="190"/>
                    </a:lnTo>
                    <a:lnTo>
                      <a:pt x="53" y="190"/>
                    </a:lnTo>
                    <a:lnTo>
                      <a:pt x="9" y="190"/>
                    </a:lnTo>
                    <a:lnTo>
                      <a:pt x="9" y="9"/>
                    </a:lnTo>
                    <a:lnTo>
                      <a:pt x="261" y="9"/>
                    </a:lnTo>
                    <a:lnTo>
                      <a:pt x="261" y="19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oup 4">
              <a:extLst>
                <a:ext uri="{FF2B5EF4-FFF2-40B4-BE49-F238E27FC236}">
                  <a16:creationId xmlns:a16="http://schemas.microsoft.com/office/drawing/2014/main" id="{22E83BD6-695B-433F-A75B-FF08A951CCE0}"/>
                </a:ext>
              </a:extLst>
            </p:cNvPr>
            <p:cNvGrpSpPr/>
            <p:nvPr/>
          </p:nvGrpSpPr>
          <p:grpSpPr>
            <a:xfrm>
              <a:off x="3353312" y="2437319"/>
              <a:ext cx="2743200" cy="2743200"/>
              <a:chOff x="3353312" y="2437319"/>
              <a:chExt cx="2743200" cy="2743200"/>
            </a:xfrm>
          </p:grpSpPr>
          <p:sp>
            <p:nvSpPr>
              <p:cNvPr id="25" name="Oval 24"/>
              <p:cNvSpPr/>
              <p:nvPr/>
            </p:nvSpPr>
            <p:spPr>
              <a:xfrm>
                <a:off x="3353312" y="2437319"/>
                <a:ext cx="2743200" cy="2743200"/>
              </a:xfrm>
              <a:prstGeom prst="ellipse">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731520" rIns="91440" bIns="182880" numCol="1" spcCol="0" rtlCol="0" fromWordArt="0" anchor="ctr" anchorCtr="0" forceAA="0" compatLnSpc="1">
                <a:prstTxWarp prst="textNoShape">
                  <a:avLst/>
                </a:prstTxWarp>
                <a:noAutofit/>
              </a:bodyPr>
              <a:lstStyle/>
              <a:p>
                <a:pPr algn="ctr" defTabSz="914400">
                  <a:spcBef>
                    <a:spcPts val="1200"/>
                  </a:spcBef>
                  <a:defRPr/>
                </a:pPr>
                <a:r>
                  <a:rPr lang="en-US" sz="1600" dirty="0">
                    <a:solidFill>
                      <a:schemeClr val="accent3"/>
                    </a:solidFill>
                    <a:latin typeface="Segoe UI Semibold" panose="020B0702040204020203" pitchFamily="34" charset="0"/>
                    <a:cs typeface="Segoe UI Semibold" panose="020B0702040204020203" pitchFamily="34" charset="0"/>
                  </a:rPr>
                  <a:t>Measurable </a:t>
                </a:r>
                <a:r>
                  <a:rPr lang="en-US" sz="1600" dirty="0">
                    <a:solidFill>
                      <a:schemeClr val="tx1"/>
                    </a:solidFill>
                  </a:rPr>
                  <a:t>How much, How many and achievement</a:t>
                </a:r>
              </a:p>
            </p:txBody>
          </p:sp>
          <p:sp>
            <p:nvSpPr>
              <p:cNvPr id="53" name="Freeform 346"/>
              <p:cNvSpPr>
                <a:spLocks noEditPoints="1"/>
              </p:cNvSpPr>
              <p:nvPr/>
            </p:nvSpPr>
            <p:spPr bwMode="auto">
              <a:xfrm>
                <a:off x="4320179" y="2710157"/>
                <a:ext cx="789391" cy="626146"/>
              </a:xfrm>
              <a:custGeom>
                <a:avLst/>
                <a:gdLst>
                  <a:gd name="T0" fmla="*/ 215 w 353"/>
                  <a:gd name="T1" fmla="*/ 0 h 280"/>
                  <a:gd name="T2" fmla="*/ 139 w 353"/>
                  <a:gd name="T3" fmla="*/ 149 h 280"/>
                  <a:gd name="T4" fmla="*/ 105 w 353"/>
                  <a:gd name="T5" fmla="*/ 78 h 280"/>
                  <a:gd name="T6" fmla="*/ 0 w 353"/>
                  <a:gd name="T7" fmla="*/ 280 h 280"/>
                  <a:gd name="T8" fmla="*/ 353 w 353"/>
                  <a:gd name="T9" fmla="*/ 280 h 280"/>
                  <a:gd name="T10" fmla="*/ 215 w 353"/>
                  <a:gd name="T11" fmla="*/ 0 h 280"/>
                  <a:gd name="T12" fmla="*/ 215 w 353"/>
                  <a:gd name="T13" fmla="*/ 25 h 280"/>
                  <a:gd name="T14" fmla="*/ 266 w 353"/>
                  <a:gd name="T15" fmla="*/ 133 h 280"/>
                  <a:gd name="T16" fmla="*/ 249 w 353"/>
                  <a:gd name="T17" fmla="*/ 144 h 280"/>
                  <a:gd name="T18" fmla="*/ 224 w 353"/>
                  <a:gd name="T19" fmla="*/ 121 h 280"/>
                  <a:gd name="T20" fmla="*/ 188 w 353"/>
                  <a:gd name="T21" fmla="*/ 149 h 280"/>
                  <a:gd name="T22" fmla="*/ 163 w 353"/>
                  <a:gd name="T23" fmla="*/ 124 h 280"/>
                  <a:gd name="T24" fmla="*/ 215 w 353"/>
                  <a:gd name="T25" fmla="*/ 25 h 280"/>
                  <a:gd name="T26" fmla="*/ 20 w 353"/>
                  <a:gd name="T27" fmla="*/ 268 h 280"/>
                  <a:gd name="T28" fmla="*/ 105 w 353"/>
                  <a:gd name="T29" fmla="*/ 105 h 280"/>
                  <a:gd name="T30" fmla="*/ 132 w 353"/>
                  <a:gd name="T31" fmla="*/ 162 h 280"/>
                  <a:gd name="T32" fmla="*/ 77 w 353"/>
                  <a:gd name="T33" fmla="*/ 268 h 280"/>
                  <a:gd name="T34" fmla="*/ 20 w 353"/>
                  <a:gd name="T35" fmla="*/ 268 h 280"/>
                  <a:gd name="T36" fmla="*/ 158 w 353"/>
                  <a:gd name="T37" fmla="*/ 135 h 280"/>
                  <a:gd name="T38" fmla="*/ 188 w 353"/>
                  <a:gd name="T39" fmla="*/ 165 h 280"/>
                  <a:gd name="T40" fmla="*/ 224 w 353"/>
                  <a:gd name="T41" fmla="*/ 137 h 280"/>
                  <a:gd name="T42" fmla="*/ 247 w 353"/>
                  <a:gd name="T43" fmla="*/ 160 h 280"/>
                  <a:gd name="T44" fmla="*/ 272 w 353"/>
                  <a:gd name="T45" fmla="*/ 144 h 280"/>
                  <a:gd name="T46" fmla="*/ 334 w 353"/>
                  <a:gd name="T47" fmla="*/ 268 h 280"/>
                  <a:gd name="T48" fmla="*/ 91 w 353"/>
                  <a:gd name="T49" fmla="*/ 268 h 280"/>
                  <a:gd name="T50" fmla="*/ 158 w 353"/>
                  <a:gd name="T51" fmla="*/ 13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3" h="280">
                    <a:moveTo>
                      <a:pt x="215" y="0"/>
                    </a:moveTo>
                    <a:lnTo>
                      <a:pt x="139" y="149"/>
                    </a:lnTo>
                    <a:lnTo>
                      <a:pt x="105" y="78"/>
                    </a:lnTo>
                    <a:lnTo>
                      <a:pt x="0" y="280"/>
                    </a:lnTo>
                    <a:lnTo>
                      <a:pt x="353" y="280"/>
                    </a:lnTo>
                    <a:lnTo>
                      <a:pt x="215" y="0"/>
                    </a:lnTo>
                    <a:close/>
                    <a:moveTo>
                      <a:pt x="215" y="25"/>
                    </a:moveTo>
                    <a:lnTo>
                      <a:pt x="266" y="133"/>
                    </a:lnTo>
                    <a:lnTo>
                      <a:pt x="249" y="144"/>
                    </a:lnTo>
                    <a:lnTo>
                      <a:pt x="224" y="121"/>
                    </a:lnTo>
                    <a:lnTo>
                      <a:pt x="188" y="149"/>
                    </a:lnTo>
                    <a:lnTo>
                      <a:pt x="163" y="124"/>
                    </a:lnTo>
                    <a:lnTo>
                      <a:pt x="215" y="25"/>
                    </a:lnTo>
                    <a:close/>
                    <a:moveTo>
                      <a:pt x="20" y="268"/>
                    </a:moveTo>
                    <a:lnTo>
                      <a:pt x="105" y="105"/>
                    </a:lnTo>
                    <a:lnTo>
                      <a:pt x="132" y="162"/>
                    </a:lnTo>
                    <a:lnTo>
                      <a:pt x="77" y="268"/>
                    </a:lnTo>
                    <a:lnTo>
                      <a:pt x="20" y="268"/>
                    </a:lnTo>
                    <a:close/>
                    <a:moveTo>
                      <a:pt x="158" y="135"/>
                    </a:moveTo>
                    <a:lnTo>
                      <a:pt x="188" y="165"/>
                    </a:lnTo>
                    <a:lnTo>
                      <a:pt x="224" y="137"/>
                    </a:lnTo>
                    <a:lnTo>
                      <a:pt x="247" y="160"/>
                    </a:lnTo>
                    <a:lnTo>
                      <a:pt x="272" y="144"/>
                    </a:lnTo>
                    <a:lnTo>
                      <a:pt x="334" y="268"/>
                    </a:lnTo>
                    <a:lnTo>
                      <a:pt x="91" y="268"/>
                    </a:lnTo>
                    <a:lnTo>
                      <a:pt x="158" y="13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6" name="Group 25">
              <a:extLst>
                <a:ext uri="{FF2B5EF4-FFF2-40B4-BE49-F238E27FC236}">
                  <a16:creationId xmlns:a16="http://schemas.microsoft.com/office/drawing/2014/main" id="{90CCD025-FC42-45C3-9537-D70A4BC5BBE5}"/>
                </a:ext>
              </a:extLst>
            </p:cNvPr>
            <p:cNvGrpSpPr/>
            <p:nvPr/>
          </p:nvGrpSpPr>
          <p:grpSpPr>
            <a:xfrm>
              <a:off x="12376987" y="2452985"/>
              <a:ext cx="2743201" cy="2743200"/>
              <a:chOff x="8580437" y="2398138"/>
              <a:chExt cx="3050162" cy="3050162"/>
            </a:xfrm>
          </p:grpSpPr>
          <p:sp>
            <p:nvSpPr>
              <p:cNvPr id="27" name="Oval 26">
                <a:extLst>
                  <a:ext uri="{FF2B5EF4-FFF2-40B4-BE49-F238E27FC236}">
                    <a16:creationId xmlns:a16="http://schemas.microsoft.com/office/drawing/2014/main" id="{84B40570-9ECD-4F56-83F3-BC0562970C93}"/>
                  </a:ext>
                </a:extLst>
              </p:cNvPr>
              <p:cNvSpPr/>
              <p:nvPr/>
            </p:nvSpPr>
            <p:spPr>
              <a:xfrm>
                <a:off x="8580437" y="2398138"/>
                <a:ext cx="3050162" cy="3050162"/>
              </a:xfrm>
              <a:prstGeom prst="ellipse">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731520" rIns="91440" bIns="182880" numCol="1" spcCol="0" rtlCol="0" fromWordArt="0" anchor="ctr" anchorCtr="0" forceAA="0" compatLnSpc="1">
                <a:prstTxWarp prst="textNoShape">
                  <a:avLst/>
                </a:prstTxWarp>
                <a:noAutofit/>
              </a:bodyPr>
              <a:lstStyle/>
              <a:p>
                <a:pPr lvl="0" algn="ctr" defTabSz="914400">
                  <a:spcBef>
                    <a:spcPts val="1200"/>
                  </a:spcBef>
                  <a:defRPr/>
                </a:pPr>
                <a:r>
                  <a:rPr lang="en-US" sz="1600" dirty="0">
                    <a:solidFill>
                      <a:schemeClr val="accent3"/>
                    </a:solidFill>
                    <a:latin typeface="Segoe UI Semibold" panose="020B0702040204020203" pitchFamily="34" charset="0"/>
                    <a:cs typeface="Segoe UI Semibold" panose="020B0702040204020203" pitchFamily="34" charset="0"/>
                  </a:rPr>
                  <a:t>Time-bound</a:t>
                </a:r>
              </a:p>
              <a:p>
                <a:pPr lvl="0" algn="ctr" defTabSz="914400">
                  <a:spcBef>
                    <a:spcPts val="600"/>
                  </a:spcBef>
                  <a:defRPr/>
                </a:pPr>
                <a:r>
                  <a:rPr lang="en-US" sz="1600" dirty="0">
                    <a:solidFill>
                      <a:schemeClr val="tx1"/>
                    </a:solidFill>
                  </a:rPr>
                  <a:t>When? </a:t>
                </a:r>
              </a:p>
            </p:txBody>
          </p:sp>
          <p:sp>
            <p:nvSpPr>
              <p:cNvPr id="29" name="Freeform 120">
                <a:extLst>
                  <a:ext uri="{FF2B5EF4-FFF2-40B4-BE49-F238E27FC236}">
                    <a16:creationId xmlns:a16="http://schemas.microsoft.com/office/drawing/2014/main" id="{1F934042-A5AB-4346-81A2-B63C93012317}"/>
                  </a:ext>
                </a:extLst>
              </p:cNvPr>
              <p:cNvSpPr>
                <a:spLocks noEditPoints="1"/>
              </p:cNvSpPr>
              <p:nvPr/>
            </p:nvSpPr>
            <p:spPr bwMode="auto">
              <a:xfrm>
                <a:off x="9790685" y="2745551"/>
                <a:ext cx="705866" cy="700656"/>
              </a:xfrm>
              <a:custGeom>
                <a:avLst/>
                <a:gdLst>
                  <a:gd name="T0" fmla="*/ 140 w 153"/>
                  <a:gd name="T1" fmla="*/ 31 h 152"/>
                  <a:gd name="T2" fmla="*/ 150 w 153"/>
                  <a:gd name="T3" fmla="*/ 17 h 152"/>
                  <a:gd name="T4" fmla="*/ 137 w 153"/>
                  <a:gd name="T5" fmla="*/ 14 h 152"/>
                  <a:gd name="T6" fmla="*/ 133 w 153"/>
                  <a:gd name="T7" fmla="*/ 2 h 152"/>
                  <a:gd name="T8" fmla="*/ 119 w 153"/>
                  <a:gd name="T9" fmla="*/ 13 h 152"/>
                  <a:gd name="T10" fmla="*/ 0 w 153"/>
                  <a:gd name="T11" fmla="*/ 76 h 152"/>
                  <a:gd name="T12" fmla="*/ 153 w 153"/>
                  <a:gd name="T13" fmla="*/ 76 h 152"/>
                  <a:gd name="T14" fmla="*/ 135 w 153"/>
                  <a:gd name="T15" fmla="*/ 21 h 152"/>
                  <a:gd name="T16" fmla="*/ 141 w 153"/>
                  <a:gd name="T17" fmla="*/ 21 h 152"/>
                  <a:gd name="T18" fmla="*/ 129 w 153"/>
                  <a:gd name="T19" fmla="*/ 34 h 152"/>
                  <a:gd name="T20" fmla="*/ 123 w 153"/>
                  <a:gd name="T21" fmla="*/ 34 h 152"/>
                  <a:gd name="T22" fmla="*/ 135 w 153"/>
                  <a:gd name="T23" fmla="*/ 21 h 152"/>
                  <a:gd name="T24" fmla="*/ 132 w 153"/>
                  <a:gd name="T25" fmla="*/ 12 h 152"/>
                  <a:gd name="T26" fmla="*/ 132 w 153"/>
                  <a:gd name="T27" fmla="*/ 17 h 152"/>
                  <a:gd name="T28" fmla="*/ 119 w 153"/>
                  <a:gd name="T29" fmla="*/ 30 h 152"/>
                  <a:gd name="T30" fmla="*/ 118 w 153"/>
                  <a:gd name="T31" fmla="*/ 26 h 152"/>
                  <a:gd name="T32" fmla="*/ 131 w 153"/>
                  <a:gd name="T33" fmla="*/ 11 h 152"/>
                  <a:gd name="T34" fmla="*/ 5 w 153"/>
                  <a:gd name="T35" fmla="*/ 76 h 152"/>
                  <a:gd name="T36" fmla="*/ 116 w 153"/>
                  <a:gd name="T37" fmla="*/ 17 h 152"/>
                  <a:gd name="T38" fmla="*/ 114 w 153"/>
                  <a:gd name="T39" fmla="*/ 21 h 152"/>
                  <a:gd name="T40" fmla="*/ 114 w 153"/>
                  <a:gd name="T41" fmla="*/ 34 h 152"/>
                  <a:gd name="T42" fmla="*/ 112 w 153"/>
                  <a:gd name="T43" fmla="*/ 37 h 152"/>
                  <a:gd name="T44" fmla="*/ 112 w 153"/>
                  <a:gd name="T45" fmla="*/ 37 h 152"/>
                  <a:gd name="T46" fmla="*/ 110 w 153"/>
                  <a:gd name="T47" fmla="*/ 38 h 152"/>
                  <a:gd name="T48" fmla="*/ 26 w 153"/>
                  <a:gd name="T49" fmla="*/ 76 h 152"/>
                  <a:gd name="T50" fmla="*/ 127 w 153"/>
                  <a:gd name="T51" fmla="*/ 76 h 152"/>
                  <a:gd name="T52" fmla="*/ 116 w 153"/>
                  <a:gd name="T53" fmla="*/ 48 h 152"/>
                  <a:gd name="T54" fmla="*/ 122 w 153"/>
                  <a:gd name="T55" fmla="*/ 76 h 152"/>
                  <a:gd name="T56" fmla="*/ 31 w 153"/>
                  <a:gd name="T57" fmla="*/ 76 h 152"/>
                  <a:gd name="T58" fmla="*/ 106 w 153"/>
                  <a:gd name="T59" fmla="*/ 41 h 152"/>
                  <a:gd name="T60" fmla="*/ 93 w 153"/>
                  <a:gd name="T61" fmla="*/ 56 h 152"/>
                  <a:gd name="T62" fmla="*/ 76 w 153"/>
                  <a:gd name="T63" fmla="*/ 51 h 152"/>
                  <a:gd name="T64" fmla="*/ 76 w 153"/>
                  <a:gd name="T65" fmla="*/ 102 h 152"/>
                  <a:gd name="T66" fmla="*/ 100 w 153"/>
                  <a:gd name="T67" fmla="*/ 67 h 152"/>
                  <a:gd name="T68" fmla="*/ 97 w 153"/>
                  <a:gd name="T69" fmla="*/ 66 h 152"/>
                  <a:gd name="T70" fmla="*/ 97 w 153"/>
                  <a:gd name="T71" fmla="*/ 76 h 152"/>
                  <a:gd name="T72" fmla="*/ 56 w 153"/>
                  <a:gd name="T73" fmla="*/ 76 h 152"/>
                  <a:gd name="T74" fmla="*/ 88 w 153"/>
                  <a:gd name="T75" fmla="*/ 59 h 152"/>
                  <a:gd name="T76" fmla="*/ 76 w 153"/>
                  <a:gd name="T77" fmla="*/ 73 h 152"/>
                  <a:gd name="T78" fmla="*/ 80 w 153"/>
                  <a:gd name="T79" fmla="*/ 76 h 152"/>
                  <a:gd name="T80" fmla="*/ 119 w 153"/>
                  <a:gd name="T81" fmla="*/ 39 h 152"/>
                  <a:gd name="T82" fmla="*/ 132 w 153"/>
                  <a:gd name="T83" fmla="*/ 39 h 152"/>
                  <a:gd name="T84" fmla="*/ 136 w 153"/>
                  <a:gd name="T85" fmla="*/ 37 h 152"/>
                  <a:gd name="T86" fmla="*/ 76 w 153"/>
                  <a:gd name="T87" fmla="*/ 14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3" h="152">
                    <a:moveTo>
                      <a:pt x="139" y="33"/>
                    </a:moveTo>
                    <a:cubicBezTo>
                      <a:pt x="139" y="33"/>
                      <a:pt x="139" y="32"/>
                      <a:pt x="140" y="31"/>
                    </a:cubicBezTo>
                    <a:cubicBezTo>
                      <a:pt x="151" y="20"/>
                      <a:pt x="151" y="20"/>
                      <a:pt x="151" y="20"/>
                    </a:cubicBezTo>
                    <a:cubicBezTo>
                      <a:pt x="152" y="19"/>
                      <a:pt x="151" y="18"/>
                      <a:pt x="150" y="17"/>
                    </a:cubicBezTo>
                    <a:cubicBezTo>
                      <a:pt x="139" y="15"/>
                      <a:pt x="139" y="15"/>
                      <a:pt x="139" y="15"/>
                    </a:cubicBezTo>
                    <a:cubicBezTo>
                      <a:pt x="138" y="15"/>
                      <a:pt x="137" y="15"/>
                      <a:pt x="137" y="14"/>
                    </a:cubicBezTo>
                    <a:cubicBezTo>
                      <a:pt x="135" y="2"/>
                      <a:pt x="135" y="2"/>
                      <a:pt x="135" y="2"/>
                    </a:cubicBezTo>
                    <a:cubicBezTo>
                      <a:pt x="135" y="1"/>
                      <a:pt x="134" y="1"/>
                      <a:pt x="133" y="2"/>
                    </a:cubicBezTo>
                    <a:cubicBezTo>
                      <a:pt x="122" y="13"/>
                      <a:pt x="122" y="13"/>
                      <a:pt x="122" y="13"/>
                    </a:cubicBezTo>
                    <a:cubicBezTo>
                      <a:pt x="121" y="14"/>
                      <a:pt x="120" y="14"/>
                      <a:pt x="119" y="13"/>
                    </a:cubicBezTo>
                    <a:cubicBezTo>
                      <a:pt x="107" y="5"/>
                      <a:pt x="92" y="0"/>
                      <a:pt x="76" y="0"/>
                    </a:cubicBezTo>
                    <a:cubicBezTo>
                      <a:pt x="34" y="0"/>
                      <a:pt x="0" y="34"/>
                      <a:pt x="0" y="76"/>
                    </a:cubicBezTo>
                    <a:cubicBezTo>
                      <a:pt x="0" y="118"/>
                      <a:pt x="34" y="152"/>
                      <a:pt x="76" y="152"/>
                    </a:cubicBezTo>
                    <a:cubicBezTo>
                      <a:pt x="119" y="152"/>
                      <a:pt x="153" y="118"/>
                      <a:pt x="153" y="76"/>
                    </a:cubicBezTo>
                    <a:cubicBezTo>
                      <a:pt x="153" y="60"/>
                      <a:pt x="148" y="45"/>
                      <a:pt x="139" y="33"/>
                    </a:cubicBezTo>
                    <a:close/>
                    <a:moveTo>
                      <a:pt x="135" y="21"/>
                    </a:moveTo>
                    <a:cubicBezTo>
                      <a:pt x="136" y="20"/>
                      <a:pt x="137" y="20"/>
                      <a:pt x="137" y="20"/>
                    </a:cubicBezTo>
                    <a:cubicBezTo>
                      <a:pt x="141" y="21"/>
                      <a:pt x="141" y="21"/>
                      <a:pt x="141" y="21"/>
                    </a:cubicBezTo>
                    <a:cubicBezTo>
                      <a:pt x="142" y="21"/>
                      <a:pt x="142" y="22"/>
                      <a:pt x="141" y="22"/>
                    </a:cubicBezTo>
                    <a:cubicBezTo>
                      <a:pt x="129" y="34"/>
                      <a:pt x="129" y="34"/>
                      <a:pt x="129" y="34"/>
                    </a:cubicBezTo>
                    <a:cubicBezTo>
                      <a:pt x="129" y="35"/>
                      <a:pt x="128" y="35"/>
                      <a:pt x="127" y="35"/>
                    </a:cubicBezTo>
                    <a:cubicBezTo>
                      <a:pt x="123" y="34"/>
                      <a:pt x="123" y="34"/>
                      <a:pt x="123" y="34"/>
                    </a:cubicBezTo>
                    <a:cubicBezTo>
                      <a:pt x="123" y="34"/>
                      <a:pt x="123" y="34"/>
                      <a:pt x="123" y="33"/>
                    </a:cubicBezTo>
                    <a:lnTo>
                      <a:pt x="135" y="21"/>
                    </a:lnTo>
                    <a:close/>
                    <a:moveTo>
                      <a:pt x="131" y="11"/>
                    </a:moveTo>
                    <a:cubicBezTo>
                      <a:pt x="131" y="11"/>
                      <a:pt x="132" y="11"/>
                      <a:pt x="132" y="12"/>
                    </a:cubicBezTo>
                    <a:cubicBezTo>
                      <a:pt x="132" y="15"/>
                      <a:pt x="132" y="15"/>
                      <a:pt x="132" y="15"/>
                    </a:cubicBezTo>
                    <a:cubicBezTo>
                      <a:pt x="132" y="16"/>
                      <a:pt x="132" y="17"/>
                      <a:pt x="132" y="17"/>
                    </a:cubicBezTo>
                    <a:cubicBezTo>
                      <a:pt x="127" y="22"/>
                      <a:pt x="127" y="22"/>
                      <a:pt x="127" y="22"/>
                    </a:cubicBezTo>
                    <a:cubicBezTo>
                      <a:pt x="119" y="30"/>
                      <a:pt x="119" y="30"/>
                      <a:pt x="119" y="30"/>
                    </a:cubicBezTo>
                    <a:cubicBezTo>
                      <a:pt x="119" y="30"/>
                      <a:pt x="118" y="30"/>
                      <a:pt x="118" y="29"/>
                    </a:cubicBezTo>
                    <a:cubicBezTo>
                      <a:pt x="118" y="26"/>
                      <a:pt x="118" y="26"/>
                      <a:pt x="118" y="26"/>
                    </a:cubicBezTo>
                    <a:cubicBezTo>
                      <a:pt x="118" y="25"/>
                      <a:pt x="118" y="24"/>
                      <a:pt x="118" y="23"/>
                    </a:cubicBezTo>
                    <a:lnTo>
                      <a:pt x="131" y="11"/>
                    </a:lnTo>
                    <a:close/>
                    <a:moveTo>
                      <a:pt x="76" y="147"/>
                    </a:moveTo>
                    <a:cubicBezTo>
                      <a:pt x="37" y="147"/>
                      <a:pt x="5" y="115"/>
                      <a:pt x="5" y="76"/>
                    </a:cubicBezTo>
                    <a:cubicBezTo>
                      <a:pt x="5" y="37"/>
                      <a:pt x="37" y="5"/>
                      <a:pt x="76" y="5"/>
                    </a:cubicBezTo>
                    <a:cubicBezTo>
                      <a:pt x="91" y="5"/>
                      <a:pt x="105" y="9"/>
                      <a:pt x="116" y="17"/>
                    </a:cubicBezTo>
                    <a:cubicBezTo>
                      <a:pt x="116" y="17"/>
                      <a:pt x="117" y="18"/>
                      <a:pt x="116" y="19"/>
                    </a:cubicBezTo>
                    <a:cubicBezTo>
                      <a:pt x="114" y="21"/>
                      <a:pt x="114" y="21"/>
                      <a:pt x="114" y="21"/>
                    </a:cubicBezTo>
                    <a:cubicBezTo>
                      <a:pt x="113" y="22"/>
                      <a:pt x="112" y="24"/>
                      <a:pt x="112" y="25"/>
                    </a:cubicBezTo>
                    <a:cubicBezTo>
                      <a:pt x="114" y="34"/>
                      <a:pt x="114" y="34"/>
                      <a:pt x="114" y="34"/>
                    </a:cubicBezTo>
                    <a:cubicBezTo>
                      <a:pt x="114" y="34"/>
                      <a:pt x="114" y="35"/>
                      <a:pt x="113" y="36"/>
                    </a:cubicBezTo>
                    <a:cubicBezTo>
                      <a:pt x="112" y="37"/>
                      <a:pt x="112" y="37"/>
                      <a:pt x="112" y="37"/>
                    </a:cubicBezTo>
                    <a:cubicBezTo>
                      <a:pt x="112" y="37"/>
                      <a:pt x="112" y="37"/>
                      <a:pt x="112" y="37"/>
                    </a:cubicBezTo>
                    <a:cubicBezTo>
                      <a:pt x="112" y="37"/>
                      <a:pt x="112" y="37"/>
                      <a:pt x="112" y="37"/>
                    </a:cubicBezTo>
                    <a:cubicBezTo>
                      <a:pt x="111" y="38"/>
                      <a:pt x="111" y="38"/>
                      <a:pt x="111" y="38"/>
                    </a:cubicBezTo>
                    <a:cubicBezTo>
                      <a:pt x="111" y="38"/>
                      <a:pt x="110" y="38"/>
                      <a:pt x="110" y="38"/>
                    </a:cubicBezTo>
                    <a:cubicBezTo>
                      <a:pt x="101" y="30"/>
                      <a:pt x="89" y="25"/>
                      <a:pt x="76" y="25"/>
                    </a:cubicBezTo>
                    <a:cubicBezTo>
                      <a:pt x="48" y="25"/>
                      <a:pt x="26" y="48"/>
                      <a:pt x="26" y="76"/>
                    </a:cubicBezTo>
                    <a:cubicBezTo>
                      <a:pt x="26" y="104"/>
                      <a:pt x="48" y="127"/>
                      <a:pt x="76" y="127"/>
                    </a:cubicBezTo>
                    <a:cubicBezTo>
                      <a:pt x="105" y="127"/>
                      <a:pt x="127" y="104"/>
                      <a:pt x="127" y="76"/>
                    </a:cubicBezTo>
                    <a:cubicBezTo>
                      <a:pt x="127" y="66"/>
                      <a:pt x="124" y="56"/>
                      <a:pt x="119" y="48"/>
                    </a:cubicBezTo>
                    <a:cubicBezTo>
                      <a:pt x="118" y="47"/>
                      <a:pt x="116" y="47"/>
                      <a:pt x="116" y="48"/>
                    </a:cubicBezTo>
                    <a:cubicBezTo>
                      <a:pt x="115" y="49"/>
                      <a:pt x="114" y="51"/>
                      <a:pt x="115" y="52"/>
                    </a:cubicBezTo>
                    <a:cubicBezTo>
                      <a:pt x="120" y="59"/>
                      <a:pt x="122" y="67"/>
                      <a:pt x="122" y="76"/>
                    </a:cubicBezTo>
                    <a:cubicBezTo>
                      <a:pt x="122" y="101"/>
                      <a:pt x="102" y="122"/>
                      <a:pt x="76" y="122"/>
                    </a:cubicBezTo>
                    <a:cubicBezTo>
                      <a:pt x="51" y="122"/>
                      <a:pt x="31" y="101"/>
                      <a:pt x="31" y="76"/>
                    </a:cubicBezTo>
                    <a:cubicBezTo>
                      <a:pt x="31" y="51"/>
                      <a:pt x="51" y="30"/>
                      <a:pt x="76" y="30"/>
                    </a:cubicBezTo>
                    <a:cubicBezTo>
                      <a:pt x="88" y="30"/>
                      <a:pt x="98" y="35"/>
                      <a:pt x="106" y="41"/>
                    </a:cubicBezTo>
                    <a:cubicBezTo>
                      <a:pt x="107" y="42"/>
                      <a:pt x="106" y="43"/>
                      <a:pt x="106" y="43"/>
                    </a:cubicBezTo>
                    <a:cubicBezTo>
                      <a:pt x="93" y="56"/>
                      <a:pt x="93" y="56"/>
                      <a:pt x="93" y="56"/>
                    </a:cubicBezTo>
                    <a:cubicBezTo>
                      <a:pt x="93" y="56"/>
                      <a:pt x="92" y="56"/>
                      <a:pt x="92" y="56"/>
                    </a:cubicBezTo>
                    <a:cubicBezTo>
                      <a:pt x="87" y="53"/>
                      <a:pt x="82" y="51"/>
                      <a:pt x="76" y="51"/>
                    </a:cubicBezTo>
                    <a:cubicBezTo>
                      <a:pt x="62" y="51"/>
                      <a:pt x="51" y="62"/>
                      <a:pt x="51" y="76"/>
                    </a:cubicBezTo>
                    <a:cubicBezTo>
                      <a:pt x="51" y="90"/>
                      <a:pt x="62" y="102"/>
                      <a:pt x="76" y="102"/>
                    </a:cubicBezTo>
                    <a:cubicBezTo>
                      <a:pt x="91" y="102"/>
                      <a:pt x="102" y="90"/>
                      <a:pt x="102" y="76"/>
                    </a:cubicBezTo>
                    <a:cubicBezTo>
                      <a:pt x="102" y="73"/>
                      <a:pt x="101" y="70"/>
                      <a:pt x="100" y="67"/>
                    </a:cubicBezTo>
                    <a:cubicBezTo>
                      <a:pt x="100" y="66"/>
                      <a:pt x="98" y="65"/>
                      <a:pt x="97" y="66"/>
                    </a:cubicBezTo>
                    <a:cubicBezTo>
                      <a:pt x="97" y="66"/>
                      <a:pt x="97" y="66"/>
                      <a:pt x="97" y="66"/>
                    </a:cubicBezTo>
                    <a:cubicBezTo>
                      <a:pt x="96" y="67"/>
                      <a:pt x="96" y="69"/>
                      <a:pt x="96" y="71"/>
                    </a:cubicBezTo>
                    <a:cubicBezTo>
                      <a:pt x="97" y="72"/>
                      <a:pt x="97" y="74"/>
                      <a:pt x="97" y="76"/>
                    </a:cubicBezTo>
                    <a:cubicBezTo>
                      <a:pt x="97" y="87"/>
                      <a:pt x="88" y="96"/>
                      <a:pt x="76" y="96"/>
                    </a:cubicBezTo>
                    <a:cubicBezTo>
                      <a:pt x="65" y="96"/>
                      <a:pt x="56" y="87"/>
                      <a:pt x="56" y="76"/>
                    </a:cubicBezTo>
                    <a:cubicBezTo>
                      <a:pt x="56" y="65"/>
                      <a:pt x="65" y="56"/>
                      <a:pt x="76" y="56"/>
                    </a:cubicBezTo>
                    <a:cubicBezTo>
                      <a:pt x="81" y="56"/>
                      <a:pt x="85" y="57"/>
                      <a:pt x="88" y="59"/>
                    </a:cubicBezTo>
                    <a:cubicBezTo>
                      <a:pt x="88" y="60"/>
                      <a:pt x="88" y="61"/>
                      <a:pt x="88" y="61"/>
                    </a:cubicBezTo>
                    <a:cubicBezTo>
                      <a:pt x="76" y="73"/>
                      <a:pt x="76" y="73"/>
                      <a:pt x="76" y="73"/>
                    </a:cubicBezTo>
                    <a:cubicBezTo>
                      <a:pt x="75" y="74"/>
                      <a:pt x="75" y="75"/>
                      <a:pt x="76" y="76"/>
                    </a:cubicBezTo>
                    <a:cubicBezTo>
                      <a:pt x="77" y="77"/>
                      <a:pt x="79" y="77"/>
                      <a:pt x="80" y="76"/>
                    </a:cubicBezTo>
                    <a:cubicBezTo>
                      <a:pt x="117" y="39"/>
                      <a:pt x="117" y="39"/>
                      <a:pt x="117" y="39"/>
                    </a:cubicBezTo>
                    <a:cubicBezTo>
                      <a:pt x="117" y="39"/>
                      <a:pt x="118" y="39"/>
                      <a:pt x="119" y="39"/>
                    </a:cubicBezTo>
                    <a:cubicBezTo>
                      <a:pt x="127" y="40"/>
                      <a:pt x="127" y="40"/>
                      <a:pt x="127" y="40"/>
                    </a:cubicBezTo>
                    <a:cubicBezTo>
                      <a:pt x="129" y="40"/>
                      <a:pt x="131" y="40"/>
                      <a:pt x="132" y="39"/>
                    </a:cubicBezTo>
                    <a:cubicBezTo>
                      <a:pt x="134" y="37"/>
                      <a:pt x="134" y="37"/>
                      <a:pt x="134" y="37"/>
                    </a:cubicBezTo>
                    <a:cubicBezTo>
                      <a:pt x="135" y="36"/>
                      <a:pt x="135" y="36"/>
                      <a:pt x="136" y="37"/>
                    </a:cubicBezTo>
                    <a:cubicBezTo>
                      <a:pt x="143" y="48"/>
                      <a:pt x="148" y="62"/>
                      <a:pt x="148" y="76"/>
                    </a:cubicBezTo>
                    <a:cubicBezTo>
                      <a:pt x="148" y="115"/>
                      <a:pt x="116" y="147"/>
                      <a:pt x="76" y="147"/>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57137151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Keep improving your knowledge</a:t>
            </a:r>
          </a:p>
        </p:txBody>
      </p:sp>
      <p:sp>
        <p:nvSpPr>
          <p:cNvPr id="4" name="Slide Number Placeholder 3"/>
          <p:cNvSpPr>
            <a:spLocks noGrp="1"/>
          </p:cNvSpPr>
          <p:nvPr>
            <p:ph type="sldNum" sz="quarter" idx="4"/>
          </p:nvPr>
        </p:nvSpPr>
        <p:spPr/>
        <p:txBody>
          <a:bodyPr/>
          <a:lstStyle/>
          <a:p>
            <a:fld id="{0E05EA2D-13DB-4BA1-9DA1-8ED54A2EECC2}" type="slidenum">
              <a:rPr lang="en-US" smtClean="0"/>
              <a:t>13</a:t>
            </a:fld>
            <a:endParaRPr lang="en-US"/>
          </a:p>
        </p:txBody>
      </p:sp>
      <p:sp>
        <p:nvSpPr>
          <p:cNvPr id="5" name="Rectangle 4"/>
          <p:cNvSpPr/>
          <p:nvPr/>
        </p:nvSpPr>
        <p:spPr>
          <a:xfrm>
            <a:off x="6313524" y="1379539"/>
            <a:ext cx="5632523" cy="51371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0" tIns="365760" rIns="274320" bIns="109728" rtlCol="0" anchor="t" anchorCtr="0"/>
          <a:lstStyle/>
          <a:p>
            <a:pPr lvl="0">
              <a:lnSpc>
                <a:spcPct val="95000"/>
              </a:lnSpc>
              <a:spcAft>
                <a:spcPts val="1200"/>
              </a:spcAft>
            </a:pPr>
            <a:r>
              <a:rPr lang="en-US" sz="2800" dirty="0">
                <a:solidFill>
                  <a:schemeClr val="accent3"/>
                </a:solidFill>
                <a:latin typeface="+mj-lt"/>
              </a:rPr>
              <a:t>Actions:</a:t>
            </a:r>
          </a:p>
          <a:p>
            <a:pPr marL="171450" lvl="0" indent="-171450">
              <a:lnSpc>
                <a:spcPct val="95000"/>
              </a:lnSpc>
              <a:spcAft>
                <a:spcPts val="1200"/>
              </a:spcAft>
              <a:buFont typeface="Arial" panose="020B0604020202020204" pitchFamily="34" charset="0"/>
              <a:buChar char="•"/>
            </a:pPr>
            <a:r>
              <a:rPr lang="en-US" sz="2000" dirty="0">
                <a:solidFill>
                  <a:schemeClr val="tx1"/>
                </a:solidFill>
              </a:rPr>
              <a:t>Proactive</a:t>
            </a:r>
          </a:p>
          <a:p>
            <a:pPr marL="171450" lvl="0" indent="-171450">
              <a:lnSpc>
                <a:spcPct val="95000"/>
              </a:lnSpc>
              <a:spcAft>
                <a:spcPts val="1200"/>
              </a:spcAft>
              <a:buFont typeface="Arial" panose="020B0604020202020204" pitchFamily="34" charset="0"/>
              <a:buChar char="•"/>
            </a:pPr>
            <a:r>
              <a:rPr lang="en-US" sz="2000" dirty="0">
                <a:solidFill>
                  <a:schemeClr val="tx1"/>
                </a:solidFill>
              </a:rPr>
              <a:t>Learn with the mistakes</a:t>
            </a:r>
          </a:p>
          <a:p>
            <a:pPr marL="171450" lvl="0" indent="-171450">
              <a:lnSpc>
                <a:spcPct val="95000"/>
              </a:lnSpc>
              <a:spcAft>
                <a:spcPts val="1200"/>
              </a:spcAft>
              <a:buFont typeface="Arial" panose="020B0604020202020204" pitchFamily="34" charset="0"/>
              <a:buChar char="•"/>
            </a:pPr>
            <a:r>
              <a:rPr lang="en-US" sz="2000" dirty="0">
                <a:solidFill>
                  <a:schemeClr val="tx1"/>
                </a:solidFill>
              </a:rPr>
              <a:t>Learn with the others mistakes</a:t>
            </a:r>
          </a:p>
          <a:p>
            <a:pPr marL="171450" lvl="0" indent="-171450">
              <a:lnSpc>
                <a:spcPct val="95000"/>
              </a:lnSpc>
              <a:spcAft>
                <a:spcPts val="1200"/>
              </a:spcAft>
              <a:buFont typeface="Arial" panose="020B0604020202020204" pitchFamily="34" charset="0"/>
              <a:buChar char="•"/>
            </a:pPr>
            <a:r>
              <a:rPr lang="en-US" sz="2000" dirty="0">
                <a:solidFill>
                  <a:schemeClr val="tx1"/>
                </a:solidFill>
              </a:rPr>
              <a:t>Try and test new things</a:t>
            </a:r>
          </a:p>
          <a:p>
            <a:pPr marL="171450" lvl="0" indent="-171450">
              <a:lnSpc>
                <a:spcPct val="95000"/>
              </a:lnSpc>
              <a:spcAft>
                <a:spcPts val="1200"/>
              </a:spcAft>
              <a:buFont typeface="Arial" panose="020B0604020202020204" pitchFamily="34" charset="0"/>
              <a:buChar char="•"/>
            </a:pPr>
            <a:r>
              <a:rPr lang="en-US" sz="2000" dirty="0">
                <a:solidFill>
                  <a:schemeClr val="tx1"/>
                </a:solidFill>
              </a:rPr>
              <a:t>Follow your instinct</a:t>
            </a:r>
          </a:p>
          <a:p>
            <a:pPr marL="171450" lvl="0" indent="-171450">
              <a:lnSpc>
                <a:spcPct val="95000"/>
              </a:lnSpc>
              <a:spcAft>
                <a:spcPts val="1200"/>
              </a:spcAft>
              <a:buFont typeface="Arial" panose="020B0604020202020204" pitchFamily="34" charset="0"/>
              <a:buChar char="•"/>
            </a:pPr>
            <a:r>
              <a:rPr lang="en-US" sz="2000" dirty="0">
                <a:solidFill>
                  <a:schemeClr val="tx1"/>
                </a:solidFill>
              </a:rPr>
              <a:t>Be always ready</a:t>
            </a:r>
          </a:p>
          <a:p>
            <a:pPr marL="171450" lvl="0" indent="-171450">
              <a:lnSpc>
                <a:spcPct val="95000"/>
              </a:lnSpc>
              <a:spcAft>
                <a:spcPts val="1200"/>
              </a:spcAft>
              <a:buFont typeface="Arial" panose="020B0604020202020204" pitchFamily="34" charset="0"/>
              <a:buChar char="•"/>
            </a:pPr>
            <a:endParaRPr lang="en-US" sz="2000" dirty="0">
              <a:solidFill>
                <a:schemeClr val="tx1"/>
              </a:solidFill>
            </a:endParaRPr>
          </a:p>
        </p:txBody>
      </p:sp>
      <p:sp>
        <p:nvSpPr>
          <p:cNvPr id="6" name="Rectangle 5"/>
          <p:cNvSpPr/>
          <p:nvPr/>
        </p:nvSpPr>
        <p:spPr>
          <a:xfrm>
            <a:off x="474663" y="1379539"/>
            <a:ext cx="5632523" cy="51371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0" tIns="365760" rIns="274320" bIns="109728" rtlCol="0" anchor="t" anchorCtr="0"/>
          <a:lstStyle/>
          <a:p>
            <a:pPr>
              <a:lnSpc>
                <a:spcPct val="95000"/>
              </a:lnSpc>
              <a:spcAft>
                <a:spcPts val="1200"/>
              </a:spcAft>
            </a:pPr>
            <a:r>
              <a:rPr lang="en-US" sz="2800" dirty="0">
                <a:solidFill>
                  <a:schemeClr val="accent3"/>
                </a:solidFill>
                <a:latin typeface="+mj-lt"/>
              </a:rPr>
              <a:t>Tips:</a:t>
            </a:r>
          </a:p>
          <a:p>
            <a:pPr marL="342900" indent="-342900">
              <a:lnSpc>
                <a:spcPct val="95000"/>
              </a:lnSpc>
              <a:spcAft>
                <a:spcPts val="1200"/>
              </a:spcAft>
              <a:buFont typeface="Arial" panose="020B0604020202020204" pitchFamily="34" charset="0"/>
              <a:buChar char="•"/>
            </a:pPr>
            <a:r>
              <a:rPr lang="en-US" sz="2000" dirty="0">
                <a:solidFill>
                  <a:schemeClr val="tx1"/>
                </a:solidFill>
              </a:rPr>
              <a:t>See sharp </a:t>
            </a:r>
          </a:p>
          <a:p>
            <a:pPr marL="342900" indent="-342900">
              <a:lnSpc>
                <a:spcPct val="95000"/>
              </a:lnSpc>
              <a:spcAft>
                <a:spcPts val="1200"/>
              </a:spcAft>
              <a:buClr>
                <a:schemeClr val="tx1"/>
              </a:buClr>
              <a:buFont typeface="Arial" panose="020B0604020202020204" pitchFamily="34" charset="0"/>
              <a:buChar char="•"/>
            </a:pPr>
            <a:r>
              <a:rPr lang="en-US" sz="2000" dirty="0">
                <a:solidFill>
                  <a:schemeClr val="tx1"/>
                </a:solidFill>
              </a:rPr>
              <a:t>Use all the Opportunities to learn something</a:t>
            </a:r>
          </a:p>
          <a:p>
            <a:pPr marL="342900" indent="-342900">
              <a:lnSpc>
                <a:spcPct val="95000"/>
              </a:lnSpc>
              <a:spcAft>
                <a:spcPts val="1200"/>
              </a:spcAft>
              <a:buClr>
                <a:schemeClr val="tx1"/>
              </a:buClr>
              <a:buFont typeface="Arial" panose="020B0604020202020204" pitchFamily="34" charset="0"/>
              <a:buChar char="•"/>
            </a:pPr>
            <a:r>
              <a:rPr lang="en-US" sz="2000" dirty="0">
                <a:solidFill>
                  <a:schemeClr val="tx1"/>
                </a:solidFill>
              </a:rPr>
              <a:t>Challenge yourself </a:t>
            </a:r>
          </a:p>
          <a:p>
            <a:pPr marL="342900" indent="-342900">
              <a:lnSpc>
                <a:spcPct val="95000"/>
              </a:lnSpc>
              <a:spcAft>
                <a:spcPts val="1200"/>
              </a:spcAft>
              <a:buClr>
                <a:schemeClr val="tx1"/>
              </a:buClr>
              <a:buFont typeface="Arial" panose="020B0604020202020204" pitchFamily="34" charset="0"/>
              <a:buChar char="•"/>
            </a:pPr>
            <a:r>
              <a:rPr lang="en-US" sz="2000" dirty="0">
                <a:solidFill>
                  <a:schemeClr val="tx1"/>
                </a:solidFill>
              </a:rPr>
              <a:t>Never regret about some error</a:t>
            </a:r>
          </a:p>
          <a:p>
            <a:pPr marL="342900" indent="-342900">
              <a:lnSpc>
                <a:spcPct val="95000"/>
              </a:lnSpc>
              <a:spcAft>
                <a:spcPts val="1200"/>
              </a:spcAft>
              <a:buClr>
                <a:schemeClr val="tx1"/>
              </a:buClr>
              <a:buFont typeface="Arial" panose="020B0604020202020204" pitchFamily="34" charset="0"/>
              <a:buChar char="•"/>
            </a:pPr>
            <a:r>
              <a:rPr lang="en-US" sz="2000" dirty="0">
                <a:solidFill>
                  <a:schemeClr val="tx1"/>
                </a:solidFill>
              </a:rPr>
              <a:t>Take the lead of your ideas</a:t>
            </a:r>
          </a:p>
          <a:p>
            <a:pPr marL="342900" indent="-342900">
              <a:lnSpc>
                <a:spcPct val="95000"/>
              </a:lnSpc>
              <a:spcAft>
                <a:spcPts val="1200"/>
              </a:spcAft>
              <a:buClr>
                <a:schemeClr val="tx1"/>
              </a:buClr>
              <a:buFont typeface="Arial" panose="020B0604020202020204" pitchFamily="34" charset="0"/>
              <a:buChar char="•"/>
            </a:pPr>
            <a:r>
              <a:rPr lang="en-US" sz="2000" b="1" dirty="0">
                <a:solidFill>
                  <a:schemeClr val="tx1"/>
                </a:solidFill>
              </a:rPr>
              <a:t>There is no stupid Ideas</a:t>
            </a:r>
          </a:p>
          <a:p>
            <a:pPr marL="171450" indent="-171450">
              <a:lnSpc>
                <a:spcPct val="95000"/>
              </a:lnSpc>
              <a:spcAft>
                <a:spcPts val="1200"/>
              </a:spcAft>
              <a:buFont typeface="Arial" panose="020B0604020202020204" pitchFamily="34" charset="0"/>
              <a:buChar char="•"/>
            </a:pPr>
            <a:endParaRPr lang="en-US" sz="2000" dirty="0">
              <a:solidFill>
                <a:schemeClr val="tx1"/>
              </a:solidFill>
            </a:endParaRPr>
          </a:p>
        </p:txBody>
      </p:sp>
    </p:spTree>
    <p:extLst>
      <p:ext uri="{BB962C8B-B14F-4D97-AF65-F5344CB8AC3E}">
        <p14:creationId xmlns:p14="http://schemas.microsoft.com/office/powerpoint/2010/main" val="214353115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 am not a leader and now?</a:t>
            </a:r>
          </a:p>
        </p:txBody>
      </p:sp>
      <p:sp>
        <p:nvSpPr>
          <p:cNvPr id="8" name="Slide Number Placeholder 7"/>
          <p:cNvSpPr>
            <a:spLocks noGrp="1"/>
          </p:cNvSpPr>
          <p:nvPr>
            <p:ph type="sldNum" sz="quarter" idx="4"/>
          </p:nvPr>
        </p:nvSpPr>
        <p:spPr/>
        <p:txBody>
          <a:bodyPr/>
          <a:lstStyle/>
          <a:p>
            <a:fld id="{0E05EA2D-13DB-4BA1-9DA1-8ED54A2EECC2}" type="slidenum">
              <a:rPr lang="en-US" smtClean="0"/>
              <a:t>14</a:t>
            </a:fld>
            <a:endParaRPr lang="en-US"/>
          </a:p>
        </p:txBody>
      </p:sp>
      <p:sp>
        <p:nvSpPr>
          <p:cNvPr id="10" name="Rectangle 9">
            <a:extLst>
              <a:ext uri="{FF2B5EF4-FFF2-40B4-BE49-F238E27FC236}">
                <a16:creationId xmlns:a16="http://schemas.microsoft.com/office/drawing/2014/main" id="{96792F97-9699-4505-8AC6-2F0F10A33811}"/>
              </a:ext>
            </a:extLst>
          </p:cNvPr>
          <p:cNvSpPr/>
          <p:nvPr/>
        </p:nvSpPr>
        <p:spPr>
          <a:xfrm>
            <a:off x="474663" y="1379539"/>
            <a:ext cx="11458574" cy="51371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0" tIns="365760" rIns="274320" bIns="109728" rtlCol="0" anchor="t" anchorCtr="0"/>
          <a:lstStyle/>
          <a:p>
            <a:pPr>
              <a:lnSpc>
                <a:spcPct val="95000"/>
              </a:lnSpc>
              <a:spcAft>
                <a:spcPts val="1200"/>
              </a:spcAft>
            </a:pPr>
            <a:r>
              <a:rPr lang="en-US" sz="2800" dirty="0">
                <a:solidFill>
                  <a:schemeClr val="accent3"/>
                </a:solidFill>
                <a:latin typeface="+mj-lt"/>
              </a:rPr>
              <a:t>Myers Briggs Personality types</a:t>
            </a:r>
          </a:p>
          <a:p>
            <a:pPr marL="342900" indent="-342900">
              <a:lnSpc>
                <a:spcPct val="95000"/>
              </a:lnSpc>
              <a:spcAft>
                <a:spcPts val="1200"/>
              </a:spcAft>
              <a:buFont typeface="Arial" panose="020B0604020202020204" pitchFamily="34" charset="0"/>
              <a:buChar char="•"/>
            </a:pPr>
            <a:r>
              <a:rPr lang="en-US" sz="2000" dirty="0">
                <a:solidFill>
                  <a:schemeClr val="tx1"/>
                </a:solidFill>
              </a:rPr>
              <a:t>[E- I] Extraversion and Introversion</a:t>
            </a:r>
          </a:p>
          <a:p>
            <a:pPr marL="342900" indent="-342900">
              <a:lnSpc>
                <a:spcPct val="95000"/>
              </a:lnSpc>
              <a:spcAft>
                <a:spcPts val="1200"/>
              </a:spcAft>
              <a:buFont typeface="Arial" panose="020B0604020202020204" pitchFamily="34" charset="0"/>
              <a:buChar char="•"/>
            </a:pPr>
            <a:r>
              <a:rPr lang="en-US" sz="2000" dirty="0">
                <a:solidFill>
                  <a:schemeClr val="tx1"/>
                </a:solidFill>
              </a:rPr>
              <a:t>[S – N] Sensing and Intuition</a:t>
            </a:r>
          </a:p>
          <a:p>
            <a:pPr marL="342900" indent="-342900">
              <a:lnSpc>
                <a:spcPct val="95000"/>
              </a:lnSpc>
              <a:spcAft>
                <a:spcPts val="1200"/>
              </a:spcAft>
              <a:buFont typeface="Arial" panose="020B0604020202020204" pitchFamily="34" charset="0"/>
              <a:buChar char="•"/>
            </a:pPr>
            <a:r>
              <a:rPr lang="en-US" sz="2000" dirty="0">
                <a:solidFill>
                  <a:schemeClr val="tx1"/>
                </a:solidFill>
              </a:rPr>
              <a:t>[T – F] Thinking and Feeling </a:t>
            </a:r>
          </a:p>
          <a:p>
            <a:pPr marL="342900" indent="-342900">
              <a:lnSpc>
                <a:spcPct val="95000"/>
              </a:lnSpc>
              <a:spcAft>
                <a:spcPts val="1200"/>
              </a:spcAft>
              <a:buFont typeface="Arial" panose="020B0604020202020204" pitchFamily="34" charset="0"/>
              <a:buChar char="•"/>
            </a:pPr>
            <a:r>
              <a:rPr lang="en-US" sz="2000" dirty="0">
                <a:solidFill>
                  <a:schemeClr val="tx1"/>
                </a:solidFill>
              </a:rPr>
              <a:t>[J – P] Judgment and Perception </a:t>
            </a:r>
          </a:p>
          <a:p>
            <a:pPr marL="171450" indent="-171450">
              <a:lnSpc>
                <a:spcPct val="95000"/>
              </a:lnSpc>
              <a:spcAft>
                <a:spcPts val="1200"/>
              </a:spcAft>
              <a:buFont typeface="Arial" panose="020B0604020202020204" pitchFamily="34" charset="0"/>
              <a:buChar char="•"/>
            </a:pPr>
            <a:endParaRPr lang="en-US" sz="2000" dirty="0">
              <a:solidFill>
                <a:schemeClr val="tx1"/>
              </a:solidFill>
            </a:endParaRPr>
          </a:p>
        </p:txBody>
      </p:sp>
    </p:spTree>
    <p:extLst>
      <p:ext uri="{BB962C8B-B14F-4D97-AF65-F5344CB8AC3E}">
        <p14:creationId xmlns:p14="http://schemas.microsoft.com/office/powerpoint/2010/main" val="236312173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3559569"/>
            <a:ext cx="5410199" cy="1846659"/>
          </a:xfrm>
        </p:spPr>
        <p:txBody>
          <a:bodyPr/>
          <a:lstStyle/>
          <a:p>
            <a:r>
              <a:rPr lang="en-US" dirty="0">
                <a:solidFill>
                  <a:schemeClr val="lt1">
                    <a:alpha val="99000"/>
                  </a:schemeClr>
                </a:solidFill>
              </a:rPr>
              <a:t>How to be successful? </a:t>
            </a:r>
          </a:p>
        </p:txBody>
      </p:sp>
    </p:spTree>
    <p:extLst>
      <p:ext uri="{BB962C8B-B14F-4D97-AF65-F5344CB8AC3E}">
        <p14:creationId xmlns:p14="http://schemas.microsoft.com/office/powerpoint/2010/main" val="381284152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achieve the success</a:t>
            </a:r>
          </a:p>
        </p:txBody>
      </p:sp>
      <p:sp>
        <p:nvSpPr>
          <p:cNvPr id="7" name="Slide Number Placeholder 6"/>
          <p:cNvSpPr>
            <a:spLocks noGrp="1"/>
          </p:cNvSpPr>
          <p:nvPr>
            <p:ph type="sldNum" sz="quarter" idx="4"/>
          </p:nvPr>
        </p:nvSpPr>
        <p:spPr/>
        <p:txBody>
          <a:bodyPr/>
          <a:lstStyle/>
          <a:p>
            <a:fld id="{0E05EA2D-13DB-4BA1-9DA1-8ED54A2EECC2}" type="slidenum">
              <a:rPr lang="en-US" smtClean="0"/>
              <a:t>16</a:t>
            </a:fld>
            <a:endParaRPr lang="en-US"/>
          </a:p>
        </p:txBody>
      </p:sp>
      <p:sp>
        <p:nvSpPr>
          <p:cNvPr id="5" name="Text Placeholder 4"/>
          <p:cNvSpPr>
            <a:spLocks noGrp="1"/>
          </p:cNvSpPr>
          <p:nvPr>
            <p:ph type="body" sz="quarter" idx="4294967295"/>
          </p:nvPr>
        </p:nvSpPr>
        <p:spPr>
          <a:xfrm>
            <a:off x="0" y="6227763"/>
            <a:ext cx="11891963" cy="739775"/>
          </a:xfrm>
        </p:spPr>
        <p:txBody>
          <a:bodyPr/>
          <a:lstStyle/>
          <a:p>
            <a:r>
              <a:rPr lang="en-US" dirty="0"/>
              <a:t>Footnote</a:t>
            </a:r>
          </a:p>
        </p:txBody>
      </p:sp>
      <p:sp>
        <p:nvSpPr>
          <p:cNvPr id="3" name="Rectangle 2"/>
          <p:cNvSpPr/>
          <p:nvPr/>
        </p:nvSpPr>
        <p:spPr>
          <a:xfrm>
            <a:off x="0" y="5512722"/>
            <a:ext cx="12436475" cy="148180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6538" tIns="149230" rIns="186538" bIns="149230" rtlCol="0" anchor="t" anchorCtr="0"/>
          <a:lstStyle/>
          <a:p>
            <a:pPr algn="ctr">
              <a:lnSpc>
                <a:spcPct val="90000"/>
              </a:lnSpc>
              <a:spcBef>
                <a:spcPts val="816"/>
              </a:spcBef>
            </a:pPr>
            <a:endParaRPr lang="en-US" sz="2700" dirty="0" err="1"/>
          </a:p>
        </p:txBody>
      </p:sp>
      <p:sp>
        <p:nvSpPr>
          <p:cNvPr id="6" name="Rectangle 5">
            <a:extLst>
              <a:ext uri="{FF2B5EF4-FFF2-40B4-BE49-F238E27FC236}">
                <a16:creationId xmlns:a16="http://schemas.microsoft.com/office/drawing/2014/main" id="{D87C91B0-7B22-4B93-82F4-319465B07227}"/>
              </a:ext>
            </a:extLst>
          </p:cNvPr>
          <p:cNvSpPr/>
          <p:nvPr/>
        </p:nvSpPr>
        <p:spPr>
          <a:xfrm>
            <a:off x="350837" y="2897099"/>
            <a:ext cx="11658600" cy="1077218"/>
          </a:xfrm>
          <a:prstGeom prst="rect">
            <a:avLst/>
          </a:prstGeom>
        </p:spPr>
        <p:txBody>
          <a:bodyPr wrap="square">
            <a:spAutoFit/>
          </a:bodyPr>
          <a:lstStyle/>
          <a:p>
            <a:r>
              <a:rPr lang="en-US" sz="3200" dirty="0"/>
              <a:t>"</a:t>
            </a:r>
            <a:r>
              <a:rPr lang="en-US" sz="3200" b="1" dirty="0"/>
              <a:t>The secret of success in life is for a man to be ready for his opportunity when it comes.“ </a:t>
            </a:r>
            <a:r>
              <a:rPr lang="en-US" sz="3200" dirty="0"/>
              <a:t>-- </a:t>
            </a:r>
            <a:r>
              <a:rPr lang="en-US" sz="3200" i="1" dirty="0"/>
              <a:t>Benjamin Disraeli </a:t>
            </a:r>
            <a:endParaRPr lang="pt-PT" sz="3200" i="1" dirty="0"/>
          </a:p>
        </p:txBody>
      </p:sp>
    </p:spTree>
    <p:extLst>
      <p:ext uri="{BB962C8B-B14F-4D97-AF65-F5344CB8AC3E}">
        <p14:creationId xmlns:p14="http://schemas.microsoft.com/office/powerpoint/2010/main" val="178479265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3559569"/>
            <a:ext cx="5410199" cy="1015663"/>
          </a:xfrm>
        </p:spPr>
        <p:txBody>
          <a:bodyPr/>
          <a:lstStyle/>
          <a:p>
            <a:r>
              <a:rPr lang="en-US" dirty="0" err="1"/>
              <a:t>Wartegg</a:t>
            </a:r>
            <a:r>
              <a:rPr lang="en-US" dirty="0"/>
              <a:t> test</a:t>
            </a:r>
          </a:p>
        </p:txBody>
      </p:sp>
    </p:spTree>
    <p:extLst>
      <p:ext uri="{BB962C8B-B14F-4D97-AF65-F5344CB8AC3E}">
        <p14:creationId xmlns:p14="http://schemas.microsoft.com/office/powerpoint/2010/main" val="217097655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Wartegg</a:t>
            </a:r>
            <a:r>
              <a:rPr lang="en-US" dirty="0"/>
              <a:t> test – Challenge </a:t>
            </a:r>
          </a:p>
        </p:txBody>
      </p:sp>
      <p:sp>
        <p:nvSpPr>
          <p:cNvPr id="8" name="Slide Number Placeholder 7"/>
          <p:cNvSpPr>
            <a:spLocks noGrp="1"/>
          </p:cNvSpPr>
          <p:nvPr>
            <p:ph type="sldNum" sz="quarter" idx="4"/>
          </p:nvPr>
        </p:nvSpPr>
        <p:spPr/>
        <p:txBody>
          <a:bodyPr/>
          <a:lstStyle/>
          <a:p>
            <a:fld id="{0E05EA2D-13DB-4BA1-9DA1-8ED54A2EECC2}" type="slidenum">
              <a:rPr lang="en-US" smtClean="0"/>
              <a:t>18</a:t>
            </a:fld>
            <a:endParaRPr lang="en-US"/>
          </a:p>
        </p:txBody>
      </p:sp>
      <p:sp>
        <p:nvSpPr>
          <p:cNvPr id="10" name="Rectangle 9">
            <a:extLst>
              <a:ext uri="{FF2B5EF4-FFF2-40B4-BE49-F238E27FC236}">
                <a16:creationId xmlns:a16="http://schemas.microsoft.com/office/drawing/2014/main" id="{96792F97-9699-4505-8AC6-2F0F10A33811}"/>
              </a:ext>
            </a:extLst>
          </p:cNvPr>
          <p:cNvSpPr/>
          <p:nvPr/>
        </p:nvSpPr>
        <p:spPr>
          <a:xfrm>
            <a:off x="490134" y="1587322"/>
            <a:ext cx="11458574" cy="51371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0" tIns="365760" rIns="274320" bIns="109728" rtlCol="0" anchor="t" anchorCtr="0"/>
          <a:lstStyle/>
          <a:p>
            <a:pPr marL="171450" indent="-171450">
              <a:lnSpc>
                <a:spcPct val="95000"/>
              </a:lnSpc>
              <a:spcAft>
                <a:spcPts val="1200"/>
              </a:spcAft>
              <a:buFont typeface="Arial" panose="020B0604020202020204" pitchFamily="34" charset="0"/>
              <a:buChar char="•"/>
            </a:pPr>
            <a:endParaRPr lang="en-US" sz="2000" dirty="0">
              <a:solidFill>
                <a:schemeClr val="tx1"/>
              </a:solidFill>
            </a:endParaRPr>
          </a:p>
        </p:txBody>
      </p:sp>
      <p:pic>
        <p:nvPicPr>
          <p:cNvPr id="4" name="Picture 3">
            <a:extLst>
              <a:ext uri="{FF2B5EF4-FFF2-40B4-BE49-F238E27FC236}">
                <a16:creationId xmlns:a16="http://schemas.microsoft.com/office/drawing/2014/main" id="{E9D8CC3F-086C-425B-935E-1EFE7EF41508}"/>
              </a:ext>
            </a:extLst>
          </p:cNvPr>
          <p:cNvPicPr>
            <a:picLocks noChangeAspect="1"/>
          </p:cNvPicPr>
          <p:nvPr/>
        </p:nvPicPr>
        <p:blipFill>
          <a:blip r:embed="rId3"/>
          <a:stretch>
            <a:fillRect/>
          </a:stretch>
        </p:blipFill>
        <p:spPr>
          <a:xfrm>
            <a:off x="1647421" y="1296668"/>
            <a:ext cx="9144000" cy="5427804"/>
          </a:xfrm>
          <a:prstGeom prst="rect">
            <a:avLst/>
          </a:prstGeom>
        </p:spPr>
      </p:pic>
    </p:spTree>
    <p:extLst>
      <p:ext uri="{BB962C8B-B14F-4D97-AF65-F5344CB8AC3E}">
        <p14:creationId xmlns:p14="http://schemas.microsoft.com/office/powerpoint/2010/main" val="86145410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Wartegg</a:t>
            </a:r>
            <a:r>
              <a:rPr lang="en-US" dirty="0"/>
              <a:t> test – Description PT</a:t>
            </a:r>
          </a:p>
        </p:txBody>
      </p:sp>
      <p:sp>
        <p:nvSpPr>
          <p:cNvPr id="8" name="Slide Number Placeholder 7"/>
          <p:cNvSpPr>
            <a:spLocks noGrp="1"/>
          </p:cNvSpPr>
          <p:nvPr>
            <p:ph type="sldNum" sz="quarter" idx="4"/>
          </p:nvPr>
        </p:nvSpPr>
        <p:spPr/>
        <p:txBody>
          <a:bodyPr/>
          <a:lstStyle/>
          <a:p>
            <a:fld id="{0E05EA2D-13DB-4BA1-9DA1-8ED54A2EECC2}" type="slidenum">
              <a:rPr lang="en-US" smtClean="0"/>
              <a:t>19</a:t>
            </a:fld>
            <a:endParaRPr lang="en-US"/>
          </a:p>
        </p:txBody>
      </p:sp>
      <p:sp>
        <p:nvSpPr>
          <p:cNvPr id="10" name="Rectangle 9">
            <a:extLst>
              <a:ext uri="{FF2B5EF4-FFF2-40B4-BE49-F238E27FC236}">
                <a16:creationId xmlns:a16="http://schemas.microsoft.com/office/drawing/2014/main" id="{96792F97-9699-4505-8AC6-2F0F10A33811}"/>
              </a:ext>
            </a:extLst>
          </p:cNvPr>
          <p:cNvSpPr/>
          <p:nvPr/>
        </p:nvSpPr>
        <p:spPr>
          <a:xfrm>
            <a:off x="490134" y="1338103"/>
            <a:ext cx="11458574" cy="51371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0" tIns="365760" rIns="274320" bIns="109728" rtlCol="0" anchor="t" anchorCtr="0"/>
          <a:lstStyle/>
          <a:p>
            <a:pPr marL="342900" indent="-342900">
              <a:lnSpc>
                <a:spcPct val="95000"/>
              </a:lnSpc>
              <a:spcAft>
                <a:spcPts val="1200"/>
              </a:spcAft>
              <a:buFont typeface="Arial" panose="020B0604020202020204" pitchFamily="34" charset="0"/>
              <a:buChar char="•"/>
            </a:pPr>
            <a:r>
              <a:rPr lang="pt-PT" sz="2000" dirty="0">
                <a:solidFill>
                  <a:schemeClr val="tx1"/>
                </a:solidFill>
              </a:rPr>
              <a:t>1 – Shows the ability to adapt to new environment</a:t>
            </a:r>
          </a:p>
          <a:p>
            <a:pPr marL="342900" indent="-342900">
              <a:lnSpc>
                <a:spcPct val="95000"/>
              </a:lnSpc>
              <a:spcAft>
                <a:spcPts val="1200"/>
              </a:spcAft>
              <a:buFont typeface="Arial" panose="020B0604020202020204" pitchFamily="34" charset="0"/>
              <a:buChar char="•"/>
            </a:pPr>
            <a:r>
              <a:rPr lang="pt-PT" sz="2000" dirty="0">
                <a:solidFill>
                  <a:schemeClr val="tx1"/>
                </a:solidFill>
              </a:rPr>
              <a:t>2 – Emotional flexibility</a:t>
            </a:r>
          </a:p>
          <a:p>
            <a:pPr marL="342900" indent="-342900">
              <a:lnSpc>
                <a:spcPct val="95000"/>
              </a:lnSpc>
              <a:spcAft>
                <a:spcPts val="1200"/>
              </a:spcAft>
              <a:buFont typeface="Arial" panose="020B0604020202020204" pitchFamily="34" charset="0"/>
              <a:buChar char="•"/>
            </a:pPr>
            <a:r>
              <a:rPr lang="pt-PT" sz="2000" dirty="0">
                <a:solidFill>
                  <a:schemeClr val="tx1"/>
                </a:solidFill>
              </a:rPr>
              <a:t>3 – Motivation to go forward </a:t>
            </a:r>
          </a:p>
          <a:p>
            <a:pPr marL="342900" indent="-342900">
              <a:lnSpc>
                <a:spcPct val="95000"/>
              </a:lnSpc>
              <a:spcAft>
                <a:spcPts val="1200"/>
              </a:spcAft>
              <a:buFont typeface="Arial" panose="020B0604020202020204" pitchFamily="34" charset="0"/>
              <a:buChar char="•"/>
            </a:pPr>
            <a:r>
              <a:rPr lang="pt-PT" sz="2000" dirty="0">
                <a:solidFill>
                  <a:schemeClr val="tx1"/>
                </a:solidFill>
              </a:rPr>
              <a:t>4 – Shows the ability to overcome difficulties or problems</a:t>
            </a:r>
          </a:p>
          <a:p>
            <a:pPr marL="342900" indent="-342900">
              <a:lnSpc>
                <a:spcPct val="95000"/>
              </a:lnSpc>
              <a:spcAft>
                <a:spcPts val="1200"/>
              </a:spcAft>
              <a:buFont typeface="Arial" panose="020B0604020202020204" pitchFamily="34" charset="0"/>
              <a:buChar char="•"/>
            </a:pPr>
            <a:r>
              <a:rPr lang="pt-PT" sz="2000" dirty="0">
                <a:solidFill>
                  <a:schemeClr val="tx1"/>
                </a:solidFill>
              </a:rPr>
              <a:t>5 – Show how one individual take action and make decisions</a:t>
            </a:r>
          </a:p>
          <a:p>
            <a:pPr marL="342900" indent="-342900">
              <a:lnSpc>
                <a:spcPct val="95000"/>
              </a:lnSpc>
              <a:spcAft>
                <a:spcPts val="1200"/>
              </a:spcAft>
              <a:buFont typeface="Arial" panose="020B0604020202020204" pitchFamily="34" charset="0"/>
              <a:buChar char="•"/>
            </a:pPr>
            <a:r>
              <a:rPr lang="pt-PT" sz="2000" dirty="0">
                <a:solidFill>
                  <a:schemeClr val="tx1"/>
                </a:solidFill>
              </a:rPr>
              <a:t>6 – Shows Analytical ability</a:t>
            </a:r>
          </a:p>
          <a:p>
            <a:pPr marL="342900" indent="-342900">
              <a:lnSpc>
                <a:spcPct val="95000"/>
              </a:lnSpc>
              <a:spcAft>
                <a:spcPts val="1200"/>
              </a:spcAft>
              <a:buFont typeface="Arial" panose="020B0604020202020204" pitchFamily="34" charset="0"/>
              <a:buChar char="•"/>
            </a:pPr>
            <a:r>
              <a:rPr lang="pt-PT" sz="2000" dirty="0">
                <a:solidFill>
                  <a:schemeClr val="tx1"/>
                </a:solidFill>
              </a:rPr>
              <a:t>7 – Depicts one’s feeling and emotions  </a:t>
            </a:r>
          </a:p>
          <a:p>
            <a:pPr marL="342900" indent="-342900">
              <a:lnSpc>
                <a:spcPct val="95000"/>
              </a:lnSpc>
              <a:spcAft>
                <a:spcPts val="1200"/>
              </a:spcAft>
              <a:buFont typeface="Arial" panose="020B0604020202020204" pitchFamily="34" charset="0"/>
              <a:buChar char="•"/>
            </a:pPr>
            <a:r>
              <a:rPr lang="pt-PT" sz="2000" dirty="0">
                <a:solidFill>
                  <a:schemeClr val="tx1"/>
                </a:solidFill>
              </a:rPr>
              <a:t>8 – Shows how he/she build or stablish their social interaction</a:t>
            </a:r>
          </a:p>
          <a:p>
            <a:pPr marL="171450" indent="-171450">
              <a:lnSpc>
                <a:spcPct val="95000"/>
              </a:lnSpc>
              <a:spcAft>
                <a:spcPts val="1200"/>
              </a:spcAft>
              <a:buFont typeface="Arial" panose="020B0604020202020204" pitchFamily="34" charset="0"/>
              <a:buChar char="•"/>
            </a:pPr>
            <a:endParaRPr lang="en-US" sz="2000" dirty="0">
              <a:solidFill>
                <a:schemeClr val="tx1"/>
              </a:solidFill>
            </a:endParaRPr>
          </a:p>
        </p:txBody>
      </p:sp>
    </p:spTree>
    <p:extLst>
      <p:ext uri="{BB962C8B-B14F-4D97-AF65-F5344CB8AC3E}">
        <p14:creationId xmlns:p14="http://schemas.microsoft.com/office/powerpoint/2010/main" val="345875329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Today’s Agenda</a:t>
            </a:r>
          </a:p>
        </p:txBody>
      </p:sp>
      <p:sp>
        <p:nvSpPr>
          <p:cNvPr id="12" name="Slide Number Placeholder 11"/>
          <p:cNvSpPr>
            <a:spLocks noGrp="1"/>
          </p:cNvSpPr>
          <p:nvPr>
            <p:ph type="sldNum" sz="quarter" idx="4"/>
          </p:nvPr>
        </p:nvSpPr>
        <p:spPr/>
        <p:txBody>
          <a:bodyPr/>
          <a:lstStyle/>
          <a:p>
            <a:fld id="{0E05EA2D-13DB-4BA1-9DA1-8ED54A2EECC2}" type="slidenum">
              <a:rPr lang="en-US" smtClean="0"/>
              <a:t>2</a:t>
            </a:fld>
            <a:endParaRPr lang="en-US"/>
          </a:p>
        </p:txBody>
      </p:sp>
      <p:sp>
        <p:nvSpPr>
          <p:cNvPr id="4" name="Rectangle 3"/>
          <p:cNvSpPr/>
          <p:nvPr/>
        </p:nvSpPr>
        <p:spPr>
          <a:xfrm>
            <a:off x="427037" y="1363480"/>
            <a:ext cx="8746276" cy="84557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0" rIns="91440" bIns="91440" rtlCol="0" anchor="b"/>
          <a:lstStyle/>
          <a:p>
            <a:pPr marL="0" lvl="1"/>
            <a:r>
              <a:rPr lang="en-US" sz="2800" dirty="0">
                <a:solidFill>
                  <a:schemeClr val="lt1">
                    <a:alpha val="99000"/>
                  </a:schemeClr>
                </a:solidFill>
                <a:latin typeface="+mj-lt"/>
              </a:rPr>
              <a:t>Which Company?</a:t>
            </a:r>
          </a:p>
        </p:txBody>
      </p:sp>
      <p:sp>
        <p:nvSpPr>
          <p:cNvPr id="5" name="Rectangle 4"/>
          <p:cNvSpPr/>
          <p:nvPr/>
        </p:nvSpPr>
        <p:spPr>
          <a:xfrm>
            <a:off x="427037" y="2276852"/>
            <a:ext cx="8746276" cy="84557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0" rIns="91440" bIns="91440" rtlCol="0" anchor="b"/>
          <a:lstStyle/>
          <a:p>
            <a:r>
              <a:rPr lang="en-US" sz="2800" dirty="0">
                <a:solidFill>
                  <a:schemeClr val="lt1">
                    <a:alpha val="99000"/>
                  </a:schemeClr>
                </a:solidFill>
                <a:latin typeface="+mj-lt"/>
              </a:rPr>
              <a:t>Understand your own skill’s</a:t>
            </a:r>
          </a:p>
        </p:txBody>
      </p:sp>
      <p:sp>
        <p:nvSpPr>
          <p:cNvPr id="6" name="Rectangle 5"/>
          <p:cNvSpPr/>
          <p:nvPr/>
        </p:nvSpPr>
        <p:spPr>
          <a:xfrm>
            <a:off x="9257158" y="2276852"/>
            <a:ext cx="2720530" cy="84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91440" numCol="1" spcCol="0" rtlCol="0" fromWordArt="0" anchor="b" anchorCtr="0" forceAA="0" compatLnSpc="1">
            <a:prstTxWarp prst="textNoShape">
              <a:avLst/>
            </a:prstTxWarp>
            <a:noAutofit/>
          </a:bodyPr>
          <a:lstStyle/>
          <a:p>
            <a:r>
              <a:rPr lang="en-US" dirty="0">
                <a:solidFill>
                  <a:schemeClr val="bg1">
                    <a:alpha val="99000"/>
                  </a:schemeClr>
                </a:solidFill>
              </a:rPr>
              <a:t>35 minutes</a:t>
            </a:r>
          </a:p>
        </p:txBody>
      </p:sp>
      <p:sp>
        <p:nvSpPr>
          <p:cNvPr id="7" name="Rectangle 6"/>
          <p:cNvSpPr/>
          <p:nvPr/>
        </p:nvSpPr>
        <p:spPr>
          <a:xfrm>
            <a:off x="427037" y="3187486"/>
            <a:ext cx="8746276" cy="84557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0" rIns="91440" bIns="91440" rtlCol="0" anchor="b"/>
          <a:lstStyle/>
          <a:p>
            <a:r>
              <a:rPr lang="en-US" sz="2800" dirty="0">
                <a:solidFill>
                  <a:schemeClr val="lt1">
                    <a:alpha val="99000"/>
                  </a:schemeClr>
                </a:solidFill>
                <a:latin typeface="+mj-lt"/>
              </a:rPr>
              <a:t>How to be successful?</a:t>
            </a:r>
          </a:p>
        </p:txBody>
      </p:sp>
      <p:sp>
        <p:nvSpPr>
          <p:cNvPr id="8" name="Rectangle 7"/>
          <p:cNvSpPr/>
          <p:nvPr/>
        </p:nvSpPr>
        <p:spPr>
          <a:xfrm>
            <a:off x="9257158" y="3187486"/>
            <a:ext cx="2720530" cy="84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91440" numCol="1" spcCol="0" rtlCol="0" fromWordArt="0" anchor="b" anchorCtr="0" forceAA="0" compatLnSpc="1">
            <a:prstTxWarp prst="textNoShape">
              <a:avLst/>
            </a:prstTxWarp>
            <a:noAutofit/>
          </a:bodyPr>
          <a:lstStyle/>
          <a:p>
            <a:r>
              <a:rPr lang="en-US" dirty="0">
                <a:solidFill>
                  <a:schemeClr val="bg1">
                    <a:alpha val="99000"/>
                  </a:schemeClr>
                </a:solidFill>
              </a:rPr>
              <a:t>5 minutes</a:t>
            </a:r>
          </a:p>
        </p:txBody>
      </p:sp>
      <p:sp>
        <p:nvSpPr>
          <p:cNvPr id="9" name="Rectangle 8"/>
          <p:cNvSpPr/>
          <p:nvPr/>
        </p:nvSpPr>
        <p:spPr>
          <a:xfrm>
            <a:off x="427037" y="4099489"/>
            <a:ext cx="8746276" cy="84557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0" rIns="91440" bIns="91440" rtlCol="0" anchor="b"/>
          <a:lstStyle/>
          <a:p>
            <a:pPr marL="0" lvl="1"/>
            <a:r>
              <a:rPr lang="en-US" sz="2800" dirty="0" err="1">
                <a:solidFill>
                  <a:schemeClr val="lt1">
                    <a:alpha val="99000"/>
                  </a:schemeClr>
                </a:solidFill>
                <a:latin typeface="+mj-lt"/>
              </a:rPr>
              <a:t>Wartegg</a:t>
            </a:r>
            <a:r>
              <a:rPr lang="en-US" sz="2800" dirty="0">
                <a:solidFill>
                  <a:schemeClr val="lt1">
                    <a:alpha val="99000"/>
                  </a:schemeClr>
                </a:solidFill>
                <a:latin typeface="+mj-lt"/>
              </a:rPr>
              <a:t> test</a:t>
            </a:r>
          </a:p>
        </p:txBody>
      </p:sp>
      <p:sp>
        <p:nvSpPr>
          <p:cNvPr id="10" name="Rectangle 9"/>
          <p:cNvSpPr/>
          <p:nvPr/>
        </p:nvSpPr>
        <p:spPr>
          <a:xfrm>
            <a:off x="9257158" y="4099489"/>
            <a:ext cx="2720530" cy="84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91440" numCol="1" spcCol="0" rtlCol="0" fromWordArt="0" anchor="b" anchorCtr="0" forceAA="0" compatLnSpc="1">
            <a:prstTxWarp prst="textNoShape">
              <a:avLst/>
            </a:prstTxWarp>
            <a:noAutofit/>
          </a:bodyPr>
          <a:lstStyle/>
          <a:p>
            <a:r>
              <a:rPr lang="en-US" dirty="0">
                <a:solidFill>
                  <a:schemeClr val="bg1">
                    <a:alpha val="99000"/>
                  </a:schemeClr>
                </a:solidFill>
              </a:rPr>
              <a:t>35 minutes</a:t>
            </a:r>
          </a:p>
        </p:txBody>
      </p:sp>
      <p:sp>
        <p:nvSpPr>
          <p:cNvPr id="11" name="Rectangle 10"/>
          <p:cNvSpPr/>
          <p:nvPr/>
        </p:nvSpPr>
        <p:spPr>
          <a:xfrm>
            <a:off x="9257158" y="1363480"/>
            <a:ext cx="2720530" cy="84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91440" numCol="1" spcCol="0" rtlCol="0" fromWordArt="0" anchor="b" anchorCtr="0" forceAA="0" compatLnSpc="1">
            <a:prstTxWarp prst="textNoShape">
              <a:avLst/>
            </a:prstTxWarp>
            <a:noAutofit/>
          </a:bodyPr>
          <a:lstStyle/>
          <a:p>
            <a:r>
              <a:rPr lang="en-US" dirty="0">
                <a:solidFill>
                  <a:schemeClr val="bg1">
                    <a:alpha val="99000"/>
                  </a:schemeClr>
                </a:solidFill>
              </a:rPr>
              <a:t>15 minutes</a:t>
            </a:r>
          </a:p>
        </p:txBody>
      </p:sp>
    </p:spTree>
    <p:extLst>
      <p:ext uri="{BB962C8B-B14F-4D97-AF65-F5344CB8AC3E}">
        <p14:creationId xmlns:p14="http://schemas.microsoft.com/office/powerpoint/2010/main" val="363683257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46892068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Join Microsoft.</a:t>
            </a:r>
          </a:p>
        </p:txBody>
      </p:sp>
      <p:sp>
        <p:nvSpPr>
          <p:cNvPr id="8" name="Slide Number Placeholder 7"/>
          <p:cNvSpPr>
            <a:spLocks noGrp="1"/>
          </p:cNvSpPr>
          <p:nvPr>
            <p:ph type="sldNum" sz="quarter" idx="4"/>
          </p:nvPr>
        </p:nvSpPr>
        <p:spPr/>
        <p:txBody>
          <a:bodyPr/>
          <a:lstStyle/>
          <a:p>
            <a:fld id="{0E05EA2D-13DB-4BA1-9DA1-8ED54A2EECC2}" type="slidenum">
              <a:rPr lang="en-US" smtClean="0"/>
              <a:t>21</a:t>
            </a:fld>
            <a:endParaRPr lang="en-US"/>
          </a:p>
        </p:txBody>
      </p:sp>
      <p:sp>
        <p:nvSpPr>
          <p:cNvPr id="10" name="Rectangle 9">
            <a:extLst>
              <a:ext uri="{FF2B5EF4-FFF2-40B4-BE49-F238E27FC236}">
                <a16:creationId xmlns:a16="http://schemas.microsoft.com/office/drawing/2014/main" id="{96792F97-9699-4505-8AC6-2F0F10A33811}"/>
              </a:ext>
            </a:extLst>
          </p:cNvPr>
          <p:cNvSpPr/>
          <p:nvPr/>
        </p:nvSpPr>
        <p:spPr>
          <a:xfrm>
            <a:off x="474663" y="1379539"/>
            <a:ext cx="11458574" cy="51371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0" tIns="365760" rIns="274320" bIns="109728" rtlCol="0" anchor="t" anchorCtr="0"/>
          <a:lstStyle/>
          <a:p>
            <a:pPr>
              <a:lnSpc>
                <a:spcPct val="95000"/>
              </a:lnSpc>
              <a:spcAft>
                <a:spcPts val="1200"/>
              </a:spcAft>
            </a:pPr>
            <a:r>
              <a:rPr lang="en-US" sz="2800" dirty="0">
                <a:solidFill>
                  <a:schemeClr val="accent3"/>
                </a:solidFill>
                <a:latin typeface="+mj-lt"/>
              </a:rPr>
              <a:t>Mach program: Https://careers.microsoft.com/students/mach</a:t>
            </a:r>
          </a:p>
          <a:p>
            <a:pPr>
              <a:lnSpc>
                <a:spcPct val="95000"/>
              </a:lnSpc>
              <a:spcAft>
                <a:spcPts val="1200"/>
              </a:spcAft>
            </a:pPr>
            <a:r>
              <a:rPr lang="en-US" sz="2800" dirty="0">
                <a:solidFill>
                  <a:schemeClr val="accent3"/>
                </a:solidFill>
                <a:latin typeface="+mj-lt"/>
              </a:rPr>
              <a:t>Job apply: https://</a:t>
            </a:r>
            <a:r>
              <a:rPr lang="en-US" sz="2800">
                <a:solidFill>
                  <a:schemeClr val="accent3"/>
                </a:solidFill>
                <a:latin typeface="+mj-lt"/>
              </a:rPr>
              <a:t>careers.microsoft</a:t>
            </a:r>
            <a:r>
              <a:rPr lang="en-US" sz="2800" dirty="0">
                <a:solidFill>
                  <a:schemeClr val="accent3"/>
                </a:solidFill>
                <a:latin typeface="+mj-lt"/>
              </a:rPr>
              <a:t>.com</a:t>
            </a:r>
          </a:p>
          <a:p>
            <a:pPr>
              <a:lnSpc>
                <a:spcPct val="95000"/>
              </a:lnSpc>
              <a:spcAft>
                <a:spcPts val="1200"/>
              </a:spcAft>
            </a:pPr>
            <a:endParaRPr lang="en-US" sz="2800" dirty="0">
              <a:solidFill>
                <a:schemeClr val="accent3"/>
              </a:solidFill>
              <a:latin typeface="+mj-lt"/>
            </a:endParaRPr>
          </a:p>
          <a:p>
            <a:pPr>
              <a:lnSpc>
                <a:spcPct val="95000"/>
              </a:lnSpc>
              <a:spcAft>
                <a:spcPts val="1200"/>
              </a:spcAft>
            </a:pPr>
            <a:endParaRPr lang="en-US" sz="2800" dirty="0">
              <a:solidFill>
                <a:schemeClr val="accent3"/>
              </a:solidFill>
              <a:latin typeface="+mj-lt"/>
            </a:endParaRPr>
          </a:p>
          <a:p>
            <a:pPr marL="171450" indent="-171450">
              <a:lnSpc>
                <a:spcPct val="95000"/>
              </a:lnSpc>
              <a:spcAft>
                <a:spcPts val="1200"/>
              </a:spcAft>
              <a:buFont typeface="Arial" panose="020B0604020202020204" pitchFamily="34" charset="0"/>
              <a:buChar char="•"/>
            </a:pPr>
            <a:endParaRPr lang="en-US" sz="2000" dirty="0">
              <a:solidFill>
                <a:schemeClr val="tx1"/>
              </a:solidFill>
            </a:endParaRPr>
          </a:p>
        </p:txBody>
      </p:sp>
    </p:spTree>
    <p:extLst>
      <p:ext uri="{BB962C8B-B14F-4D97-AF65-F5344CB8AC3E}">
        <p14:creationId xmlns:p14="http://schemas.microsoft.com/office/powerpoint/2010/main" val="110744099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335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3559569"/>
            <a:ext cx="7315199" cy="1846659"/>
          </a:xfrm>
        </p:spPr>
        <p:txBody>
          <a:bodyPr/>
          <a:lstStyle/>
          <a:p>
            <a:r>
              <a:rPr lang="en-US" dirty="0"/>
              <a:t>Big Company vs Small Company</a:t>
            </a:r>
          </a:p>
        </p:txBody>
      </p:sp>
    </p:spTree>
    <p:extLst>
      <p:ext uri="{BB962C8B-B14F-4D97-AF65-F5344CB8AC3E}">
        <p14:creationId xmlns:p14="http://schemas.microsoft.com/office/powerpoint/2010/main" val="190833309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Aquarium Theory</a:t>
            </a:r>
          </a:p>
        </p:txBody>
      </p:sp>
      <p:sp>
        <p:nvSpPr>
          <p:cNvPr id="7" name="Slide Number Placeholder 6"/>
          <p:cNvSpPr>
            <a:spLocks noGrp="1"/>
          </p:cNvSpPr>
          <p:nvPr>
            <p:ph type="sldNum" sz="quarter" idx="4"/>
          </p:nvPr>
        </p:nvSpPr>
        <p:spPr/>
        <p:txBody>
          <a:bodyPr/>
          <a:lstStyle/>
          <a:p>
            <a:fld id="{0E05EA2D-13DB-4BA1-9DA1-8ED54A2EECC2}" type="slidenum">
              <a:rPr lang="en-US" smtClean="0"/>
              <a:t>4</a:t>
            </a:fld>
            <a:endParaRPr lang="en-US"/>
          </a:p>
        </p:txBody>
      </p:sp>
      <p:sp>
        <p:nvSpPr>
          <p:cNvPr id="5" name="Text Placeholder 4"/>
          <p:cNvSpPr>
            <a:spLocks noGrp="1"/>
          </p:cNvSpPr>
          <p:nvPr>
            <p:ph type="body" sz="quarter" idx="4294967295"/>
          </p:nvPr>
        </p:nvSpPr>
        <p:spPr>
          <a:xfrm>
            <a:off x="0" y="6227763"/>
            <a:ext cx="11891963" cy="739775"/>
          </a:xfrm>
        </p:spPr>
        <p:txBody>
          <a:bodyPr/>
          <a:lstStyle/>
          <a:p>
            <a:r>
              <a:rPr lang="en-US" dirty="0"/>
              <a:t>Footnote</a:t>
            </a:r>
          </a:p>
        </p:txBody>
      </p:sp>
      <p:sp>
        <p:nvSpPr>
          <p:cNvPr id="3" name="Rectangle 2"/>
          <p:cNvSpPr/>
          <p:nvPr/>
        </p:nvSpPr>
        <p:spPr>
          <a:xfrm>
            <a:off x="0" y="5512722"/>
            <a:ext cx="12436475" cy="148180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6538" tIns="149230" rIns="186538" bIns="149230" rtlCol="0" anchor="t" anchorCtr="0"/>
          <a:lstStyle/>
          <a:p>
            <a:pPr algn="ctr">
              <a:lnSpc>
                <a:spcPct val="90000"/>
              </a:lnSpc>
              <a:spcBef>
                <a:spcPts val="816"/>
              </a:spcBef>
            </a:pPr>
            <a:endParaRPr lang="en-US" sz="2700" dirty="0" err="1"/>
          </a:p>
        </p:txBody>
      </p:sp>
      <p:pic>
        <p:nvPicPr>
          <p:cNvPr id="1026" name="Picture 2" descr="Resultado de imagem para big fish small aquarium">
            <a:extLst>
              <a:ext uri="{FF2B5EF4-FFF2-40B4-BE49-F238E27FC236}">
                <a16:creationId xmlns:a16="http://schemas.microsoft.com/office/drawing/2014/main" id="{A94A6BFE-373F-4E7A-A31F-5C3E24705D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7754" y="1061855"/>
            <a:ext cx="8741167" cy="4979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11118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picture containing person, fence, table&#10;&#10;Description generated with very high confidence"/>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134100" y="-496"/>
            <a:ext cx="6302375" cy="6995021"/>
          </a:xfrm>
          <a:prstGeom prst="rect">
            <a:avLst/>
          </a:prstGeom>
        </p:spPr>
      </p:pic>
      <p:sp>
        <p:nvSpPr>
          <p:cNvPr id="5" name="Title 4"/>
          <p:cNvSpPr>
            <a:spLocks noGrp="1"/>
          </p:cNvSpPr>
          <p:nvPr>
            <p:ph type="title"/>
          </p:nvPr>
        </p:nvSpPr>
        <p:spPr/>
        <p:txBody>
          <a:bodyPr/>
          <a:lstStyle/>
          <a:p>
            <a:r>
              <a:rPr lang="en-US" dirty="0"/>
              <a:t>Make your own choices</a:t>
            </a:r>
          </a:p>
        </p:txBody>
      </p:sp>
      <p:sp>
        <p:nvSpPr>
          <p:cNvPr id="4" name="Slide Number Placeholder 3"/>
          <p:cNvSpPr>
            <a:spLocks noGrp="1"/>
          </p:cNvSpPr>
          <p:nvPr>
            <p:ph type="sldNum" sz="quarter" idx="4"/>
          </p:nvPr>
        </p:nvSpPr>
        <p:spPr/>
        <p:txBody>
          <a:bodyPr/>
          <a:lstStyle/>
          <a:p>
            <a:fld id="{0E05EA2D-13DB-4BA1-9DA1-8ED54A2EECC2}" type="slidenum">
              <a:rPr lang="en-US" smtClean="0"/>
              <a:pPr/>
              <a:t>5</a:t>
            </a:fld>
            <a:endParaRPr lang="en-US"/>
          </a:p>
        </p:txBody>
      </p:sp>
      <p:sp>
        <p:nvSpPr>
          <p:cNvPr id="7" name="TextBox 6"/>
          <p:cNvSpPr txBox="1"/>
          <p:nvPr/>
        </p:nvSpPr>
        <p:spPr>
          <a:xfrm>
            <a:off x="2667000" y="1524000"/>
            <a:ext cx="3048000" cy="947866"/>
          </a:xfrm>
          <a:prstGeom prst="rect">
            <a:avLst/>
          </a:prstGeom>
        </p:spPr>
        <p:txBody>
          <a:bodyPr vert="horz" wrap="square" lIns="91440" tIns="91440" rIns="91440" bIns="91440" rtlCol="0" anchor="t">
            <a:noAutofit/>
          </a:bodyPr>
          <a:lstStyle/>
          <a:p>
            <a:r>
              <a:rPr lang="en-US" b="1" dirty="0">
                <a:solidFill>
                  <a:schemeClr val="accent3"/>
                </a:solidFill>
                <a:ea typeface="Segoe UI" pitchFamily="34" charset="0"/>
                <a:cs typeface="Segoe UI Light" panose="020B0502040204020203" pitchFamily="34" charset="0"/>
              </a:rPr>
              <a:t>Decision Maker</a:t>
            </a:r>
          </a:p>
          <a:p>
            <a:r>
              <a:rPr lang="en-US" dirty="0">
                <a:latin typeface="Segoe UI" pitchFamily="34" charset="0"/>
                <a:ea typeface="Segoe UI" pitchFamily="34" charset="0"/>
                <a:cs typeface="Segoe UI" pitchFamily="34" charset="0"/>
              </a:rPr>
              <a:t>How your opinion can be important</a:t>
            </a:r>
          </a:p>
        </p:txBody>
      </p:sp>
      <p:sp>
        <p:nvSpPr>
          <p:cNvPr id="8" name="TextBox 7"/>
          <p:cNvSpPr txBox="1"/>
          <p:nvPr/>
        </p:nvSpPr>
        <p:spPr>
          <a:xfrm>
            <a:off x="2667000" y="2893766"/>
            <a:ext cx="3048000" cy="947866"/>
          </a:xfrm>
          <a:prstGeom prst="rect">
            <a:avLst/>
          </a:prstGeom>
        </p:spPr>
        <p:txBody>
          <a:bodyPr vert="horz" wrap="square" lIns="91440" tIns="91440" rIns="91440" bIns="91440" rtlCol="0" anchor="t">
            <a:noAutofit/>
          </a:bodyPr>
          <a:lstStyle/>
          <a:p>
            <a:r>
              <a:rPr lang="en-US" b="1" dirty="0">
                <a:solidFill>
                  <a:schemeClr val="accent3"/>
                </a:solidFill>
                <a:ea typeface="Segoe UI" pitchFamily="34" charset="0"/>
                <a:cs typeface="Segoe UI Light" panose="020B0502040204020203" pitchFamily="34" charset="0"/>
              </a:rPr>
              <a:t>Career Progression</a:t>
            </a:r>
          </a:p>
          <a:p>
            <a:r>
              <a:rPr lang="en-US" dirty="0">
                <a:latin typeface="Segoe UI" pitchFamily="34" charset="0"/>
                <a:ea typeface="Segoe UI" pitchFamily="34" charset="0"/>
                <a:cs typeface="Segoe UI" pitchFamily="34" charset="0"/>
              </a:rPr>
              <a:t>Define your goals</a:t>
            </a:r>
          </a:p>
        </p:txBody>
      </p:sp>
      <p:sp>
        <p:nvSpPr>
          <p:cNvPr id="9" name="TextBox 8"/>
          <p:cNvSpPr txBox="1"/>
          <p:nvPr/>
        </p:nvSpPr>
        <p:spPr>
          <a:xfrm>
            <a:off x="2667000" y="4244482"/>
            <a:ext cx="3048000" cy="947866"/>
          </a:xfrm>
          <a:prstGeom prst="rect">
            <a:avLst/>
          </a:prstGeom>
        </p:spPr>
        <p:txBody>
          <a:bodyPr vert="horz" wrap="square" lIns="91440" tIns="91440" rIns="91440" bIns="91440" rtlCol="0" anchor="t">
            <a:noAutofit/>
          </a:bodyPr>
          <a:lstStyle/>
          <a:p>
            <a:r>
              <a:rPr lang="en-US" b="1" dirty="0">
                <a:solidFill>
                  <a:schemeClr val="accent3"/>
                </a:solidFill>
                <a:ea typeface="Segoe UI" pitchFamily="34" charset="0"/>
                <a:cs typeface="Segoe UI Light" panose="020B0502040204020203" pitchFamily="34" charset="0"/>
              </a:rPr>
              <a:t>You are the best, and now?</a:t>
            </a:r>
          </a:p>
          <a:p>
            <a:r>
              <a:rPr lang="en-US" dirty="0">
                <a:latin typeface="Segoe UI" pitchFamily="34" charset="0"/>
                <a:ea typeface="Segoe UI" pitchFamily="34" charset="0"/>
                <a:cs typeface="Segoe UI" pitchFamily="34" charset="0"/>
              </a:rPr>
              <a:t>Think about your career.</a:t>
            </a:r>
          </a:p>
        </p:txBody>
      </p:sp>
      <p:sp>
        <p:nvSpPr>
          <p:cNvPr id="10" name="TextBox 9"/>
          <p:cNvSpPr txBox="1"/>
          <p:nvPr/>
        </p:nvSpPr>
        <p:spPr>
          <a:xfrm>
            <a:off x="2667000" y="5595197"/>
            <a:ext cx="3048000" cy="947866"/>
          </a:xfrm>
          <a:prstGeom prst="rect">
            <a:avLst/>
          </a:prstGeom>
        </p:spPr>
        <p:txBody>
          <a:bodyPr vert="horz" wrap="square" lIns="91440" tIns="91440" rIns="91440" bIns="91440" rtlCol="0" anchor="t">
            <a:noAutofit/>
          </a:bodyPr>
          <a:lstStyle/>
          <a:p>
            <a:r>
              <a:rPr lang="en-US" b="1" dirty="0">
                <a:solidFill>
                  <a:schemeClr val="accent3"/>
                </a:solidFill>
                <a:ea typeface="Segoe UI" pitchFamily="34" charset="0"/>
                <a:cs typeface="Segoe UI Light" panose="020B0502040204020203" pitchFamily="34" charset="0"/>
              </a:rPr>
              <a:t>Workstyle</a:t>
            </a:r>
          </a:p>
          <a:p>
            <a:r>
              <a:rPr lang="en-US" dirty="0">
                <a:latin typeface="Segoe UI" pitchFamily="34" charset="0"/>
                <a:ea typeface="Segoe UI" pitchFamily="34" charset="0"/>
                <a:cs typeface="Segoe UI" pitchFamily="34" charset="0"/>
              </a:rPr>
              <a:t>Understand how you can be comfortable</a:t>
            </a:r>
          </a:p>
        </p:txBody>
      </p:sp>
      <p:cxnSp>
        <p:nvCxnSpPr>
          <p:cNvPr id="11" name="Straight Arrow Connector 10"/>
          <p:cNvCxnSpPr/>
          <p:nvPr/>
        </p:nvCxnSpPr>
        <p:spPr>
          <a:xfrm>
            <a:off x="419100" y="1752600"/>
            <a:ext cx="2076450" cy="0"/>
          </a:xfrm>
          <a:prstGeom prst="straightConnector1">
            <a:avLst/>
          </a:prstGeom>
          <a:ln w="19050">
            <a:solidFill>
              <a:schemeClr val="accent3"/>
            </a:solidFill>
            <a:tailEnd type="ova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19100" y="5848350"/>
            <a:ext cx="2076450" cy="0"/>
          </a:xfrm>
          <a:prstGeom prst="straightConnector1">
            <a:avLst/>
          </a:prstGeom>
          <a:ln w="19050">
            <a:solidFill>
              <a:schemeClr val="accent3"/>
            </a:solidFill>
            <a:tailEnd type="ova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19100" y="4483100"/>
            <a:ext cx="2076450" cy="0"/>
          </a:xfrm>
          <a:prstGeom prst="straightConnector1">
            <a:avLst/>
          </a:prstGeom>
          <a:ln w="19050">
            <a:solidFill>
              <a:schemeClr val="accent3"/>
            </a:solidFill>
            <a:tailEnd type="ova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19100" y="3117850"/>
            <a:ext cx="2076450" cy="0"/>
          </a:xfrm>
          <a:prstGeom prst="straightConnector1">
            <a:avLst/>
          </a:prstGeom>
          <a:ln w="19050">
            <a:solidFill>
              <a:schemeClr val="accent3"/>
            </a:solidFill>
            <a:tailEnd type="ova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895600" y="1238250"/>
            <a:ext cx="5143500" cy="5143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dirty="0" err="1"/>
          </a:p>
        </p:txBody>
      </p:sp>
      <p:sp>
        <p:nvSpPr>
          <p:cNvPr id="16" name="TextBox 15"/>
          <p:cNvSpPr txBox="1"/>
          <p:nvPr/>
        </p:nvSpPr>
        <p:spPr>
          <a:xfrm>
            <a:off x="285750" y="3396767"/>
            <a:ext cx="1866900" cy="2133600"/>
          </a:xfrm>
          <a:prstGeom prst="rect">
            <a:avLst/>
          </a:prstGeom>
        </p:spPr>
        <p:txBody>
          <a:bodyPr vert="horz" wrap="square" lIns="91440" tIns="91440" rIns="91440" bIns="91440" rtlCol="0" anchor="t">
            <a:noAutofit/>
          </a:bodyPr>
          <a:lstStyle/>
          <a:p>
            <a:r>
              <a:rPr lang="en-US" dirty="0">
                <a:solidFill>
                  <a:schemeClr val="bg1"/>
                </a:solidFill>
                <a:latin typeface="Segoe UI" pitchFamily="34" charset="0"/>
                <a:ea typeface="Segoe UI" pitchFamily="34" charset="0"/>
                <a:cs typeface="Segoe UI" pitchFamily="34" charset="0"/>
              </a:rPr>
              <a:t>Where do you fit?</a:t>
            </a:r>
          </a:p>
        </p:txBody>
      </p:sp>
      <p:grpSp>
        <p:nvGrpSpPr>
          <p:cNvPr id="18" name="Group 17"/>
          <p:cNvGrpSpPr/>
          <p:nvPr/>
        </p:nvGrpSpPr>
        <p:grpSpPr>
          <a:xfrm>
            <a:off x="457200" y="2446496"/>
            <a:ext cx="769937" cy="825633"/>
            <a:chOff x="8462969" y="6419859"/>
            <a:chExt cx="373063" cy="400050"/>
          </a:xfrm>
        </p:grpSpPr>
        <p:sp>
          <p:nvSpPr>
            <p:cNvPr id="19" name="Freeform 233"/>
            <p:cNvSpPr>
              <a:spLocks noEditPoints="1"/>
            </p:cNvSpPr>
            <p:nvPr/>
          </p:nvSpPr>
          <p:spPr bwMode="auto">
            <a:xfrm>
              <a:off x="8462969" y="6419859"/>
              <a:ext cx="373063" cy="400050"/>
            </a:xfrm>
            <a:custGeom>
              <a:avLst/>
              <a:gdLst>
                <a:gd name="T0" fmla="*/ 3 w 133"/>
                <a:gd name="T1" fmla="*/ 0 h 142"/>
                <a:gd name="T2" fmla="*/ 0 w 133"/>
                <a:gd name="T3" fmla="*/ 2 h 142"/>
                <a:gd name="T4" fmla="*/ 0 w 133"/>
                <a:gd name="T5" fmla="*/ 96 h 142"/>
                <a:gd name="T6" fmla="*/ 3 w 133"/>
                <a:gd name="T7" fmla="*/ 99 h 142"/>
                <a:gd name="T8" fmla="*/ 62 w 133"/>
                <a:gd name="T9" fmla="*/ 99 h 142"/>
                <a:gd name="T10" fmla="*/ 62 w 133"/>
                <a:gd name="T11" fmla="*/ 100 h 142"/>
                <a:gd name="T12" fmla="*/ 30 w 133"/>
                <a:gd name="T13" fmla="*/ 137 h 142"/>
                <a:gd name="T14" fmla="*/ 30 w 133"/>
                <a:gd name="T15" fmla="*/ 140 h 142"/>
                <a:gd name="T16" fmla="*/ 34 w 133"/>
                <a:gd name="T17" fmla="*/ 140 h 142"/>
                <a:gd name="T18" fmla="*/ 63 w 133"/>
                <a:gd name="T19" fmla="*/ 107 h 142"/>
                <a:gd name="T20" fmla="*/ 64 w 133"/>
                <a:gd name="T21" fmla="*/ 107 h 142"/>
                <a:gd name="T22" fmla="*/ 64 w 133"/>
                <a:gd name="T23" fmla="*/ 140 h 142"/>
                <a:gd name="T24" fmla="*/ 66 w 133"/>
                <a:gd name="T25" fmla="*/ 142 h 142"/>
                <a:gd name="T26" fmla="*/ 69 w 133"/>
                <a:gd name="T27" fmla="*/ 140 h 142"/>
                <a:gd name="T28" fmla="*/ 69 w 133"/>
                <a:gd name="T29" fmla="*/ 107 h 142"/>
                <a:gd name="T30" fmla="*/ 70 w 133"/>
                <a:gd name="T31" fmla="*/ 107 h 142"/>
                <a:gd name="T32" fmla="*/ 98 w 133"/>
                <a:gd name="T33" fmla="*/ 140 h 142"/>
                <a:gd name="T34" fmla="*/ 101 w 133"/>
                <a:gd name="T35" fmla="*/ 140 h 142"/>
                <a:gd name="T36" fmla="*/ 102 w 133"/>
                <a:gd name="T37" fmla="*/ 137 h 142"/>
                <a:gd name="T38" fmla="*/ 71 w 133"/>
                <a:gd name="T39" fmla="*/ 100 h 142"/>
                <a:gd name="T40" fmla="*/ 71 w 133"/>
                <a:gd name="T41" fmla="*/ 99 h 142"/>
                <a:gd name="T42" fmla="*/ 130 w 133"/>
                <a:gd name="T43" fmla="*/ 99 h 142"/>
                <a:gd name="T44" fmla="*/ 133 w 133"/>
                <a:gd name="T45" fmla="*/ 96 h 142"/>
                <a:gd name="T46" fmla="*/ 133 w 133"/>
                <a:gd name="T47" fmla="*/ 2 h 142"/>
                <a:gd name="T48" fmla="*/ 130 w 133"/>
                <a:gd name="T49" fmla="*/ 0 h 142"/>
                <a:gd name="T50" fmla="*/ 3 w 133"/>
                <a:gd name="T51" fmla="*/ 0 h 142"/>
                <a:gd name="T52" fmla="*/ 127 w 133"/>
                <a:gd name="T53" fmla="*/ 92 h 142"/>
                <a:gd name="T54" fmla="*/ 126 w 133"/>
                <a:gd name="T55" fmla="*/ 94 h 142"/>
                <a:gd name="T56" fmla="*/ 7 w 133"/>
                <a:gd name="T57" fmla="*/ 94 h 142"/>
                <a:gd name="T58" fmla="*/ 5 w 133"/>
                <a:gd name="T59" fmla="*/ 92 h 142"/>
                <a:gd name="T60" fmla="*/ 5 w 133"/>
                <a:gd name="T61" fmla="*/ 26 h 142"/>
                <a:gd name="T62" fmla="*/ 7 w 133"/>
                <a:gd name="T63" fmla="*/ 25 h 142"/>
                <a:gd name="T64" fmla="*/ 126 w 133"/>
                <a:gd name="T65" fmla="*/ 25 h 142"/>
                <a:gd name="T66" fmla="*/ 127 w 133"/>
                <a:gd name="T67" fmla="*/ 26 h 142"/>
                <a:gd name="T68" fmla="*/ 127 w 133"/>
                <a:gd name="T69" fmla="*/ 92 h 142"/>
                <a:gd name="T70" fmla="*/ 127 w 133"/>
                <a:gd name="T71" fmla="*/ 19 h 142"/>
                <a:gd name="T72" fmla="*/ 126 w 133"/>
                <a:gd name="T73" fmla="*/ 20 h 142"/>
                <a:gd name="T74" fmla="*/ 7 w 133"/>
                <a:gd name="T75" fmla="*/ 20 h 142"/>
                <a:gd name="T76" fmla="*/ 5 w 133"/>
                <a:gd name="T77" fmla="*/ 19 h 142"/>
                <a:gd name="T78" fmla="*/ 5 w 133"/>
                <a:gd name="T79" fmla="*/ 6 h 142"/>
                <a:gd name="T80" fmla="*/ 7 w 133"/>
                <a:gd name="T81" fmla="*/ 5 h 142"/>
                <a:gd name="T82" fmla="*/ 126 w 133"/>
                <a:gd name="T83" fmla="*/ 5 h 142"/>
                <a:gd name="T84" fmla="*/ 127 w 133"/>
                <a:gd name="T85" fmla="*/ 6 h 142"/>
                <a:gd name="T86" fmla="*/ 127 w 133"/>
                <a:gd name="T87" fmla="*/ 19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3" h="142">
                  <a:moveTo>
                    <a:pt x="3" y="0"/>
                  </a:moveTo>
                  <a:cubicBezTo>
                    <a:pt x="1" y="0"/>
                    <a:pt x="0" y="1"/>
                    <a:pt x="0" y="2"/>
                  </a:cubicBezTo>
                  <a:cubicBezTo>
                    <a:pt x="0" y="96"/>
                    <a:pt x="0" y="96"/>
                    <a:pt x="0" y="96"/>
                  </a:cubicBezTo>
                  <a:cubicBezTo>
                    <a:pt x="0" y="98"/>
                    <a:pt x="1" y="99"/>
                    <a:pt x="3" y="99"/>
                  </a:cubicBezTo>
                  <a:cubicBezTo>
                    <a:pt x="62" y="99"/>
                    <a:pt x="62" y="99"/>
                    <a:pt x="62" y="99"/>
                  </a:cubicBezTo>
                  <a:cubicBezTo>
                    <a:pt x="62" y="99"/>
                    <a:pt x="63" y="99"/>
                    <a:pt x="62" y="100"/>
                  </a:cubicBezTo>
                  <a:cubicBezTo>
                    <a:pt x="30" y="137"/>
                    <a:pt x="30" y="137"/>
                    <a:pt x="30" y="137"/>
                  </a:cubicBezTo>
                  <a:cubicBezTo>
                    <a:pt x="29" y="138"/>
                    <a:pt x="29" y="140"/>
                    <a:pt x="30" y="140"/>
                  </a:cubicBezTo>
                  <a:cubicBezTo>
                    <a:pt x="31" y="141"/>
                    <a:pt x="33" y="141"/>
                    <a:pt x="34" y="140"/>
                  </a:cubicBezTo>
                  <a:cubicBezTo>
                    <a:pt x="63" y="107"/>
                    <a:pt x="63" y="107"/>
                    <a:pt x="63" y="107"/>
                  </a:cubicBezTo>
                  <a:cubicBezTo>
                    <a:pt x="63" y="107"/>
                    <a:pt x="64" y="107"/>
                    <a:pt x="64" y="107"/>
                  </a:cubicBezTo>
                  <a:cubicBezTo>
                    <a:pt x="64" y="140"/>
                    <a:pt x="64" y="140"/>
                    <a:pt x="64" y="140"/>
                  </a:cubicBezTo>
                  <a:cubicBezTo>
                    <a:pt x="64" y="141"/>
                    <a:pt x="65" y="142"/>
                    <a:pt x="66" y="142"/>
                  </a:cubicBezTo>
                  <a:cubicBezTo>
                    <a:pt x="68" y="142"/>
                    <a:pt x="69" y="141"/>
                    <a:pt x="69" y="140"/>
                  </a:cubicBezTo>
                  <a:cubicBezTo>
                    <a:pt x="69" y="107"/>
                    <a:pt x="69" y="107"/>
                    <a:pt x="69" y="107"/>
                  </a:cubicBezTo>
                  <a:cubicBezTo>
                    <a:pt x="69" y="107"/>
                    <a:pt x="70" y="107"/>
                    <a:pt x="70" y="107"/>
                  </a:cubicBezTo>
                  <a:cubicBezTo>
                    <a:pt x="98" y="140"/>
                    <a:pt x="98" y="140"/>
                    <a:pt x="98" y="140"/>
                  </a:cubicBezTo>
                  <a:cubicBezTo>
                    <a:pt x="99" y="141"/>
                    <a:pt x="100" y="141"/>
                    <a:pt x="101" y="140"/>
                  </a:cubicBezTo>
                  <a:cubicBezTo>
                    <a:pt x="103" y="140"/>
                    <a:pt x="103" y="138"/>
                    <a:pt x="102" y="137"/>
                  </a:cubicBezTo>
                  <a:cubicBezTo>
                    <a:pt x="71" y="100"/>
                    <a:pt x="71" y="100"/>
                    <a:pt x="71" y="100"/>
                  </a:cubicBezTo>
                  <a:cubicBezTo>
                    <a:pt x="70" y="99"/>
                    <a:pt x="70" y="99"/>
                    <a:pt x="71" y="99"/>
                  </a:cubicBezTo>
                  <a:cubicBezTo>
                    <a:pt x="130" y="99"/>
                    <a:pt x="130" y="99"/>
                    <a:pt x="130" y="99"/>
                  </a:cubicBezTo>
                  <a:cubicBezTo>
                    <a:pt x="131" y="99"/>
                    <a:pt x="133" y="98"/>
                    <a:pt x="133" y="96"/>
                  </a:cubicBezTo>
                  <a:cubicBezTo>
                    <a:pt x="133" y="2"/>
                    <a:pt x="133" y="2"/>
                    <a:pt x="133" y="2"/>
                  </a:cubicBezTo>
                  <a:cubicBezTo>
                    <a:pt x="133" y="1"/>
                    <a:pt x="131" y="0"/>
                    <a:pt x="130" y="0"/>
                  </a:cubicBezTo>
                  <a:lnTo>
                    <a:pt x="3" y="0"/>
                  </a:lnTo>
                  <a:close/>
                  <a:moveTo>
                    <a:pt x="127" y="92"/>
                  </a:moveTo>
                  <a:cubicBezTo>
                    <a:pt x="127" y="93"/>
                    <a:pt x="127" y="94"/>
                    <a:pt x="126" y="94"/>
                  </a:cubicBezTo>
                  <a:cubicBezTo>
                    <a:pt x="7" y="94"/>
                    <a:pt x="7" y="94"/>
                    <a:pt x="7" y="94"/>
                  </a:cubicBezTo>
                  <a:cubicBezTo>
                    <a:pt x="6" y="94"/>
                    <a:pt x="5" y="93"/>
                    <a:pt x="5" y="92"/>
                  </a:cubicBezTo>
                  <a:cubicBezTo>
                    <a:pt x="5" y="26"/>
                    <a:pt x="5" y="26"/>
                    <a:pt x="5" y="26"/>
                  </a:cubicBezTo>
                  <a:cubicBezTo>
                    <a:pt x="5" y="26"/>
                    <a:pt x="6" y="25"/>
                    <a:pt x="7" y="25"/>
                  </a:cubicBezTo>
                  <a:cubicBezTo>
                    <a:pt x="126" y="25"/>
                    <a:pt x="126" y="25"/>
                    <a:pt x="126" y="25"/>
                  </a:cubicBezTo>
                  <a:cubicBezTo>
                    <a:pt x="127" y="25"/>
                    <a:pt x="127" y="26"/>
                    <a:pt x="127" y="26"/>
                  </a:cubicBezTo>
                  <a:lnTo>
                    <a:pt x="127" y="92"/>
                  </a:lnTo>
                  <a:close/>
                  <a:moveTo>
                    <a:pt x="127" y="19"/>
                  </a:moveTo>
                  <a:cubicBezTo>
                    <a:pt x="127" y="19"/>
                    <a:pt x="127" y="20"/>
                    <a:pt x="126" y="20"/>
                  </a:cubicBezTo>
                  <a:cubicBezTo>
                    <a:pt x="7" y="20"/>
                    <a:pt x="7" y="20"/>
                    <a:pt x="7" y="20"/>
                  </a:cubicBezTo>
                  <a:cubicBezTo>
                    <a:pt x="6" y="20"/>
                    <a:pt x="5" y="19"/>
                    <a:pt x="5" y="19"/>
                  </a:cubicBezTo>
                  <a:cubicBezTo>
                    <a:pt x="5" y="6"/>
                    <a:pt x="5" y="6"/>
                    <a:pt x="5" y="6"/>
                  </a:cubicBezTo>
                  <a:cubicBezTo>
                    <a:pt x="5" y="5"/>
                    <a:pt x="6" y="5"/>
                    <a:pt x="7" y="5"/>
                  </a:cubicBezTo>
                  <a:cubicBezTo>
                    <a:pt x="126" y="5"/>
                    <a:pt x="126" y="5"/>
                    <a:pt x="126" y="5"/>
                  </a:cubicBezTo>
                  <a:cubicBezTo>
                    <a:pt x="127" y="5"/>
                    <a:pt x="127" y="5"/>
                    <a:pt x="127" y="6"/>
                  </a:cubicBezTo>
                  <a:lnTo>
                    <a:pt x="127" y="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34"/>
            <p:cNvSpPr>
              <a:spLocks/>
            </p:cNvSpPr>
            <p:nvPr/>
          </p:nvSpPr>
          <p:spPr bwMode="auto">
            <a:xfrm>
              <a:off x="8496307" y="6510346"/>
              <a:ext cx="306388" cy="155575"/>
            </a:xfrm>
            <a:custGeom>
              <a:avLst/>
              <a:gdLst>
                <a:gd name="T0" fmla="*/ 23 w 109"/>
                <a:gd name="T1" fmla="*/ 33 h 55"/>
                <a:gd name="T2" fmla="*/ 25 w 109"/>
                <a:gd name="T3" fmla="*/ 33 h 55"/>
                <a:gd name="T4" fmla="*/ 43 w 109"/>
                <a:gd name="T5" fmla="*/ 48 h 55"/>
                <a:gd name="T6" fmla="*/ 46 w 109"/>
                <a:gd name="T7" fmla="*/ 48 h 55"/>
                <a:gd name="T8" fmla="*/ 82 w 109"/>
                <a:gd name="T9" fmla="*/ 10 h 55"/>
                <a:gd name="T10" fmla="*/ 83 w 109"/>
                <a:gd name="T11" fmla="*/ 10 h 55"/>
                <a:gd name="T12" fmla="*/ 91 w 109"/>
                <a:gd name="T13" fmla="*/ 18 h 55"/>
                <a:gd name="T14" fmla="*/ 94 w 109"/>
                <a:gd name="T15" fmla="*/ 18 h 55"/>
                <a:gd name="T16" fmla="*/ 108 w 109"/>
                <a:gd name="T17" fmla="*/ 4 h 55"/>
                <a:gd name="T18" fmla="*/ 108 w 109"/>
                <a:gd name="T19" fmla="*/ 1 h 55"/>
                <a:gd name="T20" fmla="*/ 104 w 109"/>
                <a:gd name="T21" fmla="*/ 1 h 55"/>
                <a:gd name="T22" fmla="*/ 93 w 109"/>
                <a:gd name="T23" fmla="*/ 11 h 55"/>
                <a:gd name="T24" fmla="*/ 92 w 109"/>
                <a:gd name="T25" fmla="*/ 11 h 55"/>
                <a:gd name="T26" fmla="*/ 84 w 109"/>
                <a:gd name="T27" fmla="*/ 4 h 55"/>
                <a:gd name="T28" fmla="*/ 81 w 109"/>
                <a:gd name="T29" fmla="*/ 4 h 55"/>
                <a:gd name="T30" fmla="*/ 45 w 109"/>
                <a:gd name="T31" fmla="*/ 42 h 55"/>
                <a:gd name="T32" fmla="*/ 43 w 109"/>
                <a:gd name="T33" fmla="*/ 42 h 55"/>
                <a:gd name="T34" fmla="*/ 26 w 109"/>
                <a:gd name="T35" fmla="*/ 27 h 55"/>
                <a:gd name="T36" fmla="*/ 22 w 109"/>
                <a:gd name="T37" fmla="*/ 27 h 55"/>
                <a:gd name="T38" fmla="*/ 1 w 109"/>
                <a:gd name="T39" fmla="*/ 51 h 55"/>
                <a:gd name="T40" fmla="*/ 1 w 109"/>
                <a:gd name="T41" fmla="*/ 54 h 55"/>
                <a:gd name="T42" fmla="*/ 5 w 109"/>
                <a:gd name="T43" fmla="*/ 54 h 55"/>
                <a:gd name="T44" fmla="*/ 23 w 109"/>
                <a:gd name="T45"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9" h="55">
                  <a:moveTo>
                    <a:pt x="23" y="33"/>
                  </a:moveTo>
                  <a:cubicBezTo>
                    <a:pt x="24" y="33"/>
                    <a:pt x="25" y="33"/>
                    <a:pt x="25" y="33"/>
                  </a:cubicBezTo>
                  <a:cubicBezTo>
                    <a:pt x="43" y="48"/>
                    <a:pt x="43" y="48"/>
                    <a:pt x="43" y="48"/>
                  </a:cubicBezTo>
                  <a:cubicBezTo>
                    <a:pt x="44" y="49"/>
                    <a:pt x="45" y="49"/>
                    <a:pt x="46" y="48"/>
                  </a:cubicBezTo>
                  <a:cubicBezTo>
                    <a:pt x="82" y="10"/>
                    <a:pt x="82" y="10"/>
                    <a:pt x="82" y="10"/>
                  </a:cubicBezTo>
                  <a:cubicBezTo>
                    <a:pt x="82" y="10"/>
                    <a:pt x="83" y="10"/>
                    <a:pt x="83" y="10"/>
                  </a:cubicBezTo>
                  <a:cubicBezTo>
                    <a:pt x="91" y="18"/>
                    <a:pt x="91" y="18"/>
                    <a:pt x="91" y="18"/>
                  </a:cubicBezTo>
                  <a:cubicBezTo>
                    <a:pt x="92" y="19"/>
                    <a:pt x="93" y="19"/>
                    <a:pt x="94" y="18"/>
                  </a:cubicBezTo>
                  <a:cubicBezTo>
                    <a:pt x="108" y="4"/>
                    <a:pt x="108" y="4"/>
                    <a:pt x="108" y="4"/>
                  </a:cubicBezTo>
                  <a:cubicBezTo>
                    <a:pt x="109" y="3"/>
                    <a:pt x="109" y="2"/>
                    <a:pt x="108" y="1"/>
                  </a:cubicBezTo>
                  <a:cubicBezTo>
                    <a:pt x="107" y="0"/>
                    <a:pt x="105" y="0"/>
                    <a:pt x="104" y="1"/>
                  </a:cubicBezTo>
                  <a:cubicBezTo>
                    <a:pt x="93" y="11"/>
                    <a:pt x="93" y="11"/>
                    <a:pt x="93" y="11"/>
                  </a:cubicBezTo>
                  <a:cubicBezTo>
                    <a:pt x="93" y="12"/>
                    <a:pt x="92" y="12"/>
                    <a:pt x="92" y="11"/>
                  </a:cubicBezTo>
                  <a:cubicBezTo>
                    <a:pt x="84" y="4"/>
                    <a:pt x="84" y="4"/>
                    <a:pt x="84" y="4"/>
                  </a:cubicBezTo>
                  <a:cubicBezTo>
                    <a:pt x="83" y="3"/>
                    <a:pt x="82" y="3"/>
                    <a:pt x="81" y="4"/>
                  </a:cubicBezTo>
                  <a:cubicBezTo>
                    <a:pt x="45" y="42"/>
                    <a:pt x="45" y="42"/>
                    <a:pt x="45" y="42"/>
                  </a:cubicBezTo>
                  <a:cubicBezTo>
                    <a:pt x="44" y="43"/>
                    <a:pt x="44" y="43"/>
                    <a:pt x="43" y="42"/>
                  </a:cubicBezTo>
                  <a:cubicBezTo>
                    <a:pt x="26" y="27"/>
                    <a:pt x="26" y="27"/>
                    <a:pt x="26" y="27"/>
                  </a:cubicBezTo>
                  <a:cubicBezTo>
                    <a:pt x="25" y="26"/>
                    <a:pt x="23" y="26"/>
                    <a:pt x="22" y="27"/>
                  </a:cubicBezTo>
                  <a:cubicBezTo>
                    <a:pt x="1" y="51"/>
                    <a:pt x="1" y="51"/>
                    <a:pt x="1" y="51"/>
                  </a:cubicBezTo>
                  <a:cubicBezTo>
                    <a:pt x="0" y="52"/>
                    <a:pt x="0" y="53"/>
                    <a:pt x="1" y="54"/>
                  </a:cubicBezTo>
                  <a:cubicBezTo>
                    <a:pt x="2" y="55"/>
                    <a:pt x="4" y="55"/>
                    <a:pt x="5" y="54"/>
                  </a:cubicBezTo>
                  <a:lnTo>
                    <a:pt x="23" y="3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568339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from the scratch </a:t>
            </a:r>
          </a:p>
        </p:txBody>
      </p:sp>
      <p:sp>
        <p:nvSpPr>
          <p:cNvPr id="4" name="Slide Number Placeholder 3"/>
          <p:cNvSpPr>
            <a:spLocks noGrp="1"/>
          </p:cNvSpPr>
          <p:nvPr>
            <p:ph type="sldNum" sz="quarter" idx="4"/>
          </p:nvPr>
        </p:nvSpPr>
        <p:spPr/>
        <p:txBody>
          <a:bodyPr/>
          <a:lstStyle/>
          <a:p>
            <a:fld id="{0E05EA2D-13DB-4BA1-9DA1-8ED54A2EECC2}" type="slidenum">
              <a:rPr lang="en-US" smtClean="0"/>
              <a:t>6</a:t>
            </a:fld>
            <a:endParaRPr lang="en-US"/>
          </a:p>
        </p:txBody>
      </p:sp>
      <p:sp>
        <p:nvSpPr>
          <p:cNvPr id="5" name="Rectangle 4"/>
          <p:cNvSpPr/>
          <p:nvPr/>
        </p:nvSpPr>
        <p:spPr>
          <a:xfrm>
            <a:off x="6313524" y="1379539"/>
            <a:ext cx="5632523" cy="51371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0" tIns="365760" rIns="274320" bIns="109728" rtlCol="0" anchor="t" anchorCtr="0"/>
          <a:lstStyle/>
          <a:p>
            <a:pPr lvl="0">
              <a:lnSpc>
                <a:spcPct val="95000"/>
              </a:lnSpc>
              <a:spcAft>
                <a:spcPts val="1200"/>
              </a:spcAft>
            </a:pPr>
            <a:r>
              <a:rPr lang="en-US" sz="2800" dirty="0">
                <a:solidFill>
                  <a:schemeClr val="accent3"/>
                </a:solidFill>
                <a:latin typeface="+mj-lt"/>
              </a:rPr>
              <a:t>Get your answers</a:t>
            </a:r>
          </a:p>
          <a:p>
            <a:pPr marL="342900" lvl="0" indent="-342900">
              <a:lnSpc>
                <a:spcPct val="95000"/>
              </a:lnSpc>
              <a:spcAft>
                <a:spcPts val="1200"/>
              </a:spcAft>
              <a:buClr>
                <a:schemeClr val="tx1"/>
              </a:buClr>
              <a:buFont typeface="Arial" panose="020B0604020202020204" pitchFamily="34" charset="0"/>
              <a:buChar char="•"/>
            </a:pPr>
            <a:r>
              <a:rPr lang="en-US" sz="2000" b="1" dirty="0">
                <a:solidFill>
                  <a:schemeClr val="tx1"/>
                </a:solidFill>
              </a:rPr>
              <a:t>Think</a:t>
            </a:r>
            <a:r>
              <a:rPr lang="en-US" sz="2000" dirty="0">
                <a:solidFill>
                  <a:schemeClr val="tx1"/>
                </a:solidFill>
              </a:rPr>
              <a:t> want make you smile and get committed into it</a:t>
            </a:r>
          </a:p>
          <a:p>
            <a:pPr marL="342900" lvl="0" indent="-342900">
              <a:lnSpc>
                <a:spcPct val="95000"/>
              </a:lnSpc>
              <a:spcAft>
                <a:spcPts val="1200"/>
              </a:spcAft>
              <a:buClr>
                <a:schemeClr val="tx1"/>
              </a:buClr>
              <a:buFont typeface="Arial" panose="020B0604020202020204" pitchFamily="34" charset="0"/>
              <a:buChar char="•"/>
            </a:pPr>
            <a:r>
              <a:rPr lang="en-US" sz="2000" b="1" dirty="0">
                <a:solidFill>
                  <a:schemeClr val="tx1"/>
                </a:solidFill>
              </a:rPr>
              <a:t>Think</a:t>
            </a:r>
            <a:r>
              <a:rPr lang="en-US" sz="2000" dirty="0">
                <a:solidFill>
                  <a:schemeClr val="tx1"/>
                </a:solidFill>
              </a:rPr>
              <a:t> about your family, your closest friends and your next adventures</a:t>
            </a:r>
          </a:p>
          <a:p>
            <a:pPr marL="342900" lvl="0" indent="-342900">
              <a:lnSpc>
                <a:spcPct val="95000"/>
              </a:lnSpc>
              <a:spcAft>
                <a:spcPts val="1200"/>
              </a:spcAft>
              <a:buClr>
                <a:schemeClr val="tx1"/>
              </a:buClr>
              <a:buFont typeface="Arial" panose="020B0604020202020204" pitchFamily="34" charset="0"/>
              <a:buChar char="•"/>
            </a:pPr>
            <a:r>
              <a:rPr lang="en-US" sz="2000" b="1" dirty="0">
                <a:solidFill>
                  <a:schemeClr val="tx1"/>
                </a:solidFill>
              </a:rPr>
              <a:t>Get advices </a:t>
            </a:r>
            <a:r>
              <a:rPr lang="en-US" sz="2000" dirty="0">
                <a:solidFill>
                  <a:schemeClr val="tx1"/>
                </a:solidFill>
              </a:rPr>
              <a:t>from the old students</a:t>
            </a:r>
          </a:p>
          <a:p>
            <a:pPr marL="342900" lvl="0" indent="-342900">
              <a:lnSpc>
                <a:spcPct val="95000"/>
              </a:lnSpc>
              <a:spcAft>
                <a:spcPts val="1200"/>
              </a:spcAft>
              <a:buClr>
                <a:schemeClr val="tx1"/>
              </a:buClr>
              <a:buFont typeface="Arial" panose="020B0604020202020204" pitchFamily="34" charset="0"/>
              <a:buChar char="•"/>
            </a:pPr>
            <a:r>
              <a:rPr lang="en-US" sz="2000" b="1" dirty="0">
                <a:solidFill>
                  <a:schemeClr val="tx1"/>
                </a:solidFill>
              </a:rPr>
              <a:t>Take the risk</a:t>
            </a:r>
          </a:p>
          <a:p>
            <a:pPr marL="342900" lvl="0" indent="-342900">
              <a:lnSpc>
                <a:spcPct val="95000"/>
              </a:lnSpc>
              <a:spcAft>
                <a:spcPts val="1200"/>
              </a:spcAft>
              <a:buClr>
                <a:schemeClr val="tx1"/>
              </a:buClr>
              <a:buFont typeface="Arial" panose="020B0604020202020204" pitchFamily="34" charset="0"/>
              <a:buChar char="•"/>
            </a:pPr>
            <a:r>
              <a:rPr lang="en-US" sz="2000" dirty="0">
                <a:solidFill>
                  <a:schemeClr val="tx1"/>
                </a:solidFill>
              </a:rPr>
              <a:t>You have a new world in front of you, no stings attached. </a:t>
            </a:r>
            <a:r>
              <a:rPr lang="en-US" sz="2000" b="1" dirty="0">
                <a:solidFill>
                  <a:schemeClr val="tx1"/>
                </a:solidFill>
              </a:rPr>
              <a:t>Choose by yourself.</a:t>
            </a:r>
          </a:p>
          <a:p>
            <a:pPr marL="342900" lvl="0" indent="-342900">
              <a:lnSpc>
                <a:spcPct val="95000"/>
              </a:lnSpc>
              <a:spcAft>
                <a:spcPts val="1200"/>
              </a:spcAft>
              <a:buClr>
                <a:schemeClr val="tx1"/>
              </a:buClr>
              <a:buFont typeface="Arial" panose="020B0604020202020204" pitchFamily="34" charset="0"/>
              <a:buChar char="•"/>
            </a:pPr>
            <a:r>
              <a:rPr lang="en-US" sz="2000" b="1" dirty="0">
                <a:solidFill>
                  <a:schemeClr val="tx1"/>
                </a:solidFill>
              </a:rPr>
              <a:t>Thrust</a:t>
            </a:r>
            <a:r>
              <a:rPr lang="en-US" sz="2000" dirty="0">
                <a:solidFill>
                  <a:schemeClr val="tx1"/>
                </a:solidFill>
              </a:rPr>
              <a:t> in your skills and be proactive </a:t>
            </a:r>
          </a:p>
          <a:p>
            <a:pPr marL="171450" lvl="0" indent="-171450">
              <a:lnSpc>
                <a:spcPct val="95000"/>
              </a:lnSpc>
              <a:spcAft>
                <a:spcPts val="1200"/>
              </a:spcAft>
              <a:buFont typeface="Arial" panose="020B0604020202020204" pitchFamily="34" charset="0"/>
              <a:buChar char="•"/>
            </a:pPr>
            <a:endParaRPr lang="en-US" sz="2000" dirty="0">
              <a:solidFill>
                <a:schemeClr val="tx1"/>
              </a:solidFill>
            </a:endParaRPr>
          </a:p>
        </p:txBody>
      </p:sp>
      <p:sp>
        <p:nvSpPr>
          <p:cNvPr id="6" name="Rectangle 5"/>
          <p:cNvSpPr/>
          <p:nvPr/>
        </p:nvSpPr>
        <p:spPr>
          <a:xfrm>
            <a:off x="474663" y="1379539"/>
            <a:ext cx="5632523" cy="51371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0" tIns="365760" rIns="274320" bIns="109728" rtlCol="0" anchor="t" anchorCtr="0"/>
          <a:lstStyle/>
          <a:p>
            <a:pPr>
              <a:lnSpc>
                <a:spcPct val="95000"/>
              </a:lnSpc>
              <a:spcAft>
                <a:spcPts val="1200"/>
              </a:spcAft>
            </a:pPr>
            <a:r>
              <a:rPr lang="en-US" sz="2800" dirty="0">
                <a:solidFill>
                  <a:schemeClr val="accent3"/>
                </a:solidFill>
                <a:latin typeface="+mj-lt"/>
              </a:rPr>
              <a:t>Fight your fears </a:t>
            </a:r>
          </a:p>
          <a:p>
            <a:pPr marL="342900" indent="-342900">
              <a:lnSpc>
                <a:spcPct val="95000"/>
              </a:lnSpc>
              <a:spcAft>
                <a:spcPts val="1200"/>
              </a:spcAft>
              <a:buClr>
                <a:schemeClr val="tx1"/>
              </a:buClr>
              <a:buFont typeface="Arial" panose="020B0604020202020204" pitchFamily="34" charset="0"/>
              <a:buChar char="•"/>
            </a:pPr>
            <a:r>
              <a:rPr lang="en-US" sz="2000" dirty="0">
                <a:solidFill>
                  <a:schemeClr val="tx1"/>
                </a:solidFill>
              </a:rPr>
              <a:t>What I want?</a:t>
            </a:r>
          </a:p>
          <a:p>
            <a:pPr marL="342900" indent="-342900">
              <a:lnSpc>
                <a:spcPct val="95000"/>
              </a:lnSpc>
              <a:spcAft>
                <a:spcPts val="1200"/>
              </a:spcAft>
              <a:buClr>
                <a:schemeClr val="tx1"/>
              </a:buClr>
              <a:buFont typeface="Arial" panose="020B0604020202020204" pitchFamily="34" charset="0"/>
              <a:buChar char="•"/>
            </a:pPr>
            <a:r>
              <a:rPr lang="en-US" sz="2000" dirty="0">
                <a:solidFill>
                  <a:schemeClr val="tx1"/>
                </a:solidFill>
              </a:rPr>
              <a:t>Where do I want to live?</a:t>
            </a:r>
          </a:p>
          <a:p>
            <a:pPr marL="342900" indent="-342900">
              <a:lnSpc>
                <a:spcPct val="95000"/>
              </a:lnSpc>
              <a:spcAft>
                <a:spcPts val="1200"/>
              </a:spcAft>
              <a:buClr>
                <a:schemeClr val="tx1"/>
              </a:buClr>
              <a:buFont typeface="Arial" panose="020B0604020202020204" pitchFamily="34" charset="0"/>
              <a:buChar char="•"/>
            </a:pPr>
            <a:r>
              <a:rPr lang="en-US" sz="2000" dirty="0">
                <a:solidFill>
                  <a:schemeClr val="tx1"/>
                </a:solidFill>
              </a:rPr>
              <a:t>Should I go to programming (but I hate programing)?</a:t>
            </a:r>
          </a:p>
          <a:p>
            <a:pPr marL="342900" indent="-342900">
              <a:lnSpc>
                <a:spcPct val="95000"/>
              </a:lnSpc>
              <a:spcAft>
                <a:spcPts val="1200"/>
              </a:spcAft>
              <a:buClr>
                <a:schemeClr val="tx1"/>
              </a:buClr>
              <a:buFont typeface="Arial" panose="020B0604020202020204" pitchFamily="34" charset="0"/>
              <a:buChar char="•"/>
            </a:pPr>
            <a:r>
              <a:rPr lang="en-US" sz="2000" dirty="0">
                <a:solidFill>
                  <a:schemeClr val="tx1"/>
                </a:solidFill>
              </a:rPr>
              <a:t>I want to go but I am not ready…</a:t>
            </a:r>
          </a:p>
          <a:p>
            <a:pPr marL="342900" indent="-342900">
              <a:lnSpc>
                <a:spcPct val="95000"/>
              </a:lnSpc>
              <a:spcAft>
                <a:spcPts val="1200"/>
              </a:spcAft>
              <a:buClr>
                <a:schemeClr val="tx1"/>
              </a:buClr>
              <a:buFont typeface="Arial" panose="020B0604020202020204" pitchFamily="34" charset="0"/>
              <a:buChar char="•"/>
            </a:pPr>
            <a:r>
              <a:rPr lang="en-US" sz="2000" dirty="0">
                <a:solidFill>
                  <a:schemeClr val="tx1"/>
                </a:solidFill>
              </a:rPr>
              <a:t>I really need to continue on the same field of my Master thesis?</a:t>
            </a:r>
          </a:p>
          <a:p>
            <a:pPr marL="342900" indent="-342900">
              <a:lnSpc>
                <a:spcPct val="95000"/>
              </a:lnSpc>
              <a:spcAft>
                <a:spcPts val="1200"/>
              </a:spcAft>
              <a:buClr>
                <a:schemeClr val="tx1"/>
              </a:buClr>
              <a:buFont typeface="Arial" panose="020B0604020202020204" pitchFamily="34" charset="0"/>
              <a:buChar char="•"/>
            </a:pPr>
            <a:r>
              <a:rPr lang="en-US" sz="2000" dirty="0">
                <a:solidFill>
                  <a:schemeClr val="tx1"/>
                </a:solidFill>
              </a:rPr>
              <a:t>Who will employ me?</a:t>
            </a:r>
          </a:p>
          <a:p>
            <a:pPr marL="171450" indent="-171450">
              <a:lnSpc>
                <a:spcPct val="95000"/>
              </a:lnSpc>
              <a:spcAft>
                <a:spcPts val="1200"/>
              </a:spcAft>
              <a:buFont typeface="Arial" panose="020B0604020202020204" pitchFamily="34" charset="0"/>
              <a:buChar char="•"/>
            </a:pPr>
            <a:endParaRPr lang="en-US" sz="2000" dirty="0">
              <a:solidFill>
                <a:schemeClr val="tx1"/>
              </a:solidFill>
            </a:endParaRPr>
          </a:p>
        </p:txBody>
      </p:sp>
    </p:spTree>
    <p:extLst>
      <p:ext uri="{BB962C8B-B14F-4D97-AF65-F5344CB8AC3E}">
        <p14:creationId xmlns:p14="http://schemas.microsoft.com/office/powerpoint/2010/main" val="185228566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40" y="303787"/>
            <a:ext cx="5486399" cy="1348061"/>
          </a:xfrm>
        </p:spPr>
        <p:txBody>
          <a:bodyPr/>
          <a:lstStyle/>
          <a:p>
            <a:r>
              <a:rPr lang="en-US" dirty="0"/>
              <a:t>Interview - Be prepared for all questions</a:t>
            </a:r>
          </a:p>
        </p:txBody>
      </p:sp>
      <p:sp>
        <p:nvSpPr>
          <p:cNvPr id="4" name="Content Placeholder 3"/>
          <p:cNvSpPr txBox="1">
            <a:spLocks/>
          </p:cNvSpPr>
          <p:nvPr/>
        </p:nvSpPr>
        <p:spPr>
          <a:xfrm>
            <a:off x="397202" y="1668462"/>
            <a:ext cx="5408612" cy="4267200"/>
          </a:xfrm>
          <a:prstGeom prst="rect">
            <a:avLst/>
          </a:prstGeom>
        </p:spPr>
        <p:txBody>
          <a:bodyP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nSpc>
                <a:spcPct val="95000"/>
              </a:lnSpc>
              <a:spcBef>
                <a:spcPts val="0"/>
              </a:spcBef>
              <a:spcAft>
                <a:spcPts val="1200"/>
              </a:spcAft>
              <a:buNone/>
            </a:pPr>
            <a:r>
              <a:rPr lang="en-US" sz="2000" dirty="0"/>
              <a:t>Research about the requirement's of the position.</a:t>
            </a:r>
          </a:p>
          <a:p>
            <a:pPr marL="0" lvl="1" indent="0">
              <a:lnSpc>
                <a:spcPct val="95000"/>
              </a:lnSpc>
              <a:spcBef>
                <a:spcPts val="0"/>
              </a:spcBef>
              <a:spcAft>
                <a:spcPts val="1200"/>
              </a:spcAft>
              <a:buNone/>
            </a:pPr>
            <a:r>
              <a:rPr lang="en-US" sz="2000" dirty="0"/>
              <a:t>Research about the business areas of the company.</a:t>
            </a:r>
          </a:p>
          <a:p>
            <a:pPr marL="0" lvl="1" indent="0">
              <a:lnSpc>
                <a:spcPct val="95000"/>
              </a:lnSpc>
              <a:spcBef>
                <a:spcPts val="0"/>
              </a:spcBef>
              <a:spcAft>
                <a:spcPts val="1200"/>
              </a:spcAft>
              <a:buNone/>
            </a:pPr>
            <a:r>
              <a:rPr lang="en-US" sz="2000" dirty="0"/>
              <a:t>Create a draft of your career plan.</a:t>
            </a:r>
          </a:p>
          <a:p>
            <a:pPr marL="0" lvl="1" indent="0">
              <a:lnSpc>
                <a:spcPct val="95000"/>
              </a:lnSpc>
              <a:spcBef>
                <a:spcPts val="0"/>
              </a:spcBef>
              <a:spcAft>
                <a:spcPts val="1200"/>
              </a:spcAft>
              <a:buNone/>
            </a:pPr>
            <a:r>
              <a:rPr lang="en-US" sz="2000" dirty="0"/>
              <a:t>Answer the question: ”Why should we hire you?”</a:t>
            </a:r>
          </a:p>
          <a:p>
            <a:pPr marL="0" lvl="1" indent="0">
              <a:lnSpc>
                <a:spcPct val="95000"/>
              </a:lnSpc>
              <a:spcBef>
                <a:spcPts val="0"/>
              </a:spcBef>
              <a:spcAft>
                <a:spcPts val="1200"/>
              </a:spcAft>
              <a:buNone/>
            </a:pPr>
            <a:r>
              <a:rPr lang="en-US" sz="2000" b="1" dirty="0"/>
              <a:t>Be yourself</a:t>
            </a:r>
            <a:r>
              <a:rPr lang="en-US" sz="2000" dirty="0"/>
              <a:t>.</a:t>
            </a:r>
          </a:p>
          <a:p>
            <a:pPr marL="0" lvl="1" indent="0">
              <a:lnSpc>
                <a:spcPct val="95000"/>
              </a:lnSpc>
              <a:spcBef>
                <a:spcPts val="0"/>
              </a:spcBef>
              <a:spcAft>
                <a:spcPts val="1200"/>
              </a:spcAft>
              <a:buNone/>
            </a:pPr>
            <a:r>
              <a:rPr lang="en-US" sz="2000" b="1" dirty="0"/>
              <a:t>Thrust</a:t>
            </a:r>
            <a:r>
              <a:rPr lang="en-US" sz="2000" dirty="0"/>
              <a:t> on yourself.</a:t>
            </a:r>
          </a:p>
          <a:p>
            <a:pPr marL="0" lvl="1" indent="0">
              <a:lnSpc>
                <a:spcPct val="95000"/>
              </a:lnSpc>
              <a:spcBef>
                <a:spcPts val="0"/>
              </a:spcBef>
              <a:spcAft>
                <a:spcPts val="1200"/>
              </a:spcAft>
              <a:buNone/>
            </a:pPr>
            <a:r>
              <a:rPr lang="en-US" sz="2000" dirty="0"/>
              <a:t> </a:t>
            </a:r>
          </a:p>
          <a:p>
            <a:pPr marL="0" lvl="1" indent="0">
              <a:lnSpc>
                <a:spcPct val="95000"/>
              </a:lnSpc>
              <a:spcBef>
                <a:spcPts val="0"/>
              </a:spcBef>
              <a:spcAft>
                <a:spcPts val="1200"/>
              </a:spcAft>
              <a:buNone/>
            </a:pPr>
            <a:endParaRPr lang="en-US" sz="2000" dirty="0"/>
          </a:p>
          <a:p>
            <a:pPr marL="0" lvl="1" indent="0">
              <a:lnSpc>
                <a:spcPct val="95000"/>
              </a:lnSpc>
              <a:spcBef>
                <a:spcPts val="0"/>
              </a:spcBef>
              <a:spcAft>
                <a:spcPts val="1200"/>
              </a:spcAft>
              <a:buNone/>
            </a:pPr>
            <a:endParaRPr lang="en-US" sz="2000" dirty="0"/>
          </a:p>
        </p:txBody>
      </p:sp>
      <p:pic>
        <p:nvPicPr>
          <p:cNvPr id="12" name="Picture 11" descr="A person standing in front of a building&#10;&#10;Description generated with high confidence"/>
          <p:cNvPicPr>
            <a:picLocks noChangeAspect="1"/>
          </p:cNvPicPr>
          <p:nvPr/>
        </p:nvPicPr>
        <p:blipFill rotWithShape="1">
          <a:blip r:embed="rId3" cstate="screen">
            <a:extLst>
              <a:ext uri="{28A0092B-C50C-407E-A947-70E740481C1C}">
                <a14:useLocalDpi xmlns:a14="http://schemas.microsoft.com/office/drawing/2010/main"/>
              </a:ext>
            </a:extLst>
          </a:blip>
          <a:srcRect l="1" r="44875"/>
          <a:stretch/>
        </p:blipFill>
        <p:spPr>
          <a:xfrm>
            <a:off x="6523037" y="-3927"/>
            <a:ext cx="5791200" cy="6998452"/>
          </a:xfrm>
          <a:prstGeom prst="rect">
            <a:avLst/>
          </a:prstGeom>
        </p:spPr>
      </p:pic>
    </p:spTree>
    <p:extLst>
      <p:ext uri="{BB962C8B-B14F-4D97-AF65-F5344CB8AC3E}">
        <p14:creationId xmlns:p14="http://schemas.microsoft.com/office/powerpoint/2010/main" val="115557995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3559569"/>
            <a:ext cx="5410199" cy="1846659"/>
          </a:xfrm>
        </p:spPr>
        <p:txBody>
          <a:bodyPr/>
          <a:lstStyle/>
          <a:p>
            <a:r>
              <a:rPr lang="en-US" dirty="0"/>
              <a:t>Understand your skills</a:t>
            </a:r>
          </a:p>
        </p:txBody>
      </p:sp>
    </p:spTree>
    <p:extLst>
      <p:ext uri="{BB962C8B-B14F-4D97-AF65-F5344CB8AC3E}">
        <p14:creationId xmlns:p14="http://schemas.microsoft.com/office/powerpoint/2010/main" val="418326122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Discover your Strong skills and create your Brand</a:t>
            </a:r>
          </a:p>
        </p:txBody>
      </p:sp>
      <p:sp>
        <p:nvSpPr>
          <p:cNvPr id="4" name="Slide Number Placeholder 3"/>
          <p:cNvSpPr>
            <a:spLocks noGrp="1"/>
          </p:cNvSpPr>
          <p:nvPr>
            <p:ph type="sldNum" sz="quarter" idx="4"/>
          </p:nvPr>
        </p:nvSpPr>
        <p:spPr/>
        <p:txBody>
          <a:bodyPr/>
          <a:lstStyle/>
          <a:p>
            <a:fld id="{0E05EA2D-13DB-4BA1-9DA1-8ED54A2EECC2}" type="slidenum">
              <a:rPr lang="en-US" smtClean="0"/>
              <a:t>9</a:t>
            </a:fld>
            <a:endParaRPr lang="en-US"/>
          </a:p>
        </p:txBody>
      </p:sp>
      <p:sp>
        <p:nvSpPr>
          <p:cNvPr id="5" name="Rectangle 4"/>
          <p:cNvSpPr/>
          <p:nvPr/>
        </p:nvSpPr>
        <p:spPr>
          <a:xfrm>
            <a:off x="4375454" y="1379539"/>
            <a:ext cx="3685568" cy="51371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0" tIns="365760" rIns="137160" bIns="109728" rtlCol="0" anchor="t" anchorCtr="0"/>
          <a:lstStyle/>
          <a:p>
            <a:pPr lvl="0">
              <a:lnSpc>
                <a:spcPct val="95000"/>
              </a:lnSpc>
              <a:spcAft>
                <a:spcPts val="1200"/>
              </a:spcAft>
            </a:pPr>
            <a:r>
              <a:rPr lang="en-US" sz="2800" dirty="0">
                <a:solidFill>
                  <a:schemeClr val="bg1"/>
                </a:solidFill>
                <a:latin typeface="+mj-lt"/>
              </a:rPr>
              <a:t>Soft</a:t>
            </a:r>
          </a:p>
          <a:p>
            <a:pPr marL="171450" lvl="0" indent="-171450">
              <a:lnSpc>
                <a:spcPct val="95000"/>
              </a:lnSpc>
              <a:spcAft>
                <a:spcPts val="1200"/>
              </a:spcAft>
              <a:buFont typeface="Arial" panose="020B0604020202020204" pitchFamily="34" charset="0"/>
              <a:buChar char="•"/>
            </a:pPr>
            <a:r>
              <a:rPr lang="en-US" sz="2000" dirty="0">
                <a:solidFill>
                  <a:schemeClr val="bg1"/>
                </a:solidFill>
              </a:rPr>
              <a:t>Communication</a:t>
            </a:r>
          </a:p>
          <a:p>
            <a:pPr marL="171450" lvl="0" indent="-171450">
              <a:lnSpc>
                <a:spcPct val="95000"/>
              </a:lnSpc>
              <a:spcAft>
                <a:spcPts val="1200"/>
              </a:spcAft>
              <a:buFont typeface="Arial" panose="020B0604020202020204" pitchFamily="34" charset="0"/>
              <a:buChar char="•"/>
            </a:pPr>
            <a:r>
              <a:rPr lang="en-US" sz="2000" dirty="0">
                <a:solidFill>
                  <a:schemeClr val="bg1"/>
                </a:solidFill>
              </a:rPr>
              <a:t>Side activities</a:t>
            </a:r>
          </a:p>
          <a:p>
            <a:pPr marL="171450" lvl="0" indent="-171450">
              <a:lnSpc>
                <a:spcPct val="95000"/>
              </a:lnSpc>
              <a:spcAft>
                <a:spcPts val="1200"/>
              </a:spcAft>
              <a:buFont typeface="Arial" panose="020B0604020202020204" pitchFamily="34" charset="0"/>
              <a:buChar char="•"/>
            </a:pPr>
            <a:r>
              <a:rPr lang="en-US" sz="2000" dirty="0">
                <a:solidFill>
                  <a:schemeClr val="bg1"/>
                </a:solidFill>
              </a:rPr>
              <a:t>Hobbies</a:t>
            </a:r>
          </a:p>
          <a:p>
            <a:pPr marL="171450" lvl="0" indent="-171450">
              <a:lnSpc>
                <a:spcPct val="95000"/>
              </a:lnSpc>
              <a:spcAft>
                <a:spcPts val="1200"/>
              </a:spcAft>
              <a:buFont typeface="Arial" panose="020B0604020202020204" pitchFamily="34" charset="0"/>
              <a:buChar char="•"/>
            </a:pPr>
            <a:r>
              <a:rPr lang="en-US" sz="2000" dirty="0">
                <a:solidFill>
                  <a:schemeClr val="bg1"/>
                </a:solidFill>
              </a:rPr>
              <a:t>Interests</a:t>
            </a:r>
          </a:p>
          <a:p>
            <a:pPr marL="171450" indent="-171450">
              <a:lnSpc>
                <a:spcPct val="95000"/>
              </a:lnSpc>
              <a:spcAft>
                <a:spcPts val="1200"/>
              </a:spcAft>
              <a:buFont typeface="Arial" panose="020B0604020202020204" pitchFamily="34" charset="0"/>
              <a:buChar char="•"/>
            </a:pPr>
            <a:r>
              <a:rPr lang="en-US" sz="2000" dirty="0">
                <a:solidFill>
                  <a:schemeClr val="bg1"/>
                </a:solidFill>
              </a:rPr>
              <a:t>Work Style</a:t>
            </a:r>
          </a:p>
          <a:p>
            <a:pPr marL="171450" indent="-171450">
              <a:lnSpc>
                <a:spcPct val="95000"/>
              </a:lnSpc>
              <a:spcAft>
                <a:spcPts val="1200"/>
              </a:spcAft>
              <a:buFont typeface="Arial" panose="020B0604020202020204" pitchFamily="34" charset="0"/>
              <a:buChar char="•"/>
            </a:pPr>
            <a:r>
              <a:rPr lang="en-US" sz="2000" dirty="0">
                <a:solidFill>
                  <a:schemeClr val="bg1"/>
                </a:solidFill>
              </a:rPr>
              <a:t>Sport activity</a:t>
            </a:r>
          </a:p>
          <a:p>
            <a:pPr marL="171450" indent="-171450">
              <a:lnSpc>
                <a:spcPct val="95000"/>
              </a:lnSpc>
              <a:spcAft>
                <a:spcPts val="1200"/>
              </a:spcAft>
              <a:buFont typeface="Arial" panose="020B0604020202020204" pitchFamily="34" charset="0"/>
              <a:buChar char="•"/>
            </a:pPr>
            <a:r>
              <a:rPr lang="en-US" sz="2000" dirty="0">
                <a:solidFill>
                  <a:schemeClr val="bg1"/>
                </a:solidFill>
              </a:rPr>
              <a:t>Resiliency</a:t>
            </a:r>
          </a:p>
          <a:p>
            <a:pPr marL="171450" lvl="0" indent="-171450">
              <a:lnSpc>
                <a:spcPct val="95000"/>
              </a:lnSpc>
              <a:spcAft>
                <a:spcPts val="1200"/>
              </a:spcAft>
              <a:buFont typeface="Arial" panose="020B0604020202020204" pitchFamily="34" charset="0"/>
              <a:buChar char="•"/>
            </a:pPr>
            <a:endParaRPr lang="en-US" sz="2000" dirty="0">
              <a:solidFill>
                <a:schemeClr val="bg1"/>
              </a:solidFill>
            </a:endParaRPr>
          </a:p>
          <a:p>
            <a:pPr marL="171450" lvl="0" indent="-171450">
              <a:lnSpc>
                <a:spcPct val="95000"/>
              </a:lnSpc>
              <a:spcAft>
                <a:spcPts val="1200"/>
              </a:spcAft>
              <a:buFont typeface="Arial" panose="020B0604020202020204" pitchFamily="34" charset="0"/>
              <a:buChar char="•"/>
            </a:pPr>
            <a:endParaRPr lang="en-US" sz="2000" dirty="0">
              <a:solidFill>
                <a:schemeClr val="bg1"/>
              </a:solidFill>
            </a:endParaRPr>
          </a:p>
          <a:p>
            <a:pPr marL="171450" lvl="0" indent="-171450">
              <a:lnSpc>
                <a:spcPct val="95000"/>
              </a:lnSpc>
              <a:spcAft>
                <a:spcPts val="1200"/>
              </a:spcAft>
              <a:buFont typeface="Arial" panose="020B0604020202020204" pitchFamily="34" charset="0"/>
              <a:buChar char="•"/>
            </a:pPr>
            <a:endParaRPr lang="en-US" sz="2000" dirty="0">
              <a:solidFill>
                <a:schemeClr val="bg1"/>
              </a:solidFill>
            </a:endParaRPr>
          </a:p>
          <a:p>
            <a:pPr marL="171450" lvl="0" indent="-171450">
              <a:lnSpc>
                <a:spcPct val="95000"/>
              </a:lnSpc>
              <a:spcAft>
                <a:spcPts val="1200"/>
              </a:spcAft>
              <a:buFont typeface="Arial" panose="020B0604020202020204" pitchFamily="34" charset="0"/>
              <a:buChar char="•"/>
            </a:pPr>
            <a:endParaRPr lang="en-US" sz="2000" dirty="0">
              <a:solidFill>
                <a:schemeClr val="bg1"/>
              </a:solidFill>
            </a:endParaRPr>
          </a:p>
          <a:p>
            <a:pPr marL="171450" lvl="0" indent="-171450">
              <a:lnSpc>
                <a:spcPct val="95000"/>
              </a:lnSpc>
              <a:spcAft>
                <a:spcPts val="1200"/>
              </a:spcAft>
              <a:buFont typeface="Arial" panose="020B0604020202020204" pitchFamily="34" charset="0"/>
              <a:buChar char="•"/>
            </a:pPr>
            <a:endParaRPr lang="en-US" sz="2000" dirty="0">
              <a:solidFill>
                <a:schemeClr val="bg1"/>
              </a:solidFill>
            </a:endParaRPr>
          </a:p>
          <a:p>
            <a:pPr marL="171450" lvl="0" indent="-171450">
              <a:lnSpc>
                <a:spcPct val="95000"/>
              </a:lnSpc>
              <a:spcAft>
                <a:spcPts val="1200"/>
              </a:spcAft>
              <a:buFont typeface="Arial" panose="020B0604020202020204" pitchFamily="34" charset="0"/>
              <a:buChar char="•"/>
            </a:pPr>
            <a:endParaRPr lang="en-US" sz="2000" dirty="0">
              <a:solidFill>
                <a:schemeClr val="bg1"/>
              </a:solidFill>
            </a:endParaRPr>
          </a:p>
        </p:txBody>
      </p:sp>
      <p:sp>
        <p:nvSpPr>
          <p:cNvPr id="6" name="Rectangle 5"/>
          <p:cNvSpPr/>
          <p:nvPr/>
        </p:nvSpPr>
        <p:spPr>
          <a:xfrm>
            <a:off x="474663" y="1379539"/>
            <a:ext cx="3685568" cy="51371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0" tIns="365760" rIns="137160" bIns="109728" rtlCol="0" anchor="t" anchorCtr="0"/>
          <a:lstStyle/>
          <a:p>
            <a:pPr>
              <a:lnSpc>
                <a:spcPct val="95000"/>
              </a:lnSpc>
              <a:spcAft>
                <a:spcPts val="1200"/>
              </a:spcAft>
            </a:pPr>
            <a:r>
              <a:rPr lang="en-US" sz="2800" dirty="0">
                <a:solidFill>
                  <a:schemeClr val="bg1"/>
                </a:solidFill>
                <a:latin typeface="+mj-lt"/>
              </a:rPr>
              <a:t>Technical</a:t>
            </a:r>
          </a:p>
          <a:p>
            <a:pPr marL="171450" indent="-171450">
              <a:lnSpc>
                <a:spcPct val="95000"/>
              </a:lnSpc>
              <a:spcAft>
                <a:spcPts val="1200"/>
              </a:spcAft>
              <a:buFont typeface="Arial" panose="020B0604020202020204" pitchFamily="34" charset="0"/>
              <a:buChar char="•"/>
            </a:pPr>
            <a:r>
              <a:rPr lang="en-US" sz="2000" dirty="0">
                <a:solidFill>
                  <a:schemeClr val="bg1"/>
                </a:solidFill>
              </a:rPr>
              <a:t>Languages (Programming)</a:t>
            </a:r>
          </a:p>
          <a:p>
            <a:pPr marL="171450" indent="-171450">
              <a:lnSpc>
                <a:spcPct val="95000"/>
              </a:lnSpc>
              <a:spcAft>
                <a:spcPts val="1200"/>
              </a:spcAft>
              <a:buFont typeface="Arial" panose="020B0604020202020204" pitchFamily="34" charset="0"/>
              <a:buChar char="•"/>
            </a:pPr>
            <a:r>
              <a:rPr lang="en-US" sz="2000" dirty="0">
                <a:solidFill>
                  <a:schemeClr val="bg1"/>
                </a:solidFill>
              </a:rPr>
              <a:t>Infrastructures</a:t>
            </a:r>
          </a:p>
          <a:p>
            <a:pPr marL="171450" indent="-171450">
              <a:lnSpc>
                <a:spcPct val="95000"/>
              </a:lnSpc>
              <a:spcAft>
                <a:spcPts val="1200"/>
              </a:spcAft>
              <a:buFont typeface="Arial" panose="020B0604020202020204" pitchFamily="34" charset="0"/>
              <a:buChar char="•"/>
            </a:pPr>
            <a:r>
              <a:rPr lang="en-US" sz="2000" dirty="0">
                <a:solidFill>
                  <a:schemeClr val="bg1"/>
                </a:solidFill>
              </a:rPr>
              <a:t>Communication Protocols</a:t>
            </a:r>
          </a:p>
          <a:p>
            <a:pPr marL="171450" indent="-171450">
              <a:lnSpc>
                <a:spcPct val="95000"/>
              </a:lnSpc>
              <a:spcAft>
                <a:spcPts val="1200"/>
              </a:spcAft>
              <a:buFont typeface="Arial" panose="020B0604020202020204" pitchFamily="34" charset="0"/>
              <a:buChar char="•"/>
            </a:pPr>
            <a:r>
              <a:rPr lang="en-US" sz="2000" dirty="0">
                <a:solidFill>
                  <a:schemeClr val="bg1"/>
                </a:solidFill>
              </a:rPr>
              <a:t>Logical Thinking</a:t>
            </a:r>
          </a:p>
          <a:p>
            <a:pPr marL="171450" indent="-171450">
              <a:lnSpc>
                <a:spcPct val="95000"/>
              </a:lnSpc>
              <a:spcAft>
                <a:spcPts val="1200"/>
              </a:spcAft>
              <a:buFont typeface="Arial" panose="020B0604020202020204" pitchFamily="34" charset="0"/>
              <a:buChar char="•"/>
            </a:pPr>
            <a:r>
              <a:rPr lang="en-US" sz="2000" dirty="0">
                <a:solidFill>
                  <a:schemeClr val="bg1"/>
                </a:solidFill>
              </a:rPr>
              <a:t>Troubleshooting</a:t>
            </a:r>
          </a:p>
          <a:p>
            <a:pPr marL="171450" indent="-171450">
              <a:lnSpc>
                <a:spcPct val="95000"/>
              </a:lnSpc>
              <a:spcAft>
                <a:spcPts val="1200"/>
              </a:spcAft>
              <a:buFont typeface="Arial" panose="020B0604020202020204" pitchFamily="34" charset="0"/>
              <a:buChar char="•"/>
            </a:pPr>
            <a:r>
              <a:rPr lang="en-US" sz="2000" dirty="0">
                <a:solidFill>
                  <a:schemeClr val="bg1"/>
                </a:solidFill>
              </a:rPr>
              <a:t>Programming </a:t>
            </a:r>
            <a:r>
              <a:rPr lang="en-US" sz="2000" dirty="0" err="1">
                <a:solidFill>
                  <a:schemeClr val="bg1"/>
                </a:solidFill>
              </a:rPr>
              <a:t>Patern’s</a:t>
            </a:r>
            <a:endParaRPr lang="en-US" sz="2000" dirty="0">
              <a:solidFill>
                <a:schemeClr val="bg1"/>
              </a:solidFill>
            </a:endParaRPr>
          </a:p>
          <a:p>
            <a:pPr marL="171450" indent="-171450">
              <a:lnSpc>
                <a:spcPct val="95000"/>
              </a:lnSpc>
              <a:spcAft>
                <a:spcPts val="1200"/>
              </a:spcAft>
              <a:buFont typeface="Arial" panose="020B0604020202020204" pitchFamily="34" charset="0"/>
              <a:buChar char="•"/>
            </a:pPr>
            <a:endParaRPr lang="en-US" sz="2000" dirty="0">
              <a:solidFill>
                <a:schemeClr val="bg1"/>
              </a:solidFill>
            </a:endParaRPr>
          </a:p>
          <a:p>
            <a:pPr marL="171450" indent="-171450">
              <a:lnSpc>
                <a:spcPct val="95000"/>
              </a:lnSpc>
              <a:spcAft>
                <a:spcPts val="1200"/>
              </a:spcAft>
              <a:buFont typeface="Arial" panose="020B0604020202020204" pitchFamily="34" charset="0"/>
              <a:buChar char="•"/>
            </a:pPr>
            <a:endParaRPr lang="en-US" sz="2000" dirty="0">
              <a:solidFill>
                <a:schemeClr val="bg1"/>
              </a:solidFill>
            </a:endParaRPr>
          </a:p>
        </p:txBody>
      </p:sp>
      <p:sp>
        <p:nvSpPr>
          <p:cNvPr id="9" name="Rectangle 8"/>
          <p:cNvSpPr/>
          <p:nvPr/>
        </p:nvSpPr>
        <p:spPr>
          <a:xfrm>
            <a:off x="8276245" y="1379539"/>
            <a:ext cx="3685568" cy="51371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0" tIns="365760" rIns="137160" bIns="109728" rtlCol="0" anchor="t" anchorCtr="0"/>
          <a:lstStyle/>
          <a:p>
            <a:pPr lvl="0">
              <a:lnSpc>
                <a:spcPct val="95000"/>
              </a:lnSpc>
              <a:spcAft>
                <a:spcPts val="1200"/>
              </a:spcAft>
            </a:pPr>
            <a:r>
              <a:rPr lang="en-US" sz="2800" dirty="0">
                <a:solidFill>
                  <a:schemeClr val="bg1"/>
                </a:solidFill>
                <a:latin typeface="+mj-lt"/>
              </a:rPr>
              <a:t>Social</a:t>
            </a:r>
          </a:p>
          <a:p>
            <a:pPr marL="171450" lvl="0" indent="-171450">
              <a:lnSpc>
                <a:spcPct val="95000"/>
              </a:lnSpc>
              <a:spcAft>
                <a:spcPts val="1200"/>
              </a:spcAft>
              <a:buFont typeface="Arial" panose="020B0604020202020204" pitchFamily="34" charset="0"/>
              <a:buChar char="•"/>
            </a:pPr>
            <a:r>
              <a:rPr lang="en-US" sz="2000" dirty="0">
                <a:solidFill>
                  <a:schemeClr val="bg1"/>
                </a:solidFill>
              </a:rPr>
              <a:t>Lifestyle</a:t>
            </a:r>
          </a:p>
          <a:p>
            <a:pPr marL="171450" lvl="0" indent="-171450">
              <a:lnSpc>
                <a:spcPct val="95000"/>
              </a:lnSpc>
              <a:spcAft>
                <a:spcPts val="1200"/>
              </a:spcAft>
              <a:buFont typeface="Arial" panose="020B0604020202020204" pitchFamily="34" charset="0"/>
              <a:buChar char="•"/>
            </a:pPr>
            <a:r>
              <a:rPr lang="en-US" sz="2000" dirty="0">
                <a:solidFill>
                  <a:schemeClr val="bg1"/>
                </a:solidFill>
              </a:rPr>
              <a:t>Group activities</a:t>
            </a:r>
          </a:p>
          <a:p>
            <a:pPr marL="171450" lvl="0" indent="-171450">
              <a:lnSpc>
                <a:spcPct val="95000"/>
              </a:lnSpc>
              <a:spcAft>
                <a:spcPts val="1200"/>
              </a:spcAft>
              <a:buFont typeface="Arial" panose="020B0604020202020204" pitchFamily="34" charset="0"/>
              <a:buChar char="•"/>
            </a:pPr>
            <a:r>
              <a:rPr lang="en-US" sz="2000" dirty="0">
                <a:solidFill>
                  <a:schemeClr val="bg1"/>
                </a:solidFill>
              </a:rPr>
              <a:t>Team Player</a:t>
            </a:r>
          </a:p>
          <a:p>
            <a:pPr marL="171450" lvl="0" indent="-171450">
              <a:lnSpc>
                <a:spcPct val="95000"/>
              </a:lnSpc>
              <a:spcAft>
                <a:spcPts val="1200"/>
              </a:spcAft>
              <a:buFont typeface="Arial" panose="020B0604020202020204" pitchFamily="34" charset="0"/>
              <a:buChar char="•"/>
            </a:pPr>
            <a:r>
              <a:rPr lang="en-US" sz="2000" dirty="0">
                <a:solidFill>
                  <a:schemeClr val="bg1"/>
                </a:solidFill>
              </a:rPr>
              <a:t>Be Part of the group</a:t>
            </a:r>
          </a:p>
          <a:p>
            <a:pPr marL="171450" lvl="0" indent="-171450">
              <a:lnSpc>
                <a:spcPct val="95000"/>
              </a:lnSpc>
              <a:spcAft>
                <a:spcPts val="1200"/>
              </a:spcAft>
              <a:buFont typeface="Arial" panose="020B0604020202020204" pitchFamily="34" charset="0"/>
              <a:buChar char="•"/>
            </a:pPr>
            <a:endParaRPr lang="en-US" sz="2000" dirty="0">
              <a:solidFill>
                <a:schemeClr val="bg1"/>
              </a:solidFill>
            </a:endParaRPr>
          </a:p>
          <a:p>
            <a:pPr marL="171450" lvl="0" indent="-171450">
              <a:lnSpc>
                <a:spcPct val="95000"/>
              </a:lnSpc>
              <a:spcAft>
                <a:spcPts val="1200"/>
              </a:spcAft>
              <a:buFont typeface="Arial" panose="020B0604020202020204" pitchFamily="34" charset="0"/>
              <a:buChar char="•"/>
            </a:pPr>
            <a:endParaRPr lang="en-US" sz="2000" dirty="0">
              <a:solidFill>
                <a:schemeClr val="bg1"/>
              </a:solidFill>
            </a:endParaRPr>
          </a:p>
          <a:p>
            <a:pPr marL="171450" lvl="0" indent="-171450">
              <a:lnSpc>
                <a:spcPct val="95000"/>
              </a:lnSpc>
              <a:spcAft>
                <a:spcPts val="1200"/>
              </a:spcAft>
              <a:buFont typeface="Arial" panose="020B0604020202020204" pitchFamily="34" charset="0"/>
              <a:buChar char="•"/>
            </a:pPr>
            <a:endParaRPr lang="en-US" sz="2000" dirty="0">
              <a:solidFill>
                <a:schemeClr val="bg1"/>
              </a:solidFill>
            </a:endParaRPr>
          </a:p>
          <a:p>
            <a:pPr marL="171450" lvl="0" indent="-171450">
              <a:lnSpc>
                <a:spcPct val="95000"/>
              </a:lnSpc>
              <a:spcAft>
                <a:spcPts val="1200"/>
              </a:spcAft>
              <a:buFont typeface="Arial" panose="020B0604020202020204" pitchFamily="34" charset="0"/>
              <a:buChar char="•"/>
            </a:pPr>
            <a:endParaRPr lang="en-US" sz="2000" dirty="0">
              <a:solidFill>
                <a:schemeClr val="bg1"/>
              </a:solidFill>
            </a:endParaRPr>
          </a:p>
          <a:p>
            <a:pPr marL="171450" lvl="0" indent="-171450">
              <a:lnSpc>
                <a:spcPct val="95000"/>
              </a:lnSpc>
              <a:spcAft>
                <a:spcPts val="1200"/>
              </a:spcAft>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2824398500"/>
      </p:ext>
    </p:extLst>
  </p:cSld>
  <p:clrMapOvr>
    <a:masterClrMapping/>
  </p:clrMapOvr>
  <p:transition>
    <p:fade/>
  </p:transition>
</p:sld>
</file>

<file path=ppt/theme/theme1.xml><?xml version="1.0" encoding="utf-8"?>
<a:theme xmlns:a="http://schemas.openxmlformats.org/drawingml/2006/main" name="2017 EPG Red Carpet Experience">
  <a:themeElements>
    <a:clrScheme name="Red Carpet 2017">
      <a:dk1>
        <a:srgbClr val="434343"/>
      </a:dk1>
      <a:lt1>
        <a:srgbClr val="FFFFFF"/>
      </a:lt1>
      <a:dk2>
        <a:srgbClr val="000000"/>
      </a:dk2>
      <a:lt2>
        <a:srgbClr val="ACACAC"/>
      </a:lt2>
      <a:accent1>
        <a:srgbClr val="BA141A"/>
      </a:accent1>
      <a:accent2>
        <a:srgbClr val="E81123"/>
      </a:accent2>
      <a:accent3>
        <a:srgbClr val="008272"/>
      </a:accent3>
      <a:accent4>
        <a:srgbClr val="002050"/>
      </a:accent4>
      <a:accent5>
        <a:srgbClr val="0072C6"/>
      </a:accent5>
      <a:accent6>
        <a:srgbClr val="00BCF2"/>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4.potx" id="{280B0584-D3E0-4FDF-AF7B-DC9201B1C6A4}" vid="{BD0412F3-0F64-434F-968B-D425D17D017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F55E5BDDEF0794DBD5FEFA347ED1BE5" ma:contentTypeVersion="2" ma:contentTypeDescription="Create a new document." ma:contentTypeScope="" ma:versionID="e82c60540f6400ef3f5603442d0e9dea">
  <xsd:schema xmlns:xsd="http://www.w3.org/2001/XMLSchema" xmlns:xs="http://www.w3.org/2001/XMLSchema" xmlns:p="http://schemas.microsoft.com/office/2006/metadata/properties" xmlns:ns2="449296dd-33e1-4808-bd31-70cec144ecd5" targetNamespace="http://schemas.microsoft.com/office/2006/metadata/properties" ma:root="true" ma:fieldsID="f27b1bd0e2c62387b643767adbd034be" ns2:_="">
    <xsd:import namespace="449296dd-33e1-4808-bd31-70cec144ecd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9296dd-33e1-4808-bd31-70cec144ecd5"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449296dd-33e1-4808-bd31-70cec144ecd5"/>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5B497D02-B1E4-45A1-890E-2D116276B9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9296dd-33e1-4808-bd31-70cec144ec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Brand_template_16-9_Business_BLUE_2016_4</Template>
  <TotalTime>13411</TotalTime>
  <Words>2124</Words>
  <Application>Microsoft Office PowerPoint</Application>
  <PresentationFormat>Custom</PresentationFormat>
  <Paragraphs>360</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Consolas</vt:lpstr>
      <vt:lpstr>Segoe UI</vt:lpstr>
      <vt:lpstr>Segoe UI Light</vt:lpstr>
      <vt:lpstr>Segoe UI Semibold</vt:lpstr>
      <vt:lpstr>Wingdings</vt:lpstr>
      <vt:lpstr>2017 EPG Red Carpet Experience</vt:lpstr>
      <vt:lpstr>PowerPoint Presentation</vt:lpstr>
      <vt:lpstr>Today’s Agenda</vt:lpstr>
      <vt:lpstr>Big Company vs Small Company</vt:lpstr>
      <vt:lpstr>Aquarium Theory</vt:lpstr>
      <vt:lpstr>Make your own choices</vt:lpstr>
      <vt:lpstr>Start from the scratch </vt:lpstr>
      <vt:lpstr>Interview - Be prepared for all questions</vt:lpstr>
      <vt:lpstr>Understand your skills</vt:lpstr>
      <vt:lpstr>Discover your Strong skills and create your Brand</vt:lpstr>
      <vt:lpstr>Empower Yourself</vt:lpstr>
      <vt:lpstr>Keep rewarding yourself</vt:lpstr>
      <vt:lpstr>Be S.M.A.R.T.</vt:lpstr>
      <vt:lpstr>Keep improving your knowledge</vt:lpstr>
      <vt:lpstr>I am not a leader and now?</vt:lpstr>
      <vt:lpstr>How to be successful? </vt:lpstr>
      <vt:lpstr>How to achieve the success</vt:lpstr>
      <vt:lpstr>Wartegg test</vt:lpstr>
      <vt:lpstr>Wartegg test – Challenge </vt:lpstr>
      <vt:lpstr>Wartegg test – Description PT</vt:lpstr>
      <vt:lpstr>Thank you </vt:lpstr>
      <vt:lpstr>Join Microsoft.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Guerilla Artist Collective</dc:creator>
  <dc:description>Template: Maryfj_x000d_
Formatting:_x000d_
Audience Type:</dc:description>
  <cp:lastModifiedBy>David Cunha</cp:lastModifiedBy>
  <cp:revision>127</cp:revision>
  <dcterms:created xsi:type="dcterms:W3CDTF">2016-03-10T00:17:44Z</dcterms:created>
  <dcterms:modified xsi:type="dcterms:W3CDTF">2017-10-25T07:50:21Z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0x010100AF55E5BDDEF0794DBD5FEFA347ED1BE5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Owner">
    <vt:lpwstr>cpajaro@microsoft.com</vt:lpwstr>
  </property>
  <property fmtid="{D5CDD505-2E9C-101B-9397-08002B2CF9AE}" pid="18" name="MSIP_Label_f42aa342-8706-4288-bd11-ebb85995028c_SetDate">
    <vt:lpwstr>2017-09-26T07:34:48.6983318-07:00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