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8" r:id="rId5"/>
  </p:sldMasterIdLst>
  <p:notesMasterIdLst>
    <p:notesMasterId r:id="rId39"/>
  </p:notesMasterIdLst>
  <p:handoutMasterIdLst>
    <p:handoutMasterId r:id="rId40"/>
  </p:handoutMasterIdLst>
  <p:sldIdLst>
    <p:sldId id="431" r:id="rId6"/>
    <p:sldId id="434" r:id="rId7"/>
    <p:sldId id="505" r:id="rId8"/>
    <p:sldId id="506" r:id="rId9"/>
    <p:sldId id="507" r:id="rId10"/>
    <p:sldId id="430" r:id="rId11"/>
    <p:sldId id="508" r:id="rId12"/>
    <p:sldId id="512" r:id="rId13"/>
    <p:sldId id="509" r:id="rId14"/>
    <p:sldId id="466" r:id="rId15"/>
    <p:sldId id="510" r:id="rId16"/>
    <p:sldId id="511" r:id="rId17"/>
    <p:sldId id="474" r:id="rId18"/>
    <p:sldId id="475" r:id="rId19"/>
    <p:sldId id="514" r:id="rId20"/>
    <p:sldId id="513" r:id="rId21"/>
    <p:sldId id="516" r:id="rId22"/>
    <p:sldId id="520" r:id="rId23"/>
    <p:sldId id="518" r:id="rId24"/>
    <p:sldId id="522" r:id="rId25"/>
    <p:sldId id="517" r:id="rId26"/>
    <p:sldId id="519" r:id="rId27"/>
    <p:sldId id="484" r:id="rId28"/>
    <p:sldId id="485" r:id="rId29"/>
    <p:sldId id="486" r:id="rId30"/>
    <p:sldId id="487" r:id="rId31"/>
    <p:sldId id="497" r:id="rId32"/>
    <p:sldId id="478" r:id="rId33"/>
    <p:sldId id="479" r:id="rId34"/>
    <p:sldId id="481" r:id="rId35"/>
    <p:sldId id="502" r:id="rId36"/>
    <p:sldId id="499" r:id="rId37"/>
    <p:sldId id="433" r:id="rId38"/>
  </p:sldIdLst>
  <p:sldSz cx="12193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321" userDrawn="1">
          <p15:clr>
            <a:srgbClr val="A4A3A4"/>
          </p15:clr>
        </p15:guide>
        <p15:guide id="3" pos="3841" userDrawn="1">
          <p15:clr>
            <a:srgbClr val="A4A3A4"/>
          </p15:clr>
        </p15:guide>
        <p15:guide id="4" pos="533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a:srgbClr val="E6E6E6"/>
    <a:srgbClr val="6D6E71"/>
    <a:srgbClr val="F26522"/>
    <a:srgbClr val="E11BFF"/>
    <a:srgbClr val="F7941E"/>
    <a:srgbClr val="FFFFFF"/>
    <a:srgbClr val="000000"/>
    <a:srgbClr val="1BFFC1"/>
    <a:srgbClr val="221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55" autoAdjust="0"/>
  </p:normalViewPr>
  <p:slideViewPr>
    <p:cSldViewPr snapToGrid="0">
      <p:cViewPr varScale="1">
        <p:scale>
          <a:sx n="92" d="100"/>
          <a:sy n="92" d="100"/>
        </p:scale>
        <p:origin x="702" y="84"/>
      </p:cViewPr>
      <p:guideLst>
        <p:guide orient="horz" pos="2160"/>
        <p:guide pos="2321"/>
        <p:guide pos="3841"/>
        <p:guide pos="533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50"/>
    </p:cViewPr>
  </p:sorterViewPr>
  <p:notesViewPr>
    <p:cSldViewPr snapToGrid="0">
      <p:cViewPr varScale="1">
        <p:scale>
          <a:sx n="57" d="100"/>
          <a:sy n="57" d="100"/>
        </p:scale>
        <p:origin x="28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CB73-4396-479D-AAA7-96CEEFBD7C3B}" type="datetimeFigureOut">
              <a:rPr lang="en-US" smtClean="0"/>
              <a:pPr/>
              <a:t>4/18/2018</a:t>
            </a:fld>
            <a:endParaRPr lang="en-US"/>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C1879-F41D-4596-BDA2-ACE53E19360F}" type="slidenum">
              <a:rPr lang="en-US" smtClean="0"/>
              <a:pPr/>
              <a:t>‹#›</a:t>
            </a:fld>
            <a:endParaRPr lang="en-US"/>
          </a:p>
        </p:txBody>
      </p:sp>
    </p:spTree>
    <p:extLst>
      <p:ext uri="{BB962C8B-B14F-4D97-AF65-F5344CB8AC3E}">
        <p14:creationId xmlns:p14="http://schemas.microsoft.com/office/powerpoint/2010/main" val="2796220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AB973-12FE-4BB5-99A9-BEA679B2AEA7}" type="datetimeFigureOut">
              <a:rPr lang="en-US" smtClean="0"/>
              <a:pPr/>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D074F-217D-483C-A77E-9874863A9DE4}" type="slidenum">
              <a:rPr lang="en-US" smtClean="0"/>
              <a:pPr/>
              <a:t>‹#›</a:t>
            </a:fld>
            <a:endParaRPr lang="en-US"/>
          </a:p>
        </p:txBody>
      </p:sp>
    </p:spTree>
    <p:extLst>
      <p:ext uri="{BB962C8B-B14F-4D97-AF65-F5344CB8AC3E}">
        <p14:creationId xmlns:p14="http://schemas.microsoft.com/office/powerpoint/2010/main" val="214315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1</a:t>
            </a:fld>
            <a:endParaRPr lang="en-US"/>
          </a:p>
        </p:txBody>
      </p:sp>
    </p:spTree>
    <p:extLst>
      <p:ext uri="{BB962C8B-B14F-4D97-AF65-F5344CB8AC3E}">
        <p14:creationId xmlns:p14="http://schemas.microsoft.com/office/powerpoint/2010/main" val="47498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13</a:t>
            </a:fld>
            <a:endParaRPr lang="en-US"/>
          </a:p>
        </p:txBody>
      </p:sp>
    </p:spTree>
    <p:extLst>
      <p:ext uri="{BB962C8B-B14F-4D97-AF65-F5344CB8AC3E}">
        <p14:creationId xmlns:p14="http://schemas.microsoft.com/office/powerpoint/2010/main" val="99538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Maven</a:t>
            </a:r>
            <a:endParaRPr lang="en-US" dirty="0"/>
          </a:p>
        </p:txBody>
      </p:sp>
      <p:sp>
        <p:nvSpPr>
          <p:cNvPr id="4" name="Slide Number Placeholder 3"/>
          <p:cNvSpPr>
            <a:spLocks noGrp="1"/>
          </p:cNvSpPr>
          <p:nvPr>
            <p:ph type="sldNum" sz="quarter" idx="10"/>
          </p:nvPr>
        </p:nvSpPr>
        <p:spPr/>
        <p:txBody>
          <a:bodyPr/>
          <a:lstStyle/>
          <a:p>
            <a:fld id="{F67D074F-217D-483C-A77E-9874863A9DE4}" type="slidenum">
              <a:rPr lang="en-US" smtClean="0"/>
              <a:pPr/>
              <a:t>14</a:t>
            </a:fld>
            <a:endParaRPr lang="en-US"/>
          </a:p>
        </p:txBody>
      </p:sp>
    </p:spTree>
    <p:extLst>
      <p:ext uri="{BB962C8B-B14F-4D97-AF65-F5344CB8AC3E}">
        <p14:creationId xmlns:p14="http://schemas.microsoft.com/office/powerpoint/2010/main" val="179998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23</a:t>
            </a:fld>
            <a:endParaRPr lang="en-US"/>
          </a:p>
        </p:txBody>
      </p:sp>
    </p:spTree>
    <p:extLst>
      <p:ext uri="{BB962C8B-B14F-4D97-AF65-F5344CB8AC3E}">
        <p14:creationId xmlns:p14="http://schemas.microsoft.com/office/powerpoint/2010/main" val="1084701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28</a:t>
            </a:fld>
            <a:endParaRPr lang="en-US"/>
          </a:p>
        </p:txBody>
      </p:sp>
    </p:spTree>
    <p:extLst>
      <p:ext uri="{BB962C8B-B14F-4D97-AF65-F5344CB8AC3E}">
        <p14:creationId xmlns:p14="http://schemas.microsoft.com/office/powerpoint/2010/main" val="74250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2</a:t>
            </a:fld>
            <a:endParaRPr lang="en-US"/>
          </a:p>
        </p:txBody>
      </p:sp>
    </p:spTree>
    <p:extLst>
      <p:ext uri="{BB962C8B-B14F-4D97-AF65-F5344CB8AC3E}">
        <p14:creationId xmlns:p14="http://schemas.microsoft.com/office/powerpoint/2010/main" val="360471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6</a:t>
            </a:fld>
            <a:endParaRPr lang="en-US"/>
          </a:p>
        </p:txBody>
      </p:sp>
    </p:spTree>
    <p:extLst>
      <p:ext uri="{BB962C8B-B14F-4D97-AF65-F5344CB8AC3E}">
        <p14:creationId xmlns:p14="http://schemas.microsoft.com/office/powerpoint/2010/main" val="219145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7</a:t>
            </a:fld>
            <a:endParaRPr lang="en-US"/>
          </a:p>
        </p:txBody>
      </p:sp>
    </p:spTree>
    <p:extLst>
      <p:ext uri="{BB962C8B-B14F-4D97-AF65-F5344CB8AC3E}">
        <p14:creationId xmlns:p14="http://schemas.microsoft.com/office/powerpoint/2010/main" val="1833949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8</a:t>
            </a:fld>
            <a:endParaRPr lang="en-US"/>
          </a:p>
        </p:txBody>
      </p:sp>
    </p:spTree>
    <p:extLst>
      <p:ext uri="{BB962C8B-B14F-4D97-AF65-F5344CB8AC3E}">
        <p14:creationId xmlns:p14="http://schemas.microsoft.com/office/powerpoint/2010/main" val="57377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9</a:t>
            </a:fld>
            <a:endParaRPr lang="en-US"/>
          </a:p>
        </p:txBody>
      </p:sp>
    </p:spTree>
    <p:extLst>
      <p:ext uri="{BB962C8B-B14F-4D97-AF65-F5344CB8AC3E}">
        <p14:creationId xmlns:p14="http://schemas.microsoft.com/office/powerpoint/2010/main" val="200789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10</a:t>
            </a:fld>
            <a:endParaRPr lang="en-US"/>
          </a:p>
        </p:txBody>
      </p:sp>
    </p:spTree>
    <p:extLst>
      <p:ext uri="{BB962C8B-B14F-4D97-AF65-F5344CB8AC3E}">
        <p14:creationId xmlns:p14="http://schemas.microsoft.com/office/powerpoint/2010/main" val="2110478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D074F-217D-483C-A77E-9874863A9DE4}" type="slidenum">
              <a:rPr lang="en-US" smtClean="0"/>
              <a:pPr/>
              <a:t>11</a:t>
            </a:fld>
            <a:endParaRPr lang="en-US"/>
          </a:p>
        </p:txBody>
      </p:sp>
    </p:spTree>
    <p:extLst>
      <p:ext uri="{BB962C8B-B14F-4D97-AF65-F5344CB8AC3E}">
        <p14:creationId xmlns:p14="http://schemas.microsoft.com/office/powerpoint/2010/main" val="286261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smtClean="0"/>
              <a:t>This</a:t>
            </a:r>
            <a:r>
              <a:rPr lang="pt-PT" dirty="0" smtClean="0"/>
              <a:t> </a:t>
            </a:r>
            <a:r>
              <a:rPr lang="pt-PT" dirty="0" err="1" smtClean="0"/>
              <a:t>is</a:t>
            </a:r>
            <a:r>
              <a:rPr lang="pt-PT" dirty="0" smtClean="0"/>
              <a:t> a standard</a:t>
            </a:r>
            <a:r>
              <a:rPr lang="pt-PT" baseline="0" dirty="0" smtClean="0"/>
              <a:t> </a:t>
            </a:r>
            <a:r>
              <a:rPr lang="pt-PT" baseline="0" dirty="0" err="1" smtClean="0"/>
              <a:t>setup</a:t>
            </a:r>
            <a:r>
              <a:rPr lang="pt-PT" baseline="0" dirty="0" smtClean="0"/>
              <a:t> for a </a:t>
            </a:r>
            <a:r>
              <a:rPr lang="pt-PT" baseline="0" dirty="0" err="1" smtClean="0"/>
              <a:t>test</a:t>
            </a:r>
            <a:r>
              <a:rPr lang="pt-PT" baseline="0" dirty="0" smtClean="0"/>
              <a:t>. </a:t>
            </a:r>
            <a:r>
              <a:rPr lang="pt-PT" baseline="0" dirty="0" err="1" smtClean="0"/>
              <a:t>The</a:t>
            </a:r>
            <a:r>
              <a:rPr lang="pt-PT" baseline="0" dirty="0" smtClean="0"/>
              <a:t> green </a:t>
            </a:r>
            <a:r>
              <a:rPr lang="pt-PT" baseline="0" dirty="0" err="1" smtClean="0"/>
              <a:t>and</a:t>
            </a:r>
            <a:r>
              <a:rPr lang="pt-PT" baseline="0" dirty="0" smtClean="0"/>
              <a:t> </a:t>
            </a:r>
            <a:r>
              <a:rPr lang="pt-PT" baseline="0" dirty="0" err="1" smtClean="0"/>
              <a:t>red</a:t>
            </a:r>
            <a:r>
              <a:rPr lang="pt-PT" baseline="0" dirty="0" smtClean="0"/>
              <a:t> </a:t>
            </a:r>
            <a:r>
              <a:rPr lang="pt-PT" baseline="0" dirty="0" err="1" smtClean="0"/>
              <a:t>methods</a:t>
            </a:r>
            <a:r>
              <a:rPr lang="pt-PT" baseline="0" dirty="0" smtClean="0"/>
              <a:t> </a:t>
            </a:r>
            <a:r>
              <a:rPr lang="pt-PT" baseline="0" dirty="0" err="1" smtClean="0"/>
              <a:t>will</a:t>
            </a:r>
            <a:r>
              <a:rPr lang="pt-PT" baseline="0" dirty="0" smtClean="0"/>
              <a:t> </a:t>
            </a:r>
            <a:r>
              <a:rPr lang="pt-PT" baseline="0" dirty="0" err="1" smtClean="0"/>
              <a:t>be</a:t>
            </a:r>
            <a:r>
              <a:rPr lang="pt-PT" baseline="0" dirty="0" smtClean="0"/>
              <a:t> </a:t>
            </a:r>
            <a:r>
              <a:rPr lang="pt-PT" baseline="0" dirty="0" err="1" smtClean="0"/>
              <a:t>worked</a:t>
            </a:r>
            <a:r>
              <a:rPr lang="pt-PT" baseline="0" dirty="0" smtClean="0"/>
              <a:t> </a:t>
            </a:r>
            <a:r>
              <a:rPr lang="pt-PT" baseline="0" dirty="0" err="1" smtClean="0"/>
              <a:t>on</a:t>
            </a:r>
            <a:r>
              <a:rPr lang="pt-PT" baseline="0" dirty="0" smtClean="0"/>
              <a:t> in </a:t>
            </a:r>
            <a:r>
              <a:rPr lang="pt-PT" baseline="0" dirty="0" err="1" smtClean="0"/>
              <a:t>the</a:t>
            </a:r>
            <a:r>
              <a:rPr lang="pt-PT" baseline="0" dirty="0" smtClean="0"/>
              <a:t> </a:t>
            </a:r>
            <a:r>
              <a:rPr lang="pt-PT" baseline="0" dirty="0" err="1" smtClean="0"/>
              <a:t>next</a:t>
            </a:r>
            <a:r>
              <a:rPr lang="pt-PT" baseline="0" dirty="0" smtClean="0"/>
              <a:t> slide.</a:t>
            </a:r>
          </a:p>
          <a:p>
            <a:r>
              <a:rPr lang="pt-PT" baseline="0" dirty="0" smtClean="0"/>
              <a:t/>
            </a:r>
            <a:br>
              <a:rPr lang="pt-PT" baseline="0" dirty="0" smtClean="0"/>
            </a:br>
            <a:r>
              <a:rPr lang="pt-PT" baseline="0" dirty="0" smtClean="0"/>
              <a:t>For </a:t>
            </a:r>
            <a:r>
              <a:rPr lang="pt-PT" baseline="0" dirty="0" err="1" smtClean="0"/>
              <a:t>now</a:t>
            </a:r>
            <a:r>
              <a:rPr lang="pt-PT" baseline="0" dirty="0" smtClean="0"/>
              <a:t> </a:t>
            </a:r>
            <a:r>
              <a:rPr lang="pt-PT" baseline="0" dirty="0" err="1" smtClean="0"/>
              <a:t>let’s</a:t>
            </a:r>
            <a:r>
              <a:rPr lang="pt-PT" baseline="0" dirty="0" smtClean="0"/>
              <a:t> </a:t>
            </a:r>
            <a:r>
              <a:rPr lang="pt-PT" baseline="0" dirty="0" err="1" smtClean="0"/>
              <a:t>focus</a:t>
            </a:r>
            <a:r>
              <a:rPr lang="pt-PT" baseline="0" dirty="0" smtClean="0"/>
              <a:t> </a:t>
            </a:r>
            <a:r>
              <a:rPr lang="pt-PT" baseline="0" dirty="0" err="1" smtClean="0"/>
              <a:t>on</a:t>
            </a:r>
            <a:r>
              <a:rPr lang="pt-PT" baseline="0" dirty="0" smtClean="0"/>
              <a:t> </a:t>
            </a:r>
            <a:r>
              <a:rPr lang="pt-PT" baseline="0" dirty="0" err="1" smtClean="0"/>
              <a:t>how</a:t>
            </a:r>
            <a:r>
              <a:rPr lang="pt-PT" baseline="0" dirty="0" smtClean="0"/>
              <a:t> </a:t>
            </a:r>
            <a:r>
              <a:rPr lang="pt-PT" baseline="0" dirty="0" err="1" smtClean="0"/>
              <a:t>Junit</a:t>
            </a:r>
            <a:r>
              <a:rPr lang="pt-PT" baseline="0" dirty="0" smtClean="0"/>
              <a:t> uses </a:t>
            </a:r>
            <a:r>
              <a:rPr lang="pt-PT" baseline="0" dirty="0" err="1" smtClean="0"/>
              <a:t>the</a:t>
            </a:r>
            <a:r>
              <a:rPr lang="pt-PT" baseline="0" dirty="0" smtClean="0"/>
              <a:t> </a:t>
            </a:r>
            <a:r>
              <a:rPr lang="pt-PT" baseline="0" dirty="0" err="1" smtClean="0"/>
              <a:t>annotations</a:t>
            </a:r>
            <a:r>
              <a:rPr lang="pt-PT" baseline="0" dirty="0" smtClean="0"/>
              <a:t> to execute </a:t>
            </a:r>
            <a:r>
              <a:rPr lang="pt-PT" baseline="0" dirty="0" err="1" smtClean="0"/>
              <a:t>the</a:t>
            </a:r>
            <a:r>
              <a:rPr lang="pt-PT" baseline="0" dirty="0" smtClean="0"/>
              <a:t> </a:t>
            </a:r>
            <a:r>
              <a:rPr lang="pt-PT" baseline="0" dirty="0" err="1" smtClean="0"/>
              <a:t>methods</a:t>
            </a:r>
            <a:r>
              <a:rPr lang="pt-PT" baseline="0" dirty="0" smtClean="0"/>
              <a:t>. </a:t>
            </a:r>
            <a:r>
              <a:rPr lang="pt-PT" baseline="0" dirty="0" err="1" smtClean="0"/>
              <a:t>You</a:t>
            </a:r>
            <a:r>
              <a:rPr lang="pt-PT" baseline="0" dirty="0" smtClean="0"/>
              <a:t> can </a:t>
            </a:r>
            <a:r>
              <a:rPr lang="pt-PT" baseline="0" dirty="0" err="1" smtClean="0"/>
              <a:t>see</a:t>
            </a:r>
            <a:r>
              <a:rPr lang="pt-PT" baseline="0" dirty="0" smtClean="0"/>
              <a:t> </a:t>
            </a:r>
            <a:r>
              <a:rPr lang="pt-PT" baseline="0" dirty="0" err="1" smtClean="0"/>
              <a:t>the</a:t>
            </a:r>
            <a:r>
              <a:rPr lang="pt-PT" baseline="0" dirty="0" smtClean="0"/>
              <a:t> </a:t>
            </a:r>
            <a:r>
              <a:rPr lang="pt-PT" baseline="0" dirty="0" err="1" smtClean="0"/>
              <a:t>order</a:t>
            </a:r>
            <a:r>
              <a:rPr lang="pt-PT" baseline="0" dirty="0" smtClean="0"/>
              <a:t> </a:t>
            </a:r>
            <a:r>
              <a:rPr lang="pt-PT" baseline="0" dirty="0" err="1" smtClean="0"/>
              <a:t>of</a:t>
            </a:r>
            <a:r>
              <a:rPr lang="pt-PT" baseline="0" dirty="0" smtClean="0"/>
              <a:t> </a:t>
            </a:r>
            <a:r>
              <a:rPr lang="pt-PT" baseline="0" dirty="0" err="1" smtClean="0"/>
              <a:t>execution</a:t>
            </a:r>
            <a:r>
              <a:rPr lang="pt-PT" baseline="0" dirty="0" smtClean="0"/>
              <a:t> in </a:t>
            </a:r>
            <a:r>
              <a:rPr lang="pt-PT" baseline="0" dirty="0" err="1" smtClean="0"/>
              <a:t>the</a:t>
            </a:r>
            <a:r>
              <a:rPr lang="pt-PT" baseline="0" dirty="0" smtClean="0"/>
              <a:t> </a:t>
            </a:r>
            <a:r>
              <a:rPr lang="pt-PT" baseline="0" dirty="0" err="1" smtClean="0"/>
              <a:t>right</a:t>
            </a:r>
            <a:r>
              <a:rPr lang="pt-PT" baseline="0" dirty="0" smtClean="0"/>
              <a:t> </a:t>
            </a:r>
            <a:r>
              <a:rPr lang="pt-PT" baseline="0" dirty="0" err="1" smtClean="0"/>
              <a:t>hand</a:t>
            </a:r>
            <a:r>
              <a:rPr lang="pt-PT" baseline="0" dirty="0" smtClean="0"/>
              <a:t> </a:t>
            </a:r>
            <a:r>
              <a:rPr lang="pt-PT" baseline="0" dirty="0" err="1" smtClean="0"/>
              <a:t>side</a:t>
            </a:r>
            <a:r>
              <a:rPr lang="pt-PT" baseline="0" dirty="0" smtClean="0"/>
              <a:t>.</a:t>
            </a:r>
          </a:p>
          <a:p>
            <a:endParaRPr lang="pt-PT" baseline="0" dirty="0" smtClean="0"/>
          </a:p>
          <a:p>
            <a:r>
              <a:rPr lang="pt-PT" baseline="0" dirty="0" err="1" smtClean="0"/>
              <a:t>Notice</a:t>
            </a:r>
            <a:r>
              <a:rPr lang="pt-PT" baseline="0" dirty="0" smtClean="0"/>
              <a:t> </a:t>
            </a:r>
            <a:r>
              <a:rPr lang="pt-PT" baseline="0" dirty="0" err="1" smtClean="0"/>
              <a:t>that</a:t>
            </a:r>
            <a:r>
              <a:rPr lang="pt-PT" baseline="0" dirty="0" smtClean="0"/>
              <a:t> </a:t>
            </a:r>
            <a:r>
              <a:rPr lang="pt-PT" baseline="0" dirty="0" err="1" smtClean="0"/>
              <a:t>there</a:t>
            </a:r>
            <a:r>
              <a:rPr lang="pt-PT" baseline="0" dirty="0" smtClean="0"/>
              <a:t> </a:t>
            </a:r>
            <a:r>
              <a:rPr lang="pt-PT" baseline="0" dirty="0" err="1" smtClean="0"/>
              <a:t>is</a:t>
            </a:r>
            <a:r>
              <a:rPr lang="pt-PT" baseline="0" dirty="0" smtClean="0"/>
              <a:t> </a:t>
            </a:r>
            <a:r>
              <a:rPr lang="pt-PT" baseline="0" dirty="0" err="1" smtClean="0"/>
              <a:t>absolutely</a:t>
            </a:r>
            <a:r>
              <a:rPr lang="pt-PT" baseline="0" dirty="0" smtClean="0"/>
              <a:t> no </a:t>
            </a:r>
            <a:r>
              <a:rPr lang="pt-PT" baseline="0" dirty="0" err="1" smtClean="0"/>
              <a:t>guaranteed</a:t>
            </a:r>
            <a:r>
              <a:rPr lang="pt-PT" baseline="0" dirty="0" smtClean="0"/>
              <a:t> </a:t>
            </a:r>
            <a:r>
              <a:rPr lang="pt-PT" baseline="0" dirty="0" err="1" smtClean="0"/>
              <a:t>order</a:t>
            </a:r>
            <a:r>
              <a:rPr lang="pt-PT" baseline="0" dirty="0" smtClean="0"/>
              <a:t> </a:t>
            </a:r>
            <a:r>
              <a:rPr lang="pt-PT" baseline="0" dirty="0" err="1" smtClean="0"/>
              <a:t>on</a:t>
            </a:r>
            <a:r>
              <a:rPr lang="pt-PT" baseline="0" dirty="0" smtClean="0"/>
              <a:t> </a:t>
            </a:r>
            <a:r>
              <a:rPr lang="pt-PT" baseline="0" dirty="0" err="1" smtClean="0"/>
              <a:t>the</a:t>
            </a:r>
            <a:r>
              <a:rPr lang="pt-PT" baseline="0" dirty="0" smtClean="0"/>
              <a:t> </a:t>
            </a:r>
            <a:r>
              <a:rPr lang="pt-PT" baseline="0" dirty="0" err="1" smtClean="0"/>
              <a:t>execution</a:t>
            </a:r>
            <a:r>
              <a:rPr lang="pt-PT" baseline="0" dirty="0" smtClean="0"/>
              <a:t> </a:t>
            </a:r>
            <a:r>
              <a:rPr lang="pt-PT" baseline="0" dirty="0" err="1" smtClean="0"/>
              <a:t>of</a:t>
            </a:r>
            <a:r>
              <a:rPr lang="pt-PT" baseline="0" dirty="0" smtClean="0"/>
              <a:t> test1 </a:t>
            </a:r>
            <a:r>
              <a:rPr lang="pt-PT" baseline="0" dirty="0" err="1" smtClean="0"/>
              <a:t>and</a:t>
            </a:r>
            <a:r>
              <a:rPr lang="pt-PT" baseline="0" dirty="0" smtClean="0"/>
              <a:t> test2 </a:t>
            </a:r>
            <a:r>
              <a:rPr lang="pt-PT" baseline="0" dirty="0" err="1" smtClean="0"/>
              <a:t>on</a:t>
            </a:r>
            <a:r>
              <a:rPr lang="pt-PT" baseline="0" dirty="0" smtClean="0"/>
              <a:t> </a:t>
            </a:r>
            <a:r>
              <a:rPr lang="pt-PT" baseline="0" dirty="0" err="1" smtClean="0"/>
              <a:t>our</a:t>
            </a:r>
            <a:r>
              <a:rPr lang="pt-PT" baseline="0" dirty="0" smtClean="0"/>
              <a:t> </a:t>
            </a:r>
            <a:r>
              <a:rPr lang="pt-PT" baseline="0" dirty="0" err="1" smtClean="0"/>
              <a:t>build</a:t>
            </a:r>
            <a:r>
              <a:rPr lang="pt-PT" baseline="0" dirty="0" smtClean="0"/>
              <a:t> </a:t>
            </a:r>
            <a:r>
              <a:rPr lang="pt-PT" baseline="0" dirty="0" err="1" smtClean="0"/>
              <a:t>system</a:t>
            </a:r>
            <a:r>
              <a:rPr lang="pt-PT" baseline="0" dirty="0" smtClean="0"/>
              <a:t>. </a:t>
            </a:r>
            <a:r>
              <a:rPr lang="pt-PT" baseline="0" dirty="0" err="1" smtClean="0"/>
              <a:t>It</a:t>
            </a:r>
            <a:r>
              <a:rPr lang="pt-PT" baseline="0" dirty="0" smtClean="0"/>
              <a:t> </a:t>
            </a:r>
            <a:r>
              <a:rPr lang="pt-PT" baseline="0" dirty="0" err="1" smtClean="0"/>
              <a:t>doesn’t</a:t>
            </a:r>
            <a:r>
              <a:rPr lang="pt-PT" baseline="0" dirty="0" smtClean="0"/>
              <a:t> </a:t>
            </a:r>
            <a:r>
              <a:rPr lang="pt-PT" baseline="0" dirty="0" err="1" smtClean="0"/>
              <a:t>even</a:t>
            </a:r>
            <a:r>
              <a:rPr lang="pt-PT" baseline="0" dirty="0" smtClean="0"/>
              <a:t> </a:t>
            </a:r>
            <a:r>
              <a:rPr lang="pt-PT" baseline="0" dirty="0" err="1" smtClean="0"/>
              <a:t>stay</a:t>
            </a:r>
            <a:r>
              <a:rPr lang="pt-PT" baseline="0" dirty="0" smtClean="0"/>
              <a:t> </a:t>
            </a:r>
            <a:r>
              <a:rPr lang="pt-PT" baseline="0" dirty="0" err="1" smtClean="0"/>
              <a:t>the</a:t>
            </a:r>
            <a:r>
              <a:rPr lang="pt-PT" baseline="0" dirty="0" smtClean="0"/>
              <a:t> </a:t>
            </a:r>
            <a:r>
              <a:rPr lang="pt-PT" baseline="0" dirty="0" err="1" smtClean="0"/>
              <a:t>same</a:t>
            </a:r>
            <a:r>
              <a:rPr lang="pt-PT" baseline="0" dirty="0" smtClean="0"/>
              <a:t> </a:t>
            </a:r>
            <a:r>
              <a:rPr lang="pt-PT" baseline="0" dirty="0" err="1" smtClean="0"/>
              <a:t>from</a:t>
            </a:r>
            <a:r>
              <a:rPr lang="pt-PT" baseline="0" dirty="0" smtClean="0"/>
              <a:t> </a:t>
            </a:r>
            <a:r>
              <a:rPr lang="pt-PT" baseline="0" dirty="0" err="1" smtClean="0"/>
              <a:t>execution</a:t>
            </a:r>
            <a:r>
              <a:rPr lang="pt-PT" baseline="0" dirty="0" smtClean="0"/>
              <a:t> to </a:t>
            </a:r>
            <a:r>
              <a:rPr lang="pt-PT" baseline="0" dirty="0" err="1" smtClean="0"/>
              <a:t>execution</a:t>
            </a:r>
            <a:r>
              <a:rPr lang="pt-PT" baseline="0" dirty="0" smtClean="0"/>
              <a:t>. </a:t>
            </a:r>
            <a:r>
              <a:rPr lang="pt-PT" baseline="0" dirty="0" err="1" smtClean="0"/>
              <a:t>Don’t</a:t>
            </a:r>
            <a:r>
              <a:rPr lang="pt-PT" baseline="0" dirty="0" smtClean="0"/>
              <a:t> </a:t>
            </a:r>
            <a:r>
              <a:rPr lang="pt-PT" baseline="0" dirty="0" err="1" smtClean="0"/>
              <a:t>be</a:t>
            </a:r>
            <a:r>
              <a:rPr lang="pt-PT" baseline="0" dirty="0" smtClean="0"/>
              <a:t> </a:t>
            </a:r>
            <a:r>
              <a:rPr lang="pt-PT" baseline="0" dirty="0" err="1" smtClean="0"/>
              <a:t>fooled</a:t>
            </a:r>
            <a:r>
              <a:rPr lang="pt-PT" baseline="0" dirty="0" smtClean="0"/>
              <a:t> </a:t>
            </a:r>
            <a:r>
              <a:rPr lang="pt-PT" baseline="0" dirty="0" err="1" smtClean="0"/>
              <a:t>by</a:t>
            </a:r>
            <a:r>
              <a:rPr lang="pt-PT" baseline="0" dirty="0" smtClean="0"/>
              <a:t> eclipse </a:t>
            </a:r>
            <a:r>
              <a:rPr lang="pt-PT" baseline="0" dirty="0" err="1" smtClean="0"/>
              <a:t>running</a:t>
            </a:r>
            <a:r>
              <a:rPr lang="pt-PT" baseline="0" dirty="0" smtClean="0"/>
              <a:t> </a:t>
            </a:r>
            <a:r>
              <a:rPr lang="pt-PT" baseline="0" dirty="0" err="1" smtClean="0"/>
              <a:t>them</a:t>
            </a:r>
            <a:r>
              <a:rPr lang="pt-PT" baseline="0" dirty="0" smtClean="0"/>
              <a:t> </a:t>
            </a:r>
            <a:r>
              <a:rPr lang="pt-PT" baseline="0" dirty="0" err="1" smtClean="0"/>
              <a:t>always</a:t>
            </a:r>
            <a:r>
              <a:rPr lang="pt-PT" baseline="0" dirty="0" smtClean="0"/>
              <a:t> in </a:t>
            </a:r>
            <a:r>
              <a:rPr lang="pt-PT" baseline="0" dirty="0" err="1" smtClean="0"/>
              <a:t>the</a:t>
            </a:r>
            <a:r>
              <a:rPr lang="pt-PT" baseline="0" dirty="0" smtClean="0"/>
              <a:t> </a:t>
            </a:r>
            <a:r>
              <a:rPr lang="pt-PT" baseline="0" dirty="0" err="1" smtClean="0"/>
              <a:t>same</a:t>
            </a:r>
            <a:r>
              <a:rPr lang="pt-PT" baseline="0" dirty="0" smtClean="0"/>
              <a:t> </a:t>
            </a:r>
            <a:r>
              <a:rPr lang="pt-PT" baseline="0" dirty="0" err="1" smtClean="0"/>
              <a:t>order</a:t>
            </a:r>
            <a:r>
              <a:rPr lang="pt-PT" baseline="0" dirty="0" smtClean="0"/>
              <a:t>.</a:t>
            </a:r>
            <a:endParaRPr lang="en-US" dirty="0"/>
          </a:p>
        </p:txBody>
      </p:sp>
      <p:sp>
        <p:nvSpPr>
          <p:cNvPr id="4" name="Slide Number Placeholder 3"/>
          <p:cNvSpPr>
            <a:spLocks noGrp="1"/>
          </p:cNvSpPr>
          <p:nvPr>
            <p:ph type="sldNum" sz="quarter" idx="10"/>
          </p:nvPr>
        </p:nvSpPr>
        <p:spPr/>
        <p:txBody>
          <a:bodyPr/>
          <a:lstStyle/>
          <a:p>
            <a:fld id="{F67D074F-217D-483C-A77E-9874863A9DE4}" type="slidenum">
              <a:rPr lang="en-US" smtClean="0"/>
              <a:pPr/>
              <a:t>12</a:t>
            </a:fld>
            <a:endParaRPr lang="en-US"/>
          </a:p>
        </p:txBody>
      </p:sp>
    </p:spTree>
    <p:extLst>
      <p:ext uri="{BB962C8B-B14F-4D97-AF65-F5344CB8AC3E}">
        <p14:creationId xmlns:p14="http://schemas.microsoft.com/office/powerpoint/2010/main" val="2754182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1E1E1E"/>
        </a:solidFill>
        <a:effectLst/>
      </p:bgPr>
    </p:bg>
    <p:spTree>
      <p:nvGrpSpPr>
        <p:cNvPr id="1" name=""/>
        <p:cNvGrpSpPr/>
        <p:nvPr/>
      </p:nvGrpSpPr>
      <p:grpSpPr>
        <a:xfrm>
          <a:off x="0" y="0"/>
          <a:ext cx="0" cy="0"/>
          <a:chOff x="0" y="0"/>
          <a:chExt cx="0" cy="0"/>
        </a:xfrm>
      </p:grpSpPr>
      <p:pic>
        <p:nvPicPr>
          <p:cNvPr id="11" name="Picture 10" descr="7capa_PPT-03.png"/>
          <p:cNvPicPr>
            <a:picLocks noChangeAspect="1"/>
          </p:cNvPicPr>
          <p:nvPr userDrawn="1"/>
        </p:nvPicPr>
        <p:blipFill>
          <a:blip r:embed="rId2"/>
          <a:stretch>
            <a:fillRect/>
          </a:stretch>
        </p:blipFill>
        <p:spPr>
          <a:xfrm>
            <a:off x="6208" y="0"/>
            <a:ext cx="12181172" cy="6858000"/>
          </a:xfrm>
          <a:prstGeom prst="rect">
            <a:avLst/>
          </a:prstGeom>
        </p:spPr>
      </p:pic>
      <p:sp>
        <p:nvSpPr>
          <p:cNvPr id="35" name="Marcador de Posição do Texto 2"/>
          <p:cNvSpPr>
            <a:spLocks noGrp="1"/>
          </p:cNvSpPr>
          <p:nvPr>
            <p:ph type="body" idx="10" hasCustomPrompt="1"/>
          </p:nvPr>
        </p:nvSpPr>
        <p:spPr>
          <a:xfrm>
            <a:off x="486104" y="393279"/>
            <a:ext cx="5428976" cy="1447464"/>
          </a:xfrm>
        </p:spPr>
        <p:txBody>
          <a:bodyPr anchor="b">
            <a:normAutofit/>
          </a:bodyPr>
          <a:lstStyle>
            <a:lvl1pPr marL="0" indent="0" algn="l">
              <a:lnSpc>
                <a:spcPct val="80000"/>
              </a:lnSpc>
              <a:buNone/>
              <a:defRPr lang="pt-PT" sz="4400" b="1" kern="1200" dirty="0">
                <a:gradFill flip="none" rotWithShape="1">
                  <a:gsLst>
                    <a:gs pos="0">
                      <a:srgbClr val="F7941E"/>
                    </a:gs>
                    <a:gs pos="100000">
                      <a:srgbClr val="F26522"/>
                    </a:gs>
                  </a:gsLst>
                  <a:lin ang="10800000" scaled="1"/>
                  <a:tileRect/>
                </a:gra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TITLE</a:t>
            </a:r>
            <a:br>
              <a:rPr lang="pt-PT" dirty="0"/>
            </a:br>
            <a:r>
              <a:rPr lang="pt-PT" dirty="0"/>
              <a:t>ARIAL, </a:t>
            </a:r>
            <a:r>
              <a:rPr lang="pt-PT" dirty="0" smtClean="0"/>
              <a:t>44</a:t>
            </a:r>
            <a:endParaRPr lang="pt-PT" dirty="0"/>
          </a:p>
        </p:txBody>
      </p:sp>
      <p:sp>
        <p:nvSpPr>
          <p:cNvPr id="36" name="Marcador de Posição do Texto 2"/>
          <p:cNvSpPr>
            <a:spLocks noGrp="1"/>
          </p:cNvSpPr>
          <p:nvPr>
            <p:ph type="body" idx="11" hasCustomPrompt="1"/>
          </p:nvPr>
        </p:nvSpPr>
        <p:spPr>
          <a:xfrm>
            <a:off x="464017" y="1848440"/>
            <a:ext cx="5428976" cy="855834"/>
          </a:xfrm>
        </p:spPr>
        <p:txBody>
          <a:bodyPr anchor="t">
            <a:normAutofit/>
          </a:bodyPr>
          <a:lstStyle>
            <a:lvl1pPr marL="0" indent="0" algn="l">
              <a:lnSpc>
                <a:spcPct val="85000"/>
              </a:lnSpc>
              <a:buNone/>
              <a:defRPr lang="pt-PT" sz="2800" kern="1200" baseline="0" dirty="0" smtClean="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DATE, AUTHOR</a:t>
            </a:r>
            <a:br>
              <a:rPr lang="pt-PT" dirty="0"/>
            </a:br>
            <a:r>
              <a:rPr lang="pt-PT" dirty="0"/>
              <a:t>ARIAL, </a:t>
            </a:r>
            <a:r>
              <a:rPr lang="pt-PT" dirty="0" smtClean="0"/>
              <a:t>28</a:t>
            </a:r>
            <a:endParaRPr lang="pt-PT" dirty="0"/>
          </a:p>
        </p:txBody>
      </p:sp>
    </p:spTree>
    <p:extLst>
      <p:ext uri="{BB962C8B-B14F-4D97-AF65-F5344CB8AC3E}">
        <p14:creationId xmlns:p14="http://schemas.microsoft.com/office/powerpoint/2010/main" val="1484100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Retângulo 2"/>
          <p:cNvSpPr/>
          <p:nvPr userDrawn="1"/>
        </p:nvSpPr>
        <p:spPr>
          <a:xfrm>
            <a:off x="0" y="0"/>
            <a:ext cx="12193588" cy="6858000"/>
          </a:xfrm>
          <a:prstGeom prst="rect">
            <a:avLst/>
          </a:prstGeom>
          <a:gradFill flip="none" rotWithShape="1">
            <a:gsLst>
              <a:gs pos="10000">
                <a:srgbClr val="F26522"/>
              </a:gs>
              <a:gs pos="100000">
                <a:srgbClr val="F7941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8" name="Marcador de Posição do Texto 2"/>
          <p:cNvSpPr>
            <a:spLocks noGrp="1"/>
          </p:cNvSpPr>
          <p:nvPr userDrawn="1">
            <p:ph type="body" idx="10" hasCustomPrompt="1"/>
          </p:nvPr>
        </p:nvSpPr>
        <p:spPr>
          <a:xfrm>
            <a:off x="4708463" y="4874271"/>
            <a:ext cx="6835838" cy="1116614"/>
          </a:xfrm>
        </p:spPr>
        <p:txBody>
          <a:bodyPr>
            <a:normAutofit/>
          </a:bodyPr>
          <a:lstStyle>
            <a:lvl1pPr marL="0" indent="0" algn="l">
              <a:buNone/>
              <a:defRPr lang="pt-PT" sz="2800" kern="1200" baseline="0" dirty="0" smtClean="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INSERT SUBTITLE</a:t>
            </a:r>
            <a:br>
              <a:rPr lang="pt-PT" dirty="0"/>
            </a:br>
            <a:r>
              <a:rPr lang="pt-PT" dirty="0"/>
              <a:t>ARIAL, </a:t>
            </a:r>
            <a:r>
              <a:rPr lang="pt-PT" dirty="0" smtClean="0"/>
              <a:t>28</a:t>
            </a:r>
            <a:endParaRPr lang="pt-PT" dirty="0"/>
          </a:p>
        </p:txBody>
      </p:sp>
      <p:cxnSp>
        <p:nvCxnSpPr>
          <p:cNvPr id="11" name="Conexão reta 10"/>
          <p:cNvCxnSpPr>
            <a:cxnSpLocks/>
          </p:cNvCxnSpPr>
          <p:nvPr userDrawn="1"/>
        </p:nvCxnSpPr>
        <p:spPr>
          <a:xfrm>
            <a:off x="4814979" y="4622830"/>
            <a:ext cx="67801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Marcador de Posição do Texto 2"/>
          <p:cNvSpPr>
            <a:spLocks noGrp="1"/>
          </p:cNvSpPr>
          <p:nvPr>
            <p:ph type="body" idx="11" hasCustomPrompt="1"/>
          </p:nvPr>
        </p:nvSpPr>
        <p:spPr>
          <a:xfrm>
            <a:off x="4764180" y="3657600"/>
            <a:ext cx="6784814" cy="772178"/>
          </a:xfrm>
        </p:spPr>
        <p:txBody>
          <a:bodyPr anchor="ctr">
            <a:normAutofit/>
          </a:bodyPr>
          <a:lstStyle>
            <a:lvl1pPr marL="0" indent="0" algn="l">
              <a:lnSpc>
                <a:spcPct val="80000"/>
              </a:lnSpc>
              <a:buNone/>
              <a:defRPr lang="pt-PT" sz="4400" b="1" kern="1200" dirty="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TITLE ARIAL, </a:t>
            </a:r>
            <a:r>
              <a:rPr lang="pt-PT" dirty="0" smtClean="0"/>
              <a:t>44</a:t>
            </a:r>
            <a:endParaRPr lang="pt-PT" dirty="0"/>
          </a:p>
        </p:txBody>
      </p:sp>
      <p:pic>
        <p:nvPicPr>
          <p:cNvPr id="32" name="Imagem 1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a:stretch/>
        </p:blipFill>
        <p:spPr>
          <a:xfrm>
            <a:off x="2994408" y="168614"/>
            <a:ext cx="2168166" cy="2677213"/>
          </a:xfrm>
          <a:prstGeom prst="rect">
            <a:avLst/>
          </a:prstGeom>
        </p:spPr>
      </p:pic>
      <p:sp>
        <p:nvSpPr>
          <p:cNvPr id="38" name="Marcador de Posição do Texto 2"/>
          <p:cNvSpPr>
            <a:spLocks noGrp="1"/>
          </p:cNvSpPr>
          <p:nvPr>
            <p:ph type="body" idx="12" hasCustomPrompt="1"/>
          </p:nvPr>
        </p:nvSpPr>
        <p:spPr>
          <a:xfrm>
            <a:off x="1932483" y="2102631"/>
            <a:ext cx="2277568" cy="1447464"/>
          </a:xfrm>
        </p:spPr>
        <p:txBody>
          <a:bodyPr anchor="ctr">
            <a:noAutofit/>
          </a:bodyPr>
          <a:lstStyle>
            <a:lvl1pPr marL="0" indent="0" algn="ctr">
              <a:lnSpc>
                <a:spcPct val="80000"/>
              </a:lnSpc>
              <a:buNone/>
              <a:defRPr lang="pt-PT" sz="11500" b="1" kern="1200" dirty="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Nº</a:t>
            </a:r>
          </a:p>
        </p:txBody>
      </p:sp>
      <p:sp>
        <p:nvSpPr>
          <p:cNvPr id="17" name="Block Arc 16"/>
          <p:cNvSpPr/>
          <p:nvPr userDrawn="1"/>
        </p:nvSpPr>
        <p:spPr>
          <a:xfrm rot="18252906">
            <a:off x="-976889" y="-1335494"/>
            <a:ext cx="7775879" cy="7775879"/>
          </a:xfrm>
          <a:prstGeom prst="blockArc">
            <a:avLst>
              <a:gd name="adj1" fmla="val 7758101"/>
              <a:gd name="adj2" fmla="val 3527995"/>
              <a:gd name="adj3" fmla="val 2157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pt-PT">
              <a:solidFill>
                <a:prstClr val="white"/>
              </a:solidFill>
              <a:latin typeface="Calibri" panose="020F0502020204030204"/>
            </a:endParaRPr>
          </a:p>
        </p:txBody>
      </p:sp>
      <p:sp>
        <p:nvSpPr>
          <p:cNvPr id="29" name="Freeform 7"/>
          <p:cNvSpPr>
            <a:spLocks noEditPoints="1"/>
          </p:cNvSpPr>
          <p:nvPr userDrawn="1"/>
        </p:nvSpPr>
        <p:spPr bwMode="auto">
          <a:xfrm rot="5001032">
            <a:off x="4547884" y="471490"/>
            <a:ext cx="741817" cy="909984"/>
          </a:xfrm>
          <a:custGeom>
            <a:avLst/>
            <a:gdLst>
              <a:gd name="T0" fmla="*/ 777 w 869"/>
              <a:gd name="T1" fmla="*/ 1006 h 1066"/>
              <a:gd name="T2" fmla="*/ 869 w 869"/>
              <a:gd name="T3" fmla="*/ 563 h 1066"/>
              <a:gd name="T4" fmla="*/ 0 w 869"/>
              <a:gd name="T5" fmla="*/ 0 h 1066"/>
              <a:gd name="T6" fmla="*/ 324 w 869"/>
              <a:gd name="T7" fmla="*/ 1066 h 1066"/>
              <a:gd name="T8" fmla="*/ 777 w 869"/>
              <a:gd name="T9" fmla="*/ 1006 h 1066"/>
              <a:gd name="T10" fmla="*/ 436 w 869"/>
              <a:gd name="T11" fmla="*/ 591 h 1066"/>
              <a:gd name="T12" fmla="*/ 106 w 869"/>
              <a:gd name="T13" fmla="*/ 115 h 1066"/>
              <a:gd name="T14" fmla="*/ 790 w 869"/>
              <a:gd name="T15" fmla="*/ 558 h 1066"/>
              <a:gd name="T16" fmla="*/ 436 w 869"/>
              <a:gd name="T17" fmla="*/ 591 h 1066"/>
              <a:gd name="T18" fmla="*/ 406 w 869"/>
              <a:gd name="T19" fmla="*/ 616 h 1066"/>
              <a:gd name="T20" fmla="*/ 333 w 869"/>
              <a:gd name="T21" fmla="*/ 967 h 1066"/>
              <a:gd name="T22" fmla="*/ 87 w 869"/>
              <a:gd name="T23" fmla="*/ 158 h 1066"/>
              <a:gd name="T24" fmla="*/ 406 w 869"/>
              <a:gd name="T25" fmla="*/ 616 h 1066"/>
              <a:gd name="T26" fmla="*/ 745 w 869"/>
              <a:gd name="T27" fmla="*/ 973 h 1066"/>
              <a:gd name="T28" fmla="*/ 361 w 869"/>
              <a:gd name="T29" fmla="*/ 1023 h 1066"/>
              <a:gd name="T30" fmla="*/ 442 w 869"/>
              <a:gd name="T31" fmla="*/ 629 h 1066"/>
              <a:gd name="T32" fmla="*/ 824 w 869"/>
              <a:gd name="T33" fmla="*/ 593 h 1066"/>
              <a:gd name="T34" fmla="*/ 745 w 869"/>
              <a:gd name="T35" fmla="*/ 97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9" h="1066">
                <a:moveTo>
                  <a:pt x="777" y="1006"/>
                </a:moveTo>
                <a:lnTo>
                  <a:pt x="869" y="563"/>
                </a:lnTo>
                <a:lnTo>
                  <a:pt x="0" y="0"/>
                </a:lnTo>
                <a:lnTo>
                  <a:pt x="324" y="1066"/>
                </a:lnTo>
                <a:lnTo>
                  <a:pt x="777" y="1006"/>
                </a:lnTo>
                <a:close/>
                <a:moveTo>
                  <a:pt x="436" y="591"/>
                </a:moveTo>
                <a:lnTo>
                  <a:pt x="106" y="115"/>
                </a:lnTo>
                <a:lnTo>
                  <a:pt x="790" y="558"/>
                </a:lnTo>
                <a:lnTo>
                  <a:pt x="436" y="591"/>
                </a:lnTo>
                <a:close/>
                <a:moveTo>
                  <a:pt x="406" y="616"/>
                </a:moveTo>
                <a:lnTo>
                  <a:pt x="333" y="967"/>
                </a:lnTo>
                <a:lnTo>
                  <a:pt x="87" y="158"/>
                </a:lnTo>
                <a:lnTo>
                  <a:pt x="406" y="616"/>
                </a:lnTo>
                <a:close/>
                <a:moveTo>
                  <a:pt x="745" y="973"/>
                </a:moveTo>
                <a:lnTo>
                  <a:pt x="361" y="1023"/>
                </a:lnTo>
                <a:lnTo>
                  <a:pt x="442" y="629"/>
                </a:lnTo>
                <a:lnTo>
                  <a:pt x="824" y="593"/>
                </a:lnTo>
                <a:lnTo>
                  <a:pt x="745" y="973"/>
                </a:lnTo>
                <a:close/>
              </a:path>
            </a:pathLst>
          </a:custGeom>
          <a:solidFill>
            <a:srgbClr val="1E1E1E"/>
          </a:solidFill>
          <a:ln>
            <a:noFill/>
          </a:ln>
        </p:spPr>
        <p:txBody>
          <a:bodyPr vert="horz" wrap="square" lIns="91440" tIns="45720" rIns="91440" bIns="45720" numCol="1" anchor="t" anchorCtr="0" compatLnSpc="1">
            <a:prstTxWarp prst="textNoShape">
              <a:avLst/>
            </a:prstTxWarp>
          </a:bodyPr>
          <a:lstStyle/>
          <a:p>
            <a:endParaRPr lang="pt-BR"/>
          </a:p>
        </p:txBody>
      </p:sp>
      <p:sp>
        <p:nvSpPr>
          <p:cNvPr id="33" name="Freeform 10"/>
          <p:cNvSpPr>
            <a:spLocks noEditPoints="1"/>
          </p:cNvSpPr>
          <p:nvPr userDrawn="1"/>
        </p:nvSpPr>
        <p:spPr bwMode="auto">
          <a:xfrm rot="16429818">
            <a:off x="3189881" y="5027632"/>
            <a:ext cx="614851" cy="966883"/>
          </a:xfrm>
          <a:custGeom>
            <a:avLst/>
            <a:gdLst>
              <a:gd name="T0" fmla="*/ 74 w 407"/>
              <a:gd name="T1" fmla="*/ 11 h 641"/>
              <a:gd name="T2" fmla="*/ 72 w 407"/>
              <a:gd name="T3" fmla="*/ 10 h 641"/>
              <a:gd name="T4" fmla="*/ 16 w 407"/>
              <a:gd name="T5" fmla="*/ 33 h 641"/>
              <a:gd name="T6" fmla="*/ 17 w 407"/>
              <a:gd name="T7" fmla="*/ 95 h 641"/>
              <a:gd name="T8" fmla="*/ 21 w 407"/>
              <a:gd name="T9" fmla="*/ 97 h 641"/>
              <a:gd name="T10" fmla="*/ 21 w 407"/>
              <a:gd name="T11" fmla="*/ 100 h 641"/>
              <a:gd name="T12" fmla="*/ 267 w 407"/>
              <a:gd name="T13" fmla="*/ 304 h 641"/>
              <a:gd name="T14" fmla="*/ 272 w 407"/>
              <a:gd name="T15" fmla="*/ 572 h 641"/>
              <a:gd name="T16" fmla="*/ 272 w 407"/>
              <a:gd name="T17" fmla="*/ 572 h 641"/>
              <a:gd name="T18" fmla="*/ 273 w 407"/>
              <a:gd name="T19" fmla="*/ 602 h 641"/>
              <a:gd name="T20" fmla="*/ 297 w 407"/>
              <a:gd name="T21" fmla="*/ 627 h 641"/>
              <a:gd name="T22" fmla="*/ 357 w 407"/>
              <a:gd name="T23" fmla="*/ 622 h 641"/>
              <a:gd name="T24" fmla="*/ 357 w 407"/>
              <a:gd name="T25" fmla="*/ 623 h 641"/>
              <a:gd name="T26" fmla="*/ 358 w 407"/>
              <a:gd name="T27" fmla="*/ 621 h 641"/>
              <a:gd name="T28" fmla="*/ 358 w 407"/>
              <a:gd name="T29" fmla="*/ 621 h 641"/>
              <a:gd name="T30" fmla="*/ 359 w 407"/>
              <a:gd name="T31" fmla="*/ 617 h 641"/>
              <a:gd name="T32" fmla="*/ 357 w 407"/>
              <a:gd name="T33" fmla="*/ 265 h 641"/>
              <a:gd name="T34" fmla="*/ 174 w 407"/>
              <a:gd name="T35" fmla="*/ 56 h 641"/>
              <a:gd name="T36" fmla="*/ 76 w 407"/>
              <a:gd name="T37" fmla="*/ 13 h 641"/>
              <a:gd name="T38" fmla="*/ 74 w 407"/>
              <a:gd name="T39" fmla="*/ 11 h 641"/>
              <a:gd name="T40" fmla="*/ 33 w 407"/>
              <a:gd name="T41" fmla="*/ 45 h 641"/>
              <a:gd name="T42" fmla="*/ 55 w 407"/>
              <a:gd name="T43" fmla="*/ 27 h 641"/>
              <a:gd name="T44" fmla="*/ 55 w 407"/>
              <a:gd name="T45" fmla="*/ 28 h 641"/>
              <a:gd name="T46" fmla="*/ 64 w 407"/>
              <a:gd name="T47" fmla="*/ 31 h 641"/>
              <a:gd name="T48" fmla="*/ 57 w 407"/>
              <a:gd name="T49" fmla="*/ 61 h 641"/>
              <a:gd name="T50" fmla="*/ 29 w 407"/>
              <a:gd name="T51" fmla="*/ 77 h 641"/>
              <a:gd name="T52" fmla="*/ 29 w 407"/>
              <a:gd name="T53" fmla="*/ 77 h 641"/>
              <a:gd name="T54" fmla="*/ 33 w 407"/>
              <a:gd name="T55" fmla="*/ 45 h 641"/>
              <a:gd name="T56" fmla="*/ 307 w 407"/>
              <a:gd name="T57" fmla="*/ 609 h 641"/>
              <a:gd name="T58" fmla="*/ 291 w 407"/>
              <a:gd name="T59" fmla="*/ 593 h 641"/>
              <a:gd name="T60" fmla="*/ 289 w 407"/>
              <a:gd name="T61" fmla="*/ 582 h 641"/>
              <a:gd name="T62" fmla="*/ 321 w 407"/>
              <a:gd name="T63" fmla="*/ 585 h 641"/>
              <a:gd name="T64" fmla="*/ 327 w 407"/>
              <a:gd name="T65" fmla="*/ 576 h 641"/>
              <a:gd name="T66" fmla="*/ 321 w 407"/>
              <a:gd name="T67" fmla="*/ 585 h 641"/>
              <a:gd name="T68" fmla="*/ 339 w 407"/>
              <a:gd name="T69" fmla="*/ 611 h 641"/>
              <a:gd name="T70" fmla="*/ 339 w 407"/>
              <a:gd name="T71" fmla="*/ 612 h 641"/>
              <a:gd name="T72" fmla="*/ 307 w 407"/>
              <a:gd name="T73" fmla="*/ 609 h 641"/>
              <a:gd name="T74" fmla="*/ 338 w 407"/>
              <a:gd name="T75" fmla="*/ 273 h 641"/>
              <a:gd name="T76" fmla="*/ 350 w 407"/>
              <a:gd name="T77" fmla="*/ 583 h 641"/>
              <a:gd name="T78" fmla="*/ 332 w 407"/>
              <a:gd name="T79" fmla="*/ 567 h 641"/>
              <a:gd name="T80" fmla="*/ 332 w 407"/>
              <a:gd name="T81" fmla="*/ 567 h 641"/>
              <a:gd name="T82" fmla="*/ 298 w 407"/>
              <a:gd name="T83" fmla="*/ 558 h 641"/>
              <a:gd name="T84" fmla="*/ 286 w 407"/>
              <a:gd name="T85" fmla="*/ 296 h 641"/>
              <a:gd name="T86" fmla="*/ 133 w 407"/>
              <a:gd name="T87" fmla="*/ 122 h 641"/>
              <a:gd name="T88" fmla="*/ 59 w 407"/>
              <a:gd name="T89" fmla="*/ 89 h 641"/>
              <a:gd name="T90" fmla="*/ 75 w 407"/>
              <a:gd name="T91" fmla="*/ 72 h 641"/>
              <a:gd name="T92" fmla="*/ 86 w 407"/>
              <a:gd name="T93" fmla="*/ 38 h 641"/>
              <a:gd name="T94" fmla="*/ 338 w 407"/>
              <a:gd name="T95" fmla="*/ 27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7" h="641">
                <a:moveTo>
                  <a:pt x="74" y="11"/>
                </a:moveTo>
                <a:cubicBezTo>
                  <a:pt x="73" y="11"/>
                  <a:pt x="73" y="10"/>
                  <a:pt x="72" y="10"/>
                </a:cubicBezTo>
                <a:cubicBezTo>
                  <a:pt x="56" y="0"/>
                  <a:pt x="32" y="10"/>
                  <a:pt x="16" y="33"/>
                </a:cubicBezTo>
                <a:cubicBezTo>
                  <a:pt x="0" y="56"/>
                  <a:pt x="1" y="84"/>
                  <a:pt x="17" y="95"/>
                </a:cubicBezTo>
                <a:cubicBezTo>
                  <a:pt x="18" y="96"/>
                  <a:pt x="20" y="96"/>
                  <a:pt x="21" y="97"/>
                </a:cubicBezTo>
                <a:cubicBezTo>
                  <a:pt x="21" y="100"/>
                  <a:pt x="21" y="100"/>
                  <a:pt x="21" y="100"/>
                </a:cubicBezTo>
                <a:cubicBezTo>
                  <a:pt x="131" y="124"/>
                  <a:pt x="223" y="201"/>
                  <a:pt x="267" y="304"/>
                </a:cubicBezTo>
                <a:cubicBezTo>
                  <a:pt x="304" y="390"/>
                  <a:pt x="306" y="485"/>
                  <a:pt x="272" y="572"/>
                </a:cubicBezTo>
                <a:cubicBezTo>
                  <a:pt x="272" y="572"/>
                  <a:pt x="272" y="572"/>
                  <a:pt x="272" y="572"/>
                </a:cubicBezTo>
                <a:cubicBezTo>
                  <a:pt x="267" y="580"/>
                  <a:pt x="267" y="591"/>
                  <a:pt x="273" y="602"/>
                </a:cubicBezTo>
                <a:cubicBezTo>
                  <a:pt x="277" y="612"/>
                  <a:pt x="286" y="620"/>
                  <a:pt x="297" y="627"/>
                </a:cubicBezTo>
                <a:cubicBezTo>
                  <a:pt x="321" y="641"/>
                  <a:pt x="347" y="639"/>
                  <a:pt x="357" y="622"/>
                </a:cubicBezTo>
                <a:cubicBezTo>
                  <a:pt x="357" y="623"/>
                  <a:pt x="357" y="623"/>
                  <a:pt x="357" y="623"/>
                </a:cubicBezTo>
                <a:cubicBezTo>
                  <a:pt x="357" y="622"/>
                  <a:pt x="357" y="622"/>
                  <a:pt x="358" y="621"/>
                </a:cubicBezTo>
                <a:cubicBezTo>
                  <a:pt x="358" y="621"/>
                  <a:pt x="358" y="621"/>
                  <a:pt x="358" y="621"/>
                </a:cubicBezTo>
                <a:cubicBezTo>
                  <a:pt x="358" y="620"/>
                  <a:pt x="359" y="618"/>
                  <a:pt x="359" y="617"/>
                </a:cubicBezTo>
                <a:cubicBezTo>
                  <a:pt x="407" y="503"/>
                  <a:pt x="406" y="378"/>
                  <a:pt x="357" y="265"/>
                </a:cubicBezTo>
                <a:cubicBezTo>
                  <a:pt x="319" y="176"/>
                  <a:pt x="255" y="104"/>
                  <a:pt x="174" y="56"/>
                </a:cubicBezTo>
                <a:cubicBezTo>
                  <a:pt x="143" y="38"/>
                  <a:pt x="111" y="23"/>
                  <a:pt x="76" y="13"/>
                </a:cubicBezTo>
                <a:cubicBezTo>
                  <a:pt x="76" y="12"/>
                  <a:pt x="75" y="11"/>
                  <a:pt x="74" y="11"/>
                </a:cubicBezTo>
                <a:close/>
                <a:moveTo>
                  <a:pt x="33" y="45"/>
                </a:moveTo>
                <a:cubicBezTo>
                  <a:pt x="41" y="34"/>
                  <a:pt x="49" y="29"/>
                  <a:pt x="55" y="27"/>
                </a:cubicBezTo>
                <a:cubicBezTo>
                  <a:pt x="55" y="28"/>
                  <a:pt x="55" y="28"/>
                  <a:pt x="55" y="28"/>
                </a:cubicBezTo>
                <a:cubicBezTo>
                  <a:pt x="58" y="29"/>
                  <a:pt x="61" y="30"/>
                  <a:pt x="64" y="31"/>
                </a:cubicBezTo>
                <a:cubicBezTo>
                  <a:pt x="67" y="37"/>
                  <a:pt x="66" y="49"/>
                  <a:pt x="57" y="61"/>
                </a:cubicBezTo>
                <a:cubicBezTo>
                  <a:pt x="47" y="76"/>
                  <a:pt x="34" y="81"/>
                  <a:pt x="29" y="77"/>
                </a:cubicBezTo>
                <a:cubicBezTo>
                  <a:pt x="29" y="77"/>
                  <a:pt x="29" y="77"/>
                  <a:pt x="29" y="77"/>
                </a:cubicBezTo>
                <a:cubicBezTo>
                  <a:pt x="24" y="74"/>
                  <a:pt x="23" y="60"/>
                  <a:pt x="33" y="45"/>
                </a:cubicBezTo>
                <a:close/>
                <a:moveTo>
                  <a:pt x="307" y="609"/>
                </a:moveTo>
                <a:cubicBezTo>
                  <a:pt x="300" y="605"/>
                  <a:pt x="294" y="599"/>
                  <a:pt x="291" y="593"/>
                </a:cubicBezTo>
                <a:cubicBezTo>
                  <a:pt x="289" y="588"/>
                  <a:pt x="288" y="584"/>
                  <a:pt x="289" y="582"/>
                </a:cubicBezTo>
                <a:cubicBezTo>
                  <a:pt x="292" y="577"/>
                  <a:pt x="306" y="576"/>
                  <a:pt x="321" y="585"/>
                </a:cubicBezTo>
                <a:cubicBezTo>
                  <a:pt x="327" y="576"/>
                  <a:pt x="327" y="576"/>
                  <a:pt x="327" y="576"/>
                </a:cubicBezTo>
                <a:cubicBezTo>
                  <a:pt x="321" y="585"/>
                  <a:pt x="321" y="585"/>
                  <a:pt x="321" y="585"/>
                </a:cubicBezTo>
                <a:cubicBezTo>
                  <a:pt x="336" y="594"/>
                  <a:pt x="342" y="606"/>
                  <a:pt x="339" y="611"/>
                </a:cubicBezTo>
                <a:cubicBezTo>
                  <a:pt x="339" y="612"/>
                  <a:pt x="339" y="612"/>
                  <a:pt x="339" y="612"/>
                </a:cubicBezTo>
                <a:cubicBezTo>
                  <a:pt x="336" y="617"/>
                  <a:pt x="322" y="618"/>
                  <a:pt x="307" y="609"/>
                </a:cubicBezTo>
                <a:close/>
                <a:moveTo>
                  <a:pt x="338" y="273"/>
                </a:moveTo>
                <a:cubicBezTo>
                  <a:pt x="381" y="373"/>
                  <a:pt x="385" y="482"/>
                  <a:pt x="350" y="583"/>
                </a:cubicBezTo>
                <a:cubicBezTo>
                  <a:pt x="346" y="577"/>
                  <a:pt x="339" y="572"/>
                  <a:pt x="332" y="567"/>
                </a:cubicBezTo>
                <a:cubicBezTo>
                  <a:pt x="332" y="567"/>
                  <a:pt x="332" y="567"/>
                  <a:pt x="332" y="567"/>
                </a:cubicBezTo>
                <a:cubicBezTo>
                  <a:pt x="321" y="561"/>
                  <a:pt x="309" y="558"/>
                  <a:pt x="298" y="558"/>
                </a:cubicBezTo>
                <a:cubicBezTo>
                  <a:pt x="326" y="472"/>
                  <a:pt x="322" y="380"/>
                  <a:pt x="286" y="296"/>
                </a:cubicBezTo>
                <a:cubicBezTo>
                  <a:pt x="254" y="223"/>
                  <a:pt x="200" y="162"/>
                  <a:pt x="133" y="122"/>
                </a:cubicBezTo>
                <a:cubicBezTo>
                  <a:pt x="110" y="109"/>
                  <a:pt x="85" y="97"/>
                  <a:pt x="59" y="89"/>
                </a:cubicBezTo>
                <a:cubicBezTo>
                  <a:pt x="65" y="85"/>
                  <a:pt x="70" y="79"/>
                  <a:pt x="75" y="72"/>
                </a:cubicBezTo>
                <a:cubicBezTo>
                  <a:pt x="82" y="61"/>
                  <a:pt x="86" y="49"/>
                  <a:pt x="86" y="38"/>
                </a:cubicBezTo>
                <a:cubicBezTo>
                  <a:pt x="199" y="78"/>
                  <a:pt x="290" y="162"/>
                  <a:pt x="338" y="273"/>
                </a:cubicBezTo>
                <a:close/>
              </a:path>
            </a:pathLst>
          </a:custGeom>
          <a:solidFill>
            <a:srgbClr val="1E1E1E"/>
          </a:solidFill>
          <a:ln>
            <a:noFill/>
          </a:ln>
        </p:spPr>
        <p:txBody>
          <a:bodyPr vert="horz" wrap="square" lIns="91440" tIns="45720" rIns="91440" bIns="45720" numCol="1" anchor="t" anchorCtr="0" compatLnSpc="1">
            <a:prstTxWarp prst="textNoShape">
              <a:avLst/>
            </a:prstTxWarp>
          </a:bodyPr>
          <a:lstStyle/>
          <a:p>
            <a:endParaRPr lang="pt-BR" dirty="0"/>
          </a:p>
        </p:txBody>
      </p:sp>
      <p:sp>
        <p:nvSpPr>
          <p:cNvPr id="20" name="Freeform 5"/>
          <p:cNvSpPr>
            <a:spLocks noEditPoints="1"/>
          </p:cNvSpPr>
          <p:nvPr userDrawn="1"/>
        </p:nvSpPr>
        <p:spPr bwMode="auto">
          <a:xfrm>
            <a:off x="329481" y="1347581"/>
            <a:ext cx="946549" cy="659359"/>
          </a:xfrm>
          <a:custGeom>
            <a:avLst/>
            <a:gdLst>
              <a:gd name="T0" fmla="*/ 1361 w 1526"/>
              <a:gd name="T1" fmla="*/ 38 h 1063"/>
              <a:gd name="T2" fmla="*/ 1149 w 1526"/>
              <a:gd name="T3" fmla="*/ 0 h 1063"/>
              <a:gd name="T4" fmla="*/ 0 w 1526"/>
              <a:gd name="T5" fmla="*/ 783 h 1063"/>
              <a:gd name="T6" fmla="*/ 169 w 1526"/>
              <a:gd name="T7" fmla="*/ 1031 h 1063"/>
              <a:gd name="T8" fmla="*/ 378 w 1526"/>
              <a:gd name="T9" fmla="*/ 1063 h 1063"/>
              <a:gd name="T10" fmla="*/ 1526 w 1526"/>
              <a:gd name="T11" fmla="*/ 280 h 1063"/>
              <a:gd name="T12" fmla="*/ 1361 w 1526"/>
              <a:gd name="T13" fmla="*/ 38 h 1063"/>
              <a:gd name="T14" fmla="*/ 1459 w 1526"/>
              <a:gd name="T15" fmla="*/ 250 h 1063"/>
              <a:gd name="T16" fmla="*/ 1320 w 1526"/>
              <a:gd name="T17" fmla="*/ 231 h 1063"/>
              <a:gd name="T18" fmla="*/ 1196 w 1526"/>
              <a:gd name="T19" fmla="*/ 49 h 1063"/>
              <a:gd name="T20" fmla="*/ 1337 w 1526"/>
              <a:gd name="T21" fmla="*/ 74 h 1063"/>
              <a:gd name="T22" fmla="*/ 1459 w 1526"/>
              <a:gd name="T23" fmla="*/ 250 h 1063"/>
              <a:gd name="T24" fmla="*/ 55 w 1526"/>
              <a:gd name="T25" fmla="*/ 793 h 1063"/>
              <a:gd name="T26" fmla="*/ 1149 w 1526"/>
              <a:gd name="T27" fmla="*/ 49 h 1063"/>
              <a:gd name="T28" fmla="*/ 1280 w 1526"/>
              <a:gd name="T29" fmla="*/ 243 h 1063"/>
              <a:gd name="T30" fmla="*/ 186 w 1526"/>
              <a:gd name="T31" fmla="*/ 988 h 1063"/>
              <a:gd name="T32" fmla="*/ 55 w 1526"/>
              <a:gd name="T33" fmla="*/ 793 h 1063"/>
              <a:gd name="T34" fmla="*/ 369 w 1526"/>
              <a:gd name="T35" fmla="*/ 1022 h 1063"/>
              <a:gd name="T36" fmla="*/ 233 w 1526"/>
              <a:gd name="T37" fmla="*/ 1003 h 1063"/>
              <a:gd name="T38" fmla="*/ 1312 w 1526"/>
              <a:gd name="T39" fmla="*/ 269 h 1063"/>
              <a:gd name="T40" fmla="*/ 1448 w 1526"/>
              <a:gd name="T41" fmla="*/ 288 h 1063"/>
              <a:gd name="T42" fmla="*/ 369 w 1526"/>
              <a:gd name="T43" fmla="*/ 102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6" h="1063">
                <a:moveTo>
                  <a:pt x="1361" y="38"/>
                </a:moveTo>
                <a:lnTo>
                  <a:pt x="1149" y="0"/>
                </a:lnTo>
                <a:lnTo>
                  <a:pt x="0" y="783"/>
                </a:lnTo>
                <a:lnTo>
                  <a:pt x="169" y="1031"/>
                </a:lnTo>
                <a:lnTo>
                  <a:pt x="378" y="1063"/>
                </a:lnTo>
                <a:lnTo>
                  <a:pt x="1526" y="280"/>
                </a:lnTo>
                <a:lnTo>
                  <a:pt x="1361" y="38"/>
                </a:lnTo>
                <a:close/>
                <a:moveTo>
                  <a:pt x="1459" y="250"/>
                </a:moveTo>
                <a:lnTo>
                  <a:pt x="1320" y="231"/>
                </a:lnTo>
                <a:lnTo>
                  <a:pt x="1196" y="49"/>
                </a:lnTo>
                <a:lnTo>
                  <a:pt x="1337" y="74"/>
                </a:lnTo>
                <a:lnTo>
                  <a:pt x="1459" y="250"/>
                </a:lnTo>
                <a:close/>
                <a:moveTo>
                  <a:pt x="55" y="793"/>
                </a:moveTo>
                <a:lnTo>
                  <a:pt x="1149" y="49"/>
                </a:lnTo>
                <a:lnTo>
                  <a:pt x="1280" y="243"/>
                </a:lnTo>
                <a:lnTo>
                  <a:pt x="186" y="988"/>
                </a:lnTo>
                <a:lnTo>
                  <a:pt x="55" y="793"/>
                </a:lnTo>
                <a:close/>
                <a:moveTo>
                  <a:pt x="369" y="1022"/>
                </a:moveTo>
                <a:lnTo>
                  <a:pt x="233" y="1003"/>
                </a:lnTo>
                <a:lnTo>
                  <a:pt x="1312" y="269"/>
                </a:lnTo>
                <a:lnTo>
                  <a:pt x="1448" y="288"/>
                </a:lnTo>
                <a:lnTo>
                  <a:pt x="369" y="1022"/>
                </a:lnTo>
                <a:close/>
              </a:path>
            </a:pathLst>
          </a:custGeom>
          <a:solidFill>
            <a:srgbClr val="1E1E1E"/>
          </a:solidFill>
          <a:ln>
            <a:noFill/>
          </a:ln>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1261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4" name="Picture 23" descr="1shutterstock_283772363.png"/>
          <p:cNvPicPr>
            <a:picLocks noChangeAspect="1"/>
          </p:cNvPicPr>
          <p:nvPr userDrawn="1"/>
        </p:nvPicPr>
        <p:blipFill>
          <a:blip r:embed="rId2"/>
          <a:stretch>
            <a:fillRect/>
          </a:stretch>
        </p:blipFill>
        <p:spPr>
          <a:xfrm>
            <a:off x="6208" y="0"/>
            <a:ext cx="12181172" cy="6858000"/>
          </a:xfrm>
          <a:prstGeom prst="rect">
            <a:avLst/>
          </a:prstGeom>
        </p:spPr>
      </p:pic>
      <p:sp>
        <p:nvSpPr>
          <p:cNvPr id="17" name="Block Arc 16"/>
          <p:cNvSpPr/>
          <p:nvPr userDrawn="1"/>
        </p:nvSpPr>
        <p:spPr>
          <a:xfrm rot="18252906">
            <a:off x="-976889" y="-1335494"/>
            <a:ext cx="7775879" cy="7775879"/>
          </a:xfrm>
          <a:prstGeom prst="blockArc">
            <a:avLst>
              <a:gd name="adj1" fmla="val 7758101"/>
              <a:gd name="adj2" fmla="val 3527995"/>
              <a:gd name="adj3" fmla="val 2157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pt-PT">
              <a:solidFill>
                <a:prstClr val="white"/>
              </a:solidFill>
              <a:latin typeface="Calibri" panose="020F0502020204030204"/>
            </a:endParaRPr>
          </a:p>
        </p:txBody>
      </p:sp>
      <p:pic>
        <p:nvPicPr>
          <p:cNvPr id="12" name="Imagem 12"/>
          <p:cNvPicPr>
            <a:picLocks noChangeAspect="1"/>
          </p:cNvPicPr>
          <p:nvPr userDrawn="1"/>
        </p:nvPicPr>
        <p:blipFill rotWithShape="1">
          <a:blip r:embed="rId3" cstate="print">
            <a:biLevel thresh="25000"/>
            <a:extLst>
              <a:ext uri="{28A0092B-C50C-407E-A947-70E740481C1C}">
                <a14:useLocalDpi xmlns:a14="http://schemas.microsoft.com/office/drawing/2010/main" val="0"/>
              </a:ext>
            </a:extLst>
          </a:blip>
          <a:srcRect/>
          <a:stretch/>
        </p:blipFill>
        <p:spPr>
          <a:xfrm>
            <a:off x="2994408" y="168614"/>
            <a:ext cx="2168166" cy="2677213"/>
          </a:xfrm>
          <a:prstGeom prst="rect">
            <a:avLst/>
          </a:prstGeom>
        </p:spPr>
      </p:pic>
      <p:sp>
        <p:nvSpPr>
          <p:cNvPr id="13" name="Marcador de Posição do Texto 2"/>
          <p:cNvSpPr>
            <a:spLocks noGrp="1"/>
          </p:cNvSpPr>
          <p:nvPr>
            <p:ph type="body" idx="12" hasCustomPrompt="1"/>
          </p:nvPr>
        </p:nvSpPr>
        <p:spPr>
          <a:xfrm>
            <a:off x="1932483" y="2102631"/>
            <a:ext cx="2277568" cy="1447464"/>
          </a:xfrm>
        </p:spPr>
        <p:txBody>
          <a:bodyPr anchor="ctr">
            <a:noAutofit/>
          </a:bodyPr>
          <a:lstStyle>
            <a:lvl1pPr marL="0" indent="0" algn="ctr">
              <a:lnSpc>
                <a:spcPct val="80000"/>
              </a:lnSpc>
              <a:buNone/>
              <a:defRPr lang="pt-PT" sz="11500" b="1" kern="1200" dirty="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Nº</a:t>
            </a:r>
          </a:p>
        </p:txBody>
      </p:sp>
      <p:sp>
        <p:nvSpPr>
          <p:cNvPr id="14" name="Freeform 7"/>
          <p:cNvSpPr>
            <a:spLocks noEditPoints="1"/>
          </p:cNvSpPr>
          <p:nvPr userDrawn="1"/>
        </p:nvSpPr>
        <p:spPr bwMode="auto">
          <a:xfrm rot="5001032">
            <a:off x="4547884" y="471490"/>
            <a:ext cx="741817" cy="909984"/>
          </a:xfrm>
          <a:custGeom>
            <a:avLst/>
            <a:gdLst>
              <a:gd name="T0" fmla="*/ 777 w 869"/>
              <a:gd name="T1" fmla="*/ 1006 h 1066"/>
              <a:gd name="T2" fmla="*/ 869 w 869"/>
              <a:gd name="T3" fmla="*/ 563 h 1066"/>
              <a:gd name="T4" fmla="*/ 0 w 869"/>
              <a:gd name="T5" fmla="*/ 0 h 1066"/>
              <a:gd name="T6" fmla="*/ 324 w 869"/>
              <a:gd name="T7" fmla="*/ 1066 h 1066"/>
              <a:gd name="T8" fmla="*/ 777 w 869"/>
              <a:gd name="T9" fmla="*/ 1006 h 1066"/>
              <a:gd name="T10" fmla="*/ 436 w 869"/>
              <a:gd name="T11" fmla="*/ 591 h 1066"/>
              <a:gd name="T12" fmla="*/ 106 w 869"/>
              <a:gd name="T13" fmla="*/ 115 h 1066"/>
              <a:gd name="T14" fmla="*/ 790 w 869"/>
              <a:gd name="T15" fmla="*/ 558 h 1066"/>
              <a:gd name="T16" fmla="*/ 436 w 869"/>
              <a:gd name="T17" fmla="*/ 591 h 1066"/>
              <a:gd name="T18" fmla="*/ 406 w 869"/>
              <a:gd name="T19" fmla="*/ 616 h 1066"/>
              <a:gd name="T20" fmla="*/ 333 w 869"/>
              <a:gd name="T21" fmla="*/ 967 h 1066"/>
              <a:gd name="T22" fmla="*/ 87 w 869"/>
              <a:gd name="T23" fmla="*/ 158 h 1066"/>
              <a:gd name="T24" fmla="*/ 406 w 869"/>
              <a:gd name="T25" fmla="*/ 616 h 1066"/>
              <a:gd name="T26" fmla="*/ 745 w 869"/>
              <a:gd name="T27" fmla="*/ 973 h 1066"/>
              <a:gd name="T28" fmla="*/ 361 w 869"/>
              <a:gd name="T29" fmla="*/ 1023 h 1066"/>
              <a:gd name="T30" fmla="*/ 442 w 869"/>
              <a:gd name="T31" fmla="*/ 629 h 1066"/>
              <a:gd name="T32" fmla="*/ 824 w 869"/>
              <a:gd name="T33" fmla="*/ 593 h 1066"/>
              <a:gd name="T34" fmla="*/ 745 w 869"/>
              <a:gd name="T35" fmla="*/ 97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9" h="1066">
                <a:moveTo>
                  <a:pt x="777" y="1006"/>
                </a:moveTo>
                <a:lnTo>
                  <a:pt x="869" y="563"/>
                </a:lnTo>
                <a:lnTo>
                  <a:pt x="0" y="0"/>
                </a:lnTo>
                <a:lnTo>
                  <a:pt x="324" y="1066"/>
                </a:lnTo>
                <a:lnTo>
                  <a:pt x="777" y="1006"/>
                </a:lnTo>
                <a:close/>
                <a:moveTo>
                  <a:pt x="436" y="591"/>
                </a:moveTo>
                <a:lnTo>
                  <a:pt x="106" y="115"/>
                </a:lnTo>
                <a:lnTo>
                  <a:pt x="790" y="558"/>
                </a:lnTo>
                <a:lnTo>
                  <a:pt x="436" y="591"/>
                </a:lnTo>
                <a:close/>
                <a:moveTo>
                  <a:pt x="406" y="616"/>
                </a:moveTo>
                <a:lnTo>
                  <a:pt x="333" y="967"/>
                </a:lnTo>
                <a:lnTo>
                  <a:pt x="87" y="158"/>
                </a:lnTo>
                <a:lnTo>
                  <a:pt x="406" y="616"/>
                </a:lnTo>
                <a:close/>
                <a:moveTo>
                  <a:pt x="745" y="973"/>
                </a:moveTo>
                <a:lnTo>
                  <a:pt x="361" y="1023"/>
                </a:lnTo>
                <a:lnTo>
                  <a:pt x="442" y="629"/>
                </a:lnTo>
                <a:lnTo>
                  <a:pt x="824" y="593"/>
                </a:lnTo>
                <a:lnTo>
                  <a:pt x="745" y="9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15" name="Freeform 10"/>
          <p:cNvSpPr>
            <a:spLocks noEditPoints="1"/>
          </p:cNvSpPr>
          <p:nvPr userDrawn="1"/>
        </p:nvSpPr>
        <p:spPr bwMode="auto">
          <a:xfrm rot="16429818">
            <a:off x="3189881" y="5027632"/>
            <a:ext cx="614851" cy="966883"/>
          </a:xfrm>
          <a:custGeom>
            <a:avLst/>
            <a:gdLst>
              <a:gd name="T0" fmla="*/ 74 w 407"/>
              <a:gd name="T1" fmla="*/ 11 h 641"/>
              <a:gd name="T2" fmla="*/ 72 w 407"/>
              <a:gd name="T3" fmla="*/ 10 h 641"/>
              <a:gd name="T4" fmla="*/ 16 w 407"/>
              <a:gd name="T5" fmla="*/ 33 h 641"/>
              <a:gd name="T6" fmla="*/ 17 w 407"/>
              <a:gd name="T7" fmla="*/ 95 h 641"/>
              <a:gd name="T8" fmla="*/ 21 w 407"/>
              <a:gd name="T9" fmla="*/ 97 h 641"/>
              <a:gd name="T10" fmla="*/ 21 w 407"/>
              <a:gd name="T11" fmla="*/ 100 h 641"/>
              <a:gd name="T12" fmla="*/ 267 w 407"/>
              <a:gd name="T13" fmla="*/ 304 h 641"/>
              <a:gd name="T14" fmla="*/ 272 w 407"/>
              <a:gd name="T15" fmla="*/ 572 h 641"/>
              <a:gd name="T16" fmla="*/ 272 w 407"/>
              <a:gd name="T17" fmla="*/ 572 h 641"/>
              <a:gd name="T18" fmla="*/ 273 w 407"/>
              <a:gd name="T19" fmla="*/ 602 h 641"/>
              <a:gd name="T20" fmla="*/ 297 w 407"/>
              <a:gd name="T21" fmla="*/ 627 h 641"/>
              <a:gd name="T22" fmla="*/ 357 w 407"/>
              <a:gd name="T23" fmla="*/ 622 h 641"/>
              <a:gd name="T24" fmla="*/ 357 w 407"/>
              <a:gd name="T25" fmla="*/ 623 h 641"/>
              <a:gd name="T26" fmla="*/ 358 w 407"/>
              <a:gd name="T27" fmla="*/ 621 h 641"/>
              <a:gd name="T28" fmla="*/ 358 w 407"/>
              <a:gd name="T29" fmla="*/ 621 h 641"/>
              <a:gd name="T30" fmla="*/ 359 w 407"/>
              <a:gd name="T31" fmla="*/ 617 h 641"/>
              <a:gd name="T32" fmla="*/ 357 w 407"/>
              <a:gd name="T33" fmla="*/ 265 h 641"/>
              <a:gd name="T34" fmla="*/ 174 w 407"/>
              <a:gd name="T35" fmla="*/ 56 h 641"/>
              <a:gd name="T36" fmla="*/ 76 w 407"/>
              <a:gd name="T37" fmla="*/ 13 h 641"/>
              <a:gd name="T38" fmla="*/ 74 w 407"/>
              <a:gd name="T39" fmla="*/ 11 h 641"/>
              <a:gd name="T40" fmla="*/ 33 w 407"/>
              <a:gd name="T41" fmla="*/ 45 h 641"/>
              <a:gd name="T42" fmla="*/ 55 w 407"/>
              <a:gd name="T43" fmla="*/ 27 h 641"/>
              <a:gd name="T44" fmla="*/ 55 w 407"/>
              <a:gd name="T45" fmla="*/ 28 h 641"/>
              <a:gd name="T46" fmla="*/ 64 w 407"/>
              <a:gd name="T47" fmla="*/ 31 h 641"/>
              <a:gd name="T48" fmla="*/ 57 w 407"/>
              <a:gd name="T49" fmla="*/ 61 h 641"/>
              <a:gd name="T50" fmla="*/ 29 w 407"/>
              <a:gd name="T51" fmla="*/ 77 h 641"/>
              <a:gd name="T52" fmla="*/ 29 w 407"/>
              <a:gd name="T53" fmla="*/ 77 h 641"/>
              <a:gd name="T54" fmla="*/ 33 w 407"/>
              <a:gd name="T55" fmla="*/ 45 h 641"/>
              <a:gd name="T56" fmla="*/ 307 w 407"/>
              <a:gd name="T57" fmla="*/ 609 h 641"/>
              <a:gd name="T58" fmla="*/ 291 w 407"/>
              <a:gd name="T59" fmla="*/ 593 h 641"/>
              <a:gd name="T60" fmla="*/ 289 w 407"/>
              <a:gd name="T61" fmla="*/ 582 h 641"/>
              <a:gd name="T62" fmla="*/ 321 w 407"/>
              <a:gd name="T63" fmla="*/ 585 h 641"/>
              <a:gd name="T64" fmla="*/ 327 w 407"/>
              <a:gd name="T65" fmla="*/ 576 h 641"/>
              <a:gd name="T66" fmla="*/ 321 w 407"/>
              <a:gd name="T67" fmla="*/ 585 h 641"/>
              <a:gd name="T68" fmla="*/ 339 w 407"/>
              <a:gd name="T69" fmla="*/ 611 h 641"/>
              <a:gd name="T70" fmla="*/ 339 w 407"/>
              <a:gd name="T71" fmla="*/ 612 h 641"/>
              <a:gd name="T72" fmla="*/ 307 w 407"/>
              <a:gd name="T73" fmla="*/ 609 h 641"/>
              <a:gd name="T74" fmla="*/ 338 w 407"/>
              <a:gd name="T75" fmla="*/ 273 h 641"/>
              <a:gd name="T76" fmla="*/ 350 w 407"/>
              <a:gd name="T77" fmla="*/ 583 h 641"/>
              <a:gd name="T78" fmla="*/ 332 w 407"/>
              <a:gd name="T79" fmla="*/ 567 h 641"/>
              <a:gd name="T80" fmla="*/ 332 w 407"/>
              <a:gd name="T81" fmla="*/ 567 h 641"/>
              <a:gd name="T82" fmla="*/ 298 w 407"/>
              <a:gd name="T83" fmla="*/ 558 h 641"/>
              <a:gd name="T84" fmla="*/ 286 w 407"/>
              <a:gd name="T85" fmla="*/ 296 h 641"/>
              <a:gd name="T86" fmla="*/ 133 w 407"/>
              <a:gd name="T87" fmla="*/ 122 h 641"/>
              <a:gd name="T88" fmla="*/ 59 w 407"/>
              <a:gd name="T89" fmla="*/ 89 h 641"/>
              <a:gd name="T90" fmla="*/ 75 w 407"/>
              <a:gd name="T91" fmla="*/ 72 h 641"/>
              <a:gd name="T92" fmla="*/ 86 w 407"/>
              <a:gd name="T93" fmla="*/ 38 h 641"/>
              <a:gd name="T94" fmla="*/ 338 w 407"/>
              <a:gd name="T95" fmla="*/ 27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7" h="641">
                <a:moveTo>
                  <a:pt x="74" y="11"/>
                </a:moveTo>
                <a:cubicBezTo>
                  <a:pt x="73" y="11"/>
                  <a:pt x="73" y="10"/>
                  <a:pt x="72" y="10"/>
                </a:cubicBezTo>
                <a:cubicBezTo>
                  <a:pt x="56" y="0"/>
                  <a:pt x="32" y="10"/>
                  <a:pt x="16" y="33"/>
                </a:cubicBezTo>
                <a:cubicBezTo>
                  <a:pt x="0" y="56"/>
                  <a:pt x="1" y="84"/>
                  <a:pt x="17" y="95"/>
                </a:cubicBezTo>
                <a:cubicBezTo>
                  <a:pt x="18" y="96"/>
                  <a:pt x="20" y="96"/>
                  <a:pt x="21" y="97"/>
                </a:cubicBezTo>
                <a:cubicBezTo>
                  <a:pt x="21" y="100"/>
                  <a:pt x="21" y="100"/>
                  <a:pt x="21" y="100"/>
                </a:cubicBezTo>
                <a:cubicBezTo>
                  <a:pt x="131" y="124"/>
                  <a:pt x="223" y="201"/>
                  <a:pt x="267" y="304"/>
                </a:cubicBezTo>
                <a:cubicBezTo>
                  <a:pt x="304" y="390"/>
                  <a:pt x="306" y="485"/>
                  <a:pt x="272" y="572"/>
                </a:cubicBezTo>
                <a:cubicBezTo>
                  <a:pt x="272" y="572"/>
                  <a:pt x="272" y="572"/>
                  <a:pt x="272" y="572"/>
                </a:cubicBezTo>
                <a:cubicBezTo>
                  <a:pt x="267" y="580"/>
                  <a:pt x="267" y="591"/>
                  <a:pt x="273" y="602"/>
                </a:cubicBezTo>
                <a:cubicBezTo>
                  <a:pt x="277" y="612"/>
                  <a:pt x="286" y="620"/>
                  <a:pt x="297" y="627"/>
                </a:cubicBezTo>
                <a:cubicBezTo>
                  <a:pt x="321" y="641"/>
                  <a:pt x="347" y="639"/>
                  <a:pt x="357" y="622"/>
                </a:cubicBezTo>
                <a:cubicBezTo>
                  <a:pt x="357" y="623"/>
                  <a:pt x="357" y="623"/>
                  <a:pt x="357" y="623"/>
                </a:cubicBezTo>
                <a:cubicBezTo>
                  <a:pt x="357" y="622"/>
                  <a:pt x="357" y="622"/>
                  <a:pt x="358" y="621"/>
                </a:cubicBezTo>
                <a:cubicBezTo>
                  <a:pt x="358" y="621"/>
                  <a:pt x="358" y="621"/>
                  <a:pt x="358" y="621"/>
                </a:cubicBezTo>
                <a:cubicBezTo>
                  <a:pt x="358" y="620"/>
                  <a:pt x="359" y="618"/>
                  <a:pt x="359" y="617"/>
                </a:cubicBezTo>
                <a:cubicBezTo>
                  <a:pt x="407" y="503"/>
                  <a:pt x="406" y="378"/>
                  <a:pt x="357" y="265"/>
                </a:cubicBezTo>
                <a:cubicBezTo>
                  <a:pt x="319" y="176"/>
                  <a:pt x="255" y="104"/>
                  <a:pt x="174" y="56"/>
                </a:cubicBezTo>
                <a:cubicBezTo>
                  <a:pt x="143" y="38"/>
                  <a:pt x="111" y="23"/>
                  <a:pt x="76" y="13"/>
                </a:cubicBezTo>
                <a:cubicBezTo>
                  <a:pt x="76" y="12"/>
                  <a:pt x="75" y="11"/>
                  <a:pt x="74" y="11"/>
                </a:cubicBezTo>
                <a:close/>
                <a:moveTo>
                  <a:pt x="33" y="45"/>
                </a:moveTo>
                <a:cubicBezTo>
                  <a:pt x="41" y="34"/>
                  <a:pt x="49" y="29"/>
                  <a:pt x="55" y="27"/>
                </a:cubicBezTo>
                <a:cubicBezTo>
                  <a:pt x="55" y="28"/>
                  <a:pt x="55" y="28"/>
                  <a:pt x="55" y="28"/>
                </a:cubicBezTo>
                <a:cubicBezTo>
                  <a:pt x="58" y="29"/>
                  <a:pt x="61" y="30"/>
                  <a:pt x="64" y="31"/>
                </a:cubicBezTo>
                <a:cubicBezTo>
                  <a:pt x="67" y="37"/>
                  <a:pt x="66" y="49"/>
                  <a:pt x="57" y="61"/>
                </a:cubicBezTo>
                <a:cubicBezTo>
                  <a:pt x="47" y="76"/>
                  <a:pt x="34" y="81"/>
                  <a:pt x="29" y="77"/>
                </a:cubicBezTo>
                <a:cubicBezTo>
                  <a:pt x="29" y="77"/>
                  <a:pt x="29" y="77"/>
                  <a:pt x="29" y="77"/>
                </a:cubicBezTo>
                <a:cubicBezTo>
                  <a:pt x="24" y="74"/>
                  <a:pt x="23" y="60"/>
                  <a:pt x="33" y="45"/>
                </a:cubicBezTo>
                <a:close/>
                <a:moveTo>
                  <a:pt x="307" y="609"/>
                </a:moveTo>
                <a:cubicBezTo>
                  <a:pt x="300" y="605"/>
                  <a:pt x="294" y="599"/>
                  <a:pt x="291" y="593"/>
                </a:cubicBezTo>
                <a:cubicBezTo>
                  <a:pt x="289" y="588"/>
                  <a:pt x="288" y="584"/>
                  <a:pt x="289" y="582"/>
                </a:cubicBezTo>
                <a:cubicBezTo>
                  <a:pt x="292" y="577"/>
                  <a:pt x="306" y="576"/>
                  <a:pt x="321" y="585"/>
                </a:cubicBezTo>
                <a:cubicBezTo>
                  <a:pt x="327" y="576"/>
                  <a:pt x="327" y="576"/>
                  <a:pt x="327" y="576"/>
                </a:cubicBezTo>
                <a:cubicBezTo>
                  <a:pt x="321" y="585"/>
                  <a:pt x="321" y="585"/>
                  <a:pt x="321" y="585"/>
                </a:cubicBezTo>
                <a:cubicBezTo>
                  <a:pt x="336" y="594"/>
                  <a:pt x="342" y="606"/>
                  <a:pt x="339" y="611"/>
                </a:cubicBezTo>
                <a:cubicBezTo>
                  <a:pt x="339" y="612"/>
                  <a:pt x="339" y="612"/>
                  <a:pt x="339" y="612"/>
                </a:cubicBezTo>
                <a:cubicBezTo>
                  <a:pt x="336" y="617"/>
                  <a:pt x="322" y="618"/>
                  <a:pt x="307" y="609"/>
                </a:cubicBezTo>
                <a:close/>
                <a:moveTo>
                  <a:pt x="338" y="273"/>
                </a:moveTo>
                <a:cubicBezTo>
                  <a:pt x="381" y="373"/>
                  <a:pt x="385" y="482"/>
                  <a:pt x="350" y="583"/>
                </a:cubicBezTo>
                <a:cubicBezTo>
                  <a:pt x="346" y="577"/>
                  <a:pt x="339" y="572"/>
                  <a:pt x="332" y="567"/>
                </a:cubicBezTo>
                <a:cubicBezTo>
                  <a:pt x="332" y="567"/>
                  <a:pt x="332" y="567"/>
                  <a:pt x="332" y="567"/>
                </a:cubicBezTo>
                <a:cubicBezTo>
                  <a:pt x="321" y="561"/>
                  <a:pt x="309" y="558"/>
                  <a:pt x="298" y="558"/>
                </a:cubicBezTo>
                <a:cubicBezTo>
                  <a:pt x="326" y="472"/>
                  <a:pt x="322" y="380"/>
                  <a:pt x="286" y="296"/>
                </a:cubicBezTo>
                <a:cubicBezTo>
                  <a:pt x="254" y="223"/>
                  <a:pt x="200" y="162"/>
                  <a:pt x="133" y="122"/>
                </a:cubicBezTo>
                <a:cubicBezTo>
                  <a:pt x="110" y="109"/>
                  <a:pt x="85" y="97"/>
                  <a:pt x="59" y="89"/>
                </a:cubicBezTo>
                <a:cubicBezTo>
                  <a:pt x="65" y="85"/>
                  <a:pt x="70" y="79"/>
                  <a:pt x="75" y="72"/>
                </a:cubicBezTo>
                <a:cubicBezTo>
                  <a:pt x="82" y="61"/>
                  <a:pt x="86" y="49"/>
                  <a:pt x="86" y="38"/>
                </a:cubicBezTo>
                <a:cubicBezTo>
                  <a:pt x="199" y="78"/>
                  <a:pt x="290" y="162"/>
                  <a:pt x="338"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dirty="0"/>
          </a:p>
        </p:txBody>
      </p:sp>
      <p:sp>
        <p:nvSpPr>
          <p:cNvPr id="21" name="Marcador de Posição do Texto 2"/>
          <p:cNvSpPr>
            <a:spLocks noGrp="1"/>
          </p:cNvSpPr>
          <p:nvPr>
            <p:ph type="body" idx="10" hasCustomPrompt="1"/>
          </p:nvPr>
        </p:nvSpPr>
        <p:spPr>
          <a:xfrm>
            <a:off x="4708463" y="4874271"/>
            <a:ext cx="6835838" cy="1116614"/>
          </a:xfrm>
        </p:spPr>
        <p:txBody>
          <a:bodyPr>
            <a:normAutofit/>
          </a:bodyPr>
          <a:lstStyle>
            <a:lvl1pPr marL="0" indent="0" algn="l">
              <a:buNone/>
              <a:defRPr lang="pt-PT" sz="2800" kern="1200" baseline="0" dirty="0" smtClean="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INSERT SUBTITLE</a:t>
            </a:r>
            <a:br>
              <a:rPr lang="pt-PT" dirty="0"/>
            </a:br>
            <a:r>
              <a:rPr lang="pt-PT" dirty="0"/>
              <a:t>ARIAL, </a:t>
            </a:r>
            <a:r>
              <a:rPr lang="pt-PT" dirty="0" smtClean="0"/>
              <a:t>28</a:t>
            </a:r>
            <a:endParaRPr lang="pt-PT" dirty="0"/>
          </a:p>
        </p:txBody>
      </p:sp>
      <p:cxnSp>
        <p:nvCxnSpPr>
          <p:cNvPr id="22" name="Conexão reta 10"/>
          <p:cNvCxnSpPr>
            <a:cxnSpLocks/>
          </p:cNvCxnSpPr>
          <p:nvPr userDrawn="1"/>
        </p:nvCxnSpPr>
        <p:spPr>
          <a:xfrm>
            <a:off x="4814979" y="4622830"/>
            <a:ext cx="67801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Marcador de Posição do Texto 2"/>
          <p:cNvSpPr>
            <a:spLocks noGrp="1"/>
          </p:cNvSpPr>
          <p:nvPr>
            <p:ph type="body" idx="11" hasCustomPrompt="1"/>
          </p:nvPr>
        </p:nvSpPr>
        <p:spPr>
          <a:xfrm>
            <a:off x="4764180" y="3657600"/>
            <a:ext cx="6784814" cy="772178"/>
          </a:xfrm>
        </p:spPr>
        <p:txBody>
          <a:bodyPr anchor="ctr">
            <a:normAutofit/>
          </a:bodyPr>
          <a:lstStyle>
            <a:lvl1pPr marL="0" indent="0" algn="l">
              <a:lnSpc>
                <a:spcPct val="80000"/>
              </a:lnSpc>
              <a:buNone/>
              <a:defRPr lang="pt-PT" sz="4800" b="1" kern="1200" dirty="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TITLE ARIAL, </a:t>
            </a:r>
            <a:r>
              <a:rPr lang="pt-PT" dirty="0" smtClean="0"/>
              <a:t>44</a:t>
            </a:r>
            <a:endParaRPr lang="pt-PT" dirty="0"/>
          </a:p>
        </p:txBody>
      </p:sp>
      <p:sp>
        <p:nvSpPr>
          <p:cNvPr id="18" name="Freeform 5"/>
          <p:cNvSpPr>
            <a:spLocks noEditPoints="1"/>
          </p:cNvSpPr>
          <p:nvPr userDrawn="1"/>
        </p:nvSpPr>
        <p:spPr bwMode="auto">
          <a:xfrm>
            <a:off x="329481" y="1347581"/>
            <a:ext cx="946549" cy="659359"/>
          </a:xfrm>
          <a:custGeom>
            <a:avLst/>
            <a:gdLst>
              <a:gd name="T0" fmla="*/ 1361 w 1526"/>
              <a:gd name="T1" fmla="*/ 38 h 1063"/>
              <a:gd name="T2" fmla="*/ 1149 w 1526"/>
              <a:gd name="T3" fmla="*/ 0 h 1063"/>
              <a:gd name="T4" fmla="*/ 0 w 1526"/>
              <a:gd name="T5" fmla="*/ 783 h 1063"/>
              <a:gd name="T6" fmla="*/ 169 w 1526"/>
              <a:gd name="T7" fmla="*/ 1031 h 1063"/>
              <a:gd name="T8" fmla="*/ 378 w 1526"/>
              <a:gd name="T9" fmla="*/ 1063 h 1063"/>
              <a:gd name="T10" fmla="*/ 1526 w 1526"/>
              <a:gd name="T11" fmla="*/ 280 h 1063"/>
              <a:gd name="T12" fmla="*/ 1361 w 1526"/>
              <a:gd name="T13" fmla="*/ 38 h 1063"/>
              <a:gd name="T14" fmla="*/ 1459 w 1526"/>
              <a:gd name="T15" fmla="*/ 250 h 1063"/>
              <a:gd name="T16" fmla="*/ 1320 w 1526"/>
              <a:gd name="T17" fmla="*/ 231 h 1063"/>
              <a:gd name="T18" fmla="*/ 1196 w 1526"/>
              <a:gd name="T19" fmla="*/ 49 h 1063"/>
              <a:gd name="T20" fmla="*/ 1337 w 1526"/>
              <a:gd name="T21" fmla="*/ 74 h 1063"/>
              <a:gd name="T22" fmla="*/ 1459 w 1526"/>
              <a:gd name="T23" fmla="*/ 250 h 1063"/>
              <a:gd name="T24" fmla="*/ 55 w 1526"/>
              <a:gd name="T25" fmla="*/ 793 h 1063"/>
              <a:gd name="T26" fmla="*/ 1149 w 1526"/>
              <a:gd name="T27" fmla="*/ 49 h 1063"/>
              <a:gd name="T28" fmla="*/ 1280 w 1526"/>
              <a:gd name="T29" fmla="*/ 243 h 1063"/>
              <a:gd name="T30" fmla="*/ 186 w 1526"/>
              <a:gd name="T31" fmla="*/ 988 h 1063"/>
              <a:gd name="T32" fmla="*/ 55 w 1526"/>
              <a:gd name="T33" fmla="*/ 793 h 1063"/>
              <a:gd name="T34" fmla="*/ 369 w 1526"/>
              <a:gd name="T35" fmla="*/ 1022 h 1063"/>
              <a:gd name="T36" fmla="*/ 233 w 1526"/>
              <a:gd name="T37" fmla="*/ 1003 h 1063"/>
              <a:gd name="T38" fmla="*/ 1312 w 1526"/>
              <a:gd name="T39" fmla="*/ 269 h 1063"/>
              <a:gd name="T40" fmla="*/ 1448 w 1526"/>
              <a:gd name="T41" fmla="*/ 288 h 1063"/>
              <a:gd name="T42" fmla="*/ 369 w 1526"/>
              <a:gd name="T43" fmla="*/ 102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6" h="1063">
                <a:moveTo>
                  <a:pt x="1361" y="38"/>
                </a:moveTo>
                <a:lnTo>
                  <a:pt x="1149" y="0"/>
                </a:lnTo>
                <a:lnTo>
                  <a:pt x="0" y="783"/>
                </a:lnTo>
                <a:lnTo>
                  <a:pt x="169" y="1031"/>
                </a:lnTo>
                <a:lnTo>
                  <a:pt x="378" y="1063"/>
                </a:lnTo>
                <a:lnTo>
                  <a:pt x="1526" y="280"/>
                </a:lnTo>
                <a:lnTo>
                  <a:pt x="1361" y="38"/>
                </a:lnTo>
                <a:close/>
                <a:moveTo>
                  <a:pt x="1459" y="250"/>
                </a:moveTo>
                <a:lnTo>
                  <a:pt x="1320" y="231"/>
                </a:lnTo>
                <a:lnTo>
                  <a:pt x="1196" y="49"/>
                </a:lnTo>
                <a:lnTo>
                  <a:pt x="1337" y="74"/>
                </a:lnTo>
                <a:lnTo>
                  <a:pt x="1459" y="250"/>
                </a:lnTo>
                <a:close/>
                <a:moveTo>
                  <a:pt x="55" y="793"/>
                </a:moveTo>
                <a:lnTo>
                  <a:pt x="1149" y="49"/>
                </a:lnTo>
                <a:lnTo>
                  <a:pt x="1280" y="243"/>
                </a:lnTo>
                <a:lnTo>
                  <a:pt x="186" y="988"/>
                </a:lnTo>
                <a:lnTo>
                  <a:pt x="55" y="793"/>
                </a:lnTo>
                <a:close/>
                <a:moveTo>
                  <a:pt x="369" y="1022"/>
                </a:moveTo>
                <a:lnTo>
                  <a:pt x="233" y="1003"/>
                </a:lnTo>
                <a:lnTo>
                  <a:pt x="1312" y="269"/>
                </a:lnTo>
                <a:lnTo>
                  <a:pt x="1448" y="288"/>
                </a:lnTo>
                <a:lnTo>
                  <a:pt x="369" y="1022"/>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contacts">
    <p:bg>
      <p:bgPr>
        <a:solidFill>
          <a:srgbClr val="1E1E1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0"/>
            <a:ext cx="12190992" cy="6857433"/>
          </a:xfrm>
          <a:prstGeom prst="rect">
            <a:avLst/>
          </a:prstGeom>
        </p:spPr>
      </p:pic>
      <p:pic>
        <p:nvPicPr>
          <p:cNvPr id="13" name="Imagem 12"/>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369112" y="143590"/>
            <a:ext cx="2168166" cy="2677213"/>
          </a:xfrm>
          <a:prstGeom prst="rect">
            <a:avLst/>
          </a:prstGeom>
        </p:spPr>
      </p:pic>
      <p:sp>
        <p:nvSpPr>
          <p:cNvPr id="14" name="CaixaDeTexto 13"/>
          <p:cNvSpPr txBox="1"/>
          <p:nvPr userDrawn="1"/>
        </p:nvSpPr>
        <p:spPr>
          <a:xfrm>
            <a:off x="344461" y="700220"/>
            <a:ext cx="5521210" cy="656590"/>
          </a:xfrm>
          <a:prstGeom prst="rect">
            <a:avLst/>
          </a:prstGeom>
          <a:noFill/>
        </p:spPr>
        <p:txBody>
          <a:bodyPr wrap="square" rtlCol="0">
            <a:spAutoFit/>
          </a:bodyPr>
          <a:lstStyle/>
          <a:p>
            <a:pPr>
              <a:lnSpc>
                <a:spcPct val="80000"/>
              </a:lnSpc>
            </a:pPr>
            <a:r>
              <a:rPr lang="pt-BR" sz="4400" b="1" dirty="0">
                <a:gradFill flip="none" rotWithShape="1">
                  <a:gsLst>
                    <a:gs pos="0">
                      <a:srgbClr val="F7941E"/>
                    </a:gs>
                    <a:gs pos="100000">
                      <a:srgbClr val="F26522"/>
                    </a:gs>
                  </a:gsLst>
                  <a:lin ang="10800000" scaled="1"/>
                  <a:tileRect/>
                </a:gradFill>
                <a:latin typeface="Arial" panose="020B0604020202020204" pitchFamily="34" charset="0"/>
                <a:cs typeface="Arial" panose="020B0604020202020204" pitchFamily="34" charset="0"/>
              </a:rPr>
              <a:t>THANK YOU</a:t>
            </a:r>
          </a:p>
        </p:txBody>
      </p:sp>
      <p:sp>
        <p:nvSpPr>
          <p:cNvPr id="45" name="Block Arc 44"/>
          <p:cNvSpPr/>
          <p:nvPr userDrawn="1"/>
        </p:nvSpPr>
        <p:spPr>
          <a:xfrm rot="630289">
            <a:off x="3079817" y="765232"/>
            <a:ext cx="9228142" cy="9228138"/>
          </a:xfrm>
          <a:prstGeom prst="blockArc">
            <a:avLst>
              <a:gd name="adj1" fmla="val 13736585"/>
              <a:gd name="adj2" fmla="val 17808008"/>
              <a:gd name="adj3" fmla="val 22318"/>
            </a:avLst>
          </a:prstGeom>
          <a:gradFill flip="none" rotWithShape="1">
            <a:gsLst>
              <a:gs pos="0">
                <a:srgbClr val="F26522"/>
              </a:gs>
              <a:gs pos="100000">
                <a:srgbClr val="F7941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pt-PT">
              <a:solidFill>
                <a:prstClr val="white"/>
              </a:solidFill>
              <a:latin typeface="Calibri" panose="020F0502020204030204"/>
            </a:endParaRPr>
          </a:p>
        </p:txBody>
      </p:sp>
      <p:sp>
        <p:nvSpPr>
          <p:cNvPr id="9" name="Freeform 7"/>
          <p:cNvSpPr>
            <a:spLocks noEditPoints="1"/>
          </p:cNvSpPr>
          <p:nvPr userDrawn="1"/>
        </p:nvSpPr>
        <p:spPr bwMode="auto">
          <a:xfrm>
            <a:off x="5429709" y="2287645"/>
            <a:ext cx="741817" cy="909984"/>
          </a:xfrm>
          <a:custGeom>
            <a:avLst/>
            <a:gdLst>
              <a:gd name="T0" fmla="*/ 777 w 869"/>
              <a:gd name="T1" fmla="*/ 1006 h 1066"/>
              <a:gd name="T2" fmla="*/ 869 w 869"/>
              <a:gd name="T3" fmla="*/ 563 h 1066"/>
              <a:gd name="T4" fmla="*/ 0 w 869"/>
              <a:gd name="T5" fmla="*/ 0 h 1066"/>
              <a:gd name="T6" fmla="*/ 324 w 869"/>
              <a:gd name="T7" fmla="*/ 1066 h 1066"/>
              <a:gd name="T8" fmla="*/ 777 w 869"/>
              <a:gd name="T9" fmla="*/ 1006 h 1066"/>
              <a:gd name="T10" fmla="*/ 436 w 869"/>
              <a:gd name="T11" fmla="*/ 591 h 1066"/>
              <a:gd name="T12" fmla="*/ 106 w 869"/>
              <a:gd name="T13" fmla="*/ 115 h 1066"/>
              <a:gd name="T14" fmla="*/ 790 w 869"/>
              <a:gd name="T15" fmla="*/ 558 h 1066"/>
              <a:gd name="T16" fmla="*/ 436 w 869"/>
              <a:gd name="T17" fmla="*/ 591 h 1066"/>
              <a:gd name="T18" fmla="*/ 406 w 869"/>
              <a:gd name="T19" fmla="*/ 616 h 1066"/>
              <a:gd name="T20" fmla="*/ 333 w 869"/>
              <a:gd name="T21" fmla="*/ 967 h 1066"/>
              <a:gd name="T22" fmla="*/ 87 w 869"/>
              <a:gd name="T23" fmla="*/ 158 h 1066"/>
              <a:gd name="T24" fmla="*/ 406 w 869"/>
              <a:gd name="T25" fmla="*/ 616 h 1066"/>
              <a:gd name="T26" fmla="*/ 745 w 869"/>
              <a:gd name="T27" fmla="*/ 973 h 1066"/>
              <a:gd name="T28" fmla="*/ 361 w 869"/>
              <a:gd name="T29" fmla="*/ 1023 h 1066"/>
              <a:gd name="T30" fmla="*/ 442 w 869"/>
              <a:gd name="T31" fmla="*/ 629 h 1066"/>
              <a:gd name="T32" fmla="*/ 824 w 869"/>
              <a:gd name="T33" fmla="*/ 593 h 1066"/>
              <a:gd name="T34" fmla="*/ 745 w 869"/>
              <a:gd name="T35" fmla="*/ 97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9" h="1066">
                <a:moveTo>
                  <a:pt x="777" y="1006"/>
                </a:moveTo>
                <a:lnTo>
                  <a:pt x="869" y="563"/>
                </a:lnTo>
                <a:lnTo>
                  <a:pt x="0" y="0"/>
                </a:lnTo>
                <a:lnTo>
                  <a:pt x="324" y="1066"/>
                </a:lnTo>
                <a:lnTo>
                  <a:pt x="777" y="1006"/>
                </a:lnTo>
                <a:close/>
                <a:moveTo>
                  <a:pt x="436" y="591"/>
                </a:moveTo>
                <a:lnTo>
                  <a:pt x="106" y="115"/>
                </a:lnTo>
                <a:lnTo>
                  <a:pt x="790" y="558"/>
                </a:lnTo>
                <a:lnTo>
                  <a:pt x="436" y="591"/>
                </a:lnTo>
                <a:close/>
                <a:moveTo>
                  <a:pt x="406" y="616"/>
                </a:moveTo>
                <a:lnTo>
                  <a:pt x="333" y="967"/>
                </a:lnTo>
                <a:lnTo>
                  <a:pt x="87" y="158"/>
                </a:lnTo>
                <a:lnTo>
                  <a:pt x="406" y="616"/>
                </a:lnTo>
                <a:close/>
                <a:moveTo>
                  <a:pt x="745" y="973"/>
                </a:moveTo>
                <a:lnTo>
                  <a:pt x="361" y="1023"/>
                </a:lnTo>
                <a:lnTo>
                  <a:pt x="442" y="629"/>
                </a:lnTo>
                <a:lnTo>
                  <a:pt x="824" y="593"/>
                </a:lnTo>
                <a:lnTo>
                  <a:pt x="745" y="9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sp>
        <p:nvSpPr>
          <p:cNvPr id="10" name="Freeform 10"/>
          <p:cNvSpPr>
            <a:spLocks noEditPoints="1"/>
          </p:cNvSpPr>
          <p:nvPr userDrawn="1"/>
        </p:nvSpPr>
        <p:spPr bwMode="auto">
          <a:xfrm rot="16429818">
            <a:off x="9801548" y="1168873"/>
            <a:ext cx="614851" cy="966883"/>
          </a:xfrm>
          <a:custGeom>
            <a:avLst/>
            <a:gdLst>
              <a:gd name="T0" fmla="*/ 74 w 407"/>
              <a:gd name="T1" fmla="*/ 11 h 641"/>
              <a:gd name="T2" fmla="*/ 72 w 407"/>
              <a:gd name="T3" fmla="*/ 10 h 641"/>
              <a:gd name="T4" fmla="*/ 16 w 407"/>
              <a:gd name="T5" fmla="*/ 33 h 641"/>
              <a:gd name="T6" fmla="*/ 17 w 407"/>
              <a:gd name="T7" fmla="*/ 95 h 641"/>
              <a:gd name="T8" fmla="*/ 21 w 407"/>
              <a:gd name="T9" fmla="*/ 97 h 641"/>
              <a:gd name="T10" fmla="*/ 21 w 407"/>
              <a:gd name="T11" fmla="*/ 100 h 641"/>
              <a:gd name="T12" fmla="*/ 267 w 407"/>
              <a:gd name="T13" fmla="*/ 304 h 641"/>
              <a:gd name="T14" fmla="*/ 272 w 407"/>
              <a:gd name="T15" fmla="*/ 572 h 641"/>
              <a:gd name="T16" fmla="*/ 272 w 407"/>
              <a:gd name="T17" fmla="*/ 572 h 641"/>
              <a:gd name="T18" fmla="*/ 273 w 407"/>
              <a:gd name="T19" fmla="*/ 602 h 641"/>
              <a:gd name="T20" fmla="*/ 297 w 407"/>
              <a:gd name="T21" fmla="*/ 627 h 641"/>
              <a:gd name="T22" fmla="*/ 357 w 407"/>
              <a:gd name="T23" fmla="*/ 622 h 641"/>
              <a:gd name="T24" fmla="*/ 357 w 407"/>
              <a:gd name="T25" fmla="*/ 623 h 641"/>
              <a:gd name="T26" fmla="*/ 358 w 407"/>
              <a:gd name="T27" fmla="*/ 621 h 641"/>
              <a:gd name="T28" fmla="*/ 358 w 407"/>
              <a:gd name="T29" fmla="*/ 621 h 641"/>
              <a:gd name="T30" fmla="*/ 359 w 407"/>
              <a:gd name="T31" fmla="*/ 617 h 641"/>
              <a:gd name="T32" fmla="*/ 357 w 407"/>
              <a:gd name="T33" fmla="*/ 265 h 641"/>
              <a:gd name="T34" fmla="*/ 174 w 407"/>
              <a:gd name="T35" fmla="*/ 56 h 641"/>
              <a:gd name="T36" fmla="*/ 76 w 407"/>
              <a:gd name="T37" fmla="*/ 13 h 641"/>
              <a:gd name="T38" fmla="*/ 74 w 407"/>
              <a:gd name="T39" fmla="*/ 11 h 641"/>
              <a:gd name="T40" fmla="*/ 33 w 407"/>
              <a:gd name="T41" fmla="*/ 45 h 641"/>
              <a:gd name="T42" fmla="*/ 55 w 407"/>
              <a:gd name="T43" fmla="*/ 27 h 641"/>
              <a:gd name="T44" fmla="*/ 55 w 407"/>
              <a:gd name="T45" fmla="*/ 28 h 641"/>
              <a:gd name="T46" fmla="*/ 64 w 407"/>
              <a:gd name="T47" fmla="*/ 31 h 641"/>
              <a:gd name="T48" fmla="*/ 57 w 407"/>
              <a:gd name="T49" fmla="*/ 61 h 641"/>
              <a:gd name="T50" fmla="*/ 29 w 407"/>
              <a:gd name="T51" fmla="*/ 77 h 641"/>
              <a:gd name="T52" fmla="*/ 29 w 407"/>
              <a:gd name="T53" fmla="*/ 77 h 641"/>
              <a:gd name="T54" fmla="*/ 33 w 407"/>
              <a:gd name="T55" fmla="*/ 45 h 641"/>
              <a:gd name="T56" fmla="*/ 307 w 407"/>
              <a:gd name="T57" fmla="*/ 609 h 641"/>
              <a:gd name="T58" fmla="*/ 291 w 407"/>
              <a:gd name="T59" fmla="*/ 593 h 641"/>
              <a:gd name="T60" fmla="*/ 289 w 407"/>
              <a:gd name="T61" fmla="*/ 582 h 641"/>
              <a:gd name="T62" fmla="*/ 321 w 407"/>
              <a:gd name="T63" fmla="*/ 585 h 641"/>
              <a:gd name="T64" fmla="*/ 327 w 407"/>
              <a:gd name="T65" fmla="*/ 576 h 641"/>
              <a:gd name="T66" fmla="*/ 321 w 407"/>
              <a:gd name="T67" fmla="*/ 585 h 641"/>
              <a:gd name="T68" fmla="*/ 339 w 407"/>
              <a:gd name="T69" fmla="*/ 611 h 641"/>
              <a:gd name="T70" fmla="*/ 339 w 407"/>
              <a:gd name="T71" fmla="*/ 612 h 641"/>
              <a:gd name="T72" fmla="*/ 307 w 407"/>
              <a:gd name="T73" fmla="*/ 609 h 641"/>
              <a:gd name="T74" fmla="*/ 338 w 407"/>
              <a:gd name="T75" fmla="*/ 273 h 641"/>
              <a:gd name="T76" fmla="*/ 350 w 407"/>
              <a:gd name="T77" fmla="*/ 583 h 641"/>
              <a:gd name="T78" fmla="*/ 332 w 407"/>
              <a:gd name="T79" fmla="*/ 567 h 641"/>
              <a:gd name="T80" fmla="*/ 332 w 407"/>
              <a:gd name="T81" fmla="*/ 567 h 641"/>
              <a:gd name="T82" fmla="*/ 298 w 407"/>
              <a:gd name="T83" fmla="*/ 558 h 641"/>
              <a:gd name="T84" fmla="*/ 286 w 407"/>
              <a:gd name="T85" fmla="*/ 296 h 641"/>
              <a:gd name="T86" fmla="*/ 133 w 407"/>
              <a:gd name="T87" fmla="*/ 122 h 641"/>
              <a:gd name="T88" fmla="*/ 59 w 407"/>
              <a:gd name="T89" fmla="*/ 89 h 641"/>
              <a:gd name="T90" fmla="*/ 75 w 407"/>
              <a:gd name="T91" fmla="*/ 72 h 641"/>
              <a:gd name="T92" fmla="*/ 86 w 407"/>
              <a:gd name="T93" fmla="*/ 38 h 641"/>
              <a:gd name="T94" fmla="*/ 338 w 407"/>
              <a:gd name="T95" fmla="*/ 27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7" h="641">
                <a:moveTo>
                  <a:pt x="74" y="11"/>
                </a:moveTo>
                <a:cubicBezTo>
                  <a:pt x="73" y="11"/>
                  <a:pt x="73" y="10"/>
                  <a:pt x="72" y="10"/>
                </a:cubicBezTo>
                <a:cubicBezTo>
                  <a:pt x="56" y="0"/>
                  <a:pt x="32" y="10"/>
                  <a:pt x="16" y="33"/>
                </a:cubicBezTo>
                <a:cubicBezTo>
                  <a:pt x="0" y="56"/>
                  <a:pt x="1" y="84"/>
                  <a:pt x="17" y="95"/>
                </a:cubicBezTo>
                <a:cubicBezTo>
                  <a:pt x="18" y="96"/>
                  <a:pt x="20" y="96"/>
                  <a:pt x="21" y="97"/>
                </a:cubicBezTo>
                <a:cubicBezTo>
                  <a:pt x="21" y="100"/>
                  <a:pt x="21" y="100"/>
                  <a:pt x="21" y="100"/>
                </a:cubicBezTo>
                <a:cubicBezTo>
                  <a:pt x="131" y="124"/>
                  <a:pt x="223" y="201"/>
                  <a:pt x="267" y="304"/>
                </a:cubicBezTo>
                <a:cubicBezTo>
                  <a:pt x="304" y="390"/>
                  <a:pt x="306" y="485"/>
                  <a:pt x="272" y="572"/>
                </a:cubicBezTo>
                <a:cubicBezTo>
                  <a:pt x="272" y="572"/>
                  <a:pt x="272" y="572"/>
                  <a:pt x="272" y="572"/>
                </a:cubicBezTo>
                <a:cubicBezTo>
                  <a:pt x="267" y="580"/>
                  <a:pt x="267" y="591"/>
                  <a:pt x="273" y="602"/>
                </a:cubicBezTo>
                <a:cubicBezTo>
                  <a:pt x="277" y="612"/>
                  <a:pt x="286" y="620"/>
                  <a:pt x="297" y="627"/>
                </a:cubicBezTo>
                <a:cubicBezTo>
                  <a:pt x="321" y="641"/>
                  <a:pt x="347" y="639"/>
                  <a:pt x="357" y="622"/>
                </a:cubicBezTo>
                <a:cubicBezTo>
                  <a:pt x="357" y="623"/>
                  <a:pt x="357" y="623"/>
                  <a:pt x="357" y="623"/>
                </a:cubicBezTo>
                <a:cubicBezTo>
                  <a:pt x="357" y="622"/>
                  <a:pt x="357" y="622"/>
                  <a:pt x="358" y="621"/>
                </a:cubicBezTo>
                <a:cubicBezTo>
                  <a:pt x="358" y="621"/>
                  <a:pt x="358" y="621"/>
                  <a:pt x="358" y="621"/>
                </a:cubicBezTo>
                <a:cubicBezTo>
                  <a:pt x="358" y="620"/>
                  <a:pt x="359" y="618"/>
                  <a:pt x="359" y="617"/>
                </a:cubicBezTo>
                <a:cubicBezTo>
                  <a:pt x="407" y="503"/>
                  <a:pt x="406" y="378"/>
                  <a:pt x="357" y="265"/>
                </a:cubicBezTo>
                <a:cubicBezTo>
                  <a:pt x="319" y="176"/>
                  <a:pt x="255" y="104"/>
                  <a:pt x="174" y="56"/>
                </a:cubicBezTo>
                <a:cubicBezTo>
                  <a:pt x="143" y="38"/>
                  <a:pt x="111" y="23"/>
                  <a:pt x="76" y="13"/>
                </a:cubicBezTo>
                <a:cubicBezTo>
                  <a:pt x="76" y="12"/>
                  <a:pt x="75" y="11"/>
                  <a:pt x="74" y="11"/>
                </a:cubicBezTo>
                <a:close/>
                <a:moveTo>
                  <a:pt x="33" y="45"/>
                </a:moveTo>
                <a:cubicBezTo>
                  <a:pt x="41" y="34"/>
                  <a:pt x="49" y="29"/>
                  <a:pt x="55" y="27"/>
                </a:cubicBezTo>
                <a:cubicBezTo>
                  <a:pt x="55" y="28"/>
                  <a:pt x="55" y="28"/>
                  <a:pt x="55" y="28"/>
                </a:cubicBezTo>
                <a:cubicBezTo>
                  <a:pt x="58" y="29"/>
                  <a:pt x="61" y="30"/>
                  <a:pt x="64" y="31"/>
                </a:cubicBezTo>
                <a:cubicBezTo>
                  <a:pt x="67" y="37"/>
                  <a:pt x="66" y="49"/>
                  <a:pt x="57" y="61"/>
                </a:cubicBezTo>
                <a:cubicBezTo>
                  <a:pt x="47" y="76"/>
                  <a:pt x="34" y="81"/>
                  <a:pt x="29" y="77"/>
                </a:cubicBezTo>
                <a:cubicBezTo>
                  <a:pt x="29" y="77"/>
                  <a:pt x="29" y="77"/>
                  <a:pt x="29" y="77"/>
                </a:cubicBezTo>
                <a:cubicBezTo>
                  <a:pt x="24" y="74"/>
                  <a:pt x="23" y="60"/>
                  <a:pt x="33" y="45"/>
                </a:cubicBezTo>
                <a:close/>
                <a:moveTo>
                  <a:pt x="307" y="609"/>
                </a:moveTo>
                <a:cubicBezTo>
                  <a:pt x="300" y="605"/>
                  <a:pt x="294" y="599"/>
                  <a:pt x="291" y="593"/>
                </a:cubicBezTo>
                <a:cubicBezTo>
                  <a:pt x="289" y="588"/>
                  <a:pt x="288" y="584"/>
                  <a:pt x="289" y="582"/>
                </a:cubicBezTo>
                <a:cubicBezTo>
                  <a:pt x="292" y="577"/>
                  <a:pt x="306" y="576"/>
                  <a:pt x="321" y="585"/>
                </a:cubicBezTo>
                <a:cubicBezTo>
                  <a:pt x="327" y="576"/>
                  <a:pt x="327" y="576"/>
                  <a:pt x="327" y="576"/>
                </a:cubicBezTo>
                <a:cubicBezTo>
                  <a:pt x="321" y="585"/>
                  <a:pt x="321" y="585"/>
                  <a:pt x="321" y="585"/>
                </a:cubicBezTo>
                <a:cubicBezTo>
                  <a:pt x="336" y="594"/>
                  <a:pt x="342" y="606"/>
                  <a:pt x="339" y="611"/>
                </a:cubicBezTo>
                <a:cubicBezTo>
                  <a:pt x="339" y="612"/>
                  <a:pt x="339" y="612"/>
                  <a:pt x="339" y="612"/>
                </a:cubicBezTo>
                <a:cubicBezTo>
                  <a:pt x="336" y="617"/>
                  <a:pt x="322" y="618"/>
                  <a:pt x="307" y="609"/>
                </a:cubicBezTo>
                <a:close/>
                <a:moveTo>
                  <a:pt x="338" y="273"/>
                </a:moveTo>
                <a:cubicBezTo>
                  <a:pt x="381" y="373"/>
                  <a:pt x="385" y="482"/>
                  <a:pt x="350" y="583"/>
                </a:cubicBezTo>
                <a:cubicBezTo>
                  <a:pt x="346" y="577"/>
                  <a:pt x="339" y="572"/>
                  <a:pt x="332" y="567"/>
                </a:cubicBezTo>
                <a:cubicBezTo>
                  <a:pt x="332" y="567"/>
                  <a:pt x="332" y="567"/>
                  <a:pt x="332" y="567"/>
                </a:cubicBezTo>
                <a:cubicBezTo>
                  <a:pt x="321" y="561"/>
                  <a:pt x="309" y="558"/>
                  <a:pt x="298" y="558"/>
                </a:cubicBezTo>
                <a:cubicBezTo>
                  <a:pt x="326" y="472"/>
                  <a:pt x="322" y="380"/>
                  <a:pt x="286" y="296"/>
                </a:cubicBezTo>
                <a:cubicBezTo>
                  <a:pt x="254" y="223"/>
                  <a:pt x="200" y="162"/>
                  <a:pt x="133" y="122"/>
                </a:cubicBezTo>
                <a:cubicBezTo>
                  <a:pt x="110" y="109"/>
                  <a:pt x="85" y="97"/>
                  <a:pt x="59" y="89"/>
                </a:cubicBezTo>
                <a:cubicBezTo>
                  <a:pt x="65" y="85"/>
                  <a:pt x="70" y="79"/>
                  <a:pt x="75" y="72"/>
                </a:cubicBezTo>
                <a:cubicBezTo>
                  <a:pt x="82" y="61"/>
                  <a:pt x="86" y="49"/>
                  <a:pt x="86" y="38"/>
                </a:cubicBezTo>
                <a:cubicBezTo>
                  <a:pt x="199" y="78"/>
                  <a:pt x="290" y="162"/>
                  <a:pt x="338" y="2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pt-BR"/>
          </a:p>
        </p:txBody>
      </p:sp>
      <p:pic>
        <p:nvPicPr>
          <p:cNvPr id="11" name="Imagem 10"/>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7082531" y="3562025"/>
            <a:ext cx="676275" cy="676275"/>
          </a:xfrm>
          <a:prstGeom prst="rect">
            <a:avLst/>
          </a:prstGeom>
        </p:spPr>
      </p:pic>
      <p:pic>
        <p:nvPicPr>
          <p:cNvPr id="41" name="Picture 40"/>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290524" y="6067150"/>
            <a:ext cx="3184639" cy="635000"/>
          </a:xfrm>
          <a:prstGeom prst="rect">
            <a:avLst/>
          </a:prstGeom>
        </p:spPr>
      </p:pic>
      <p:pic>
        <p:nvPicPr>
          <p:cNvPr id="43" name="Picture 42" descr="brancoTIRA-04-05.png"/>
          <p:cNvPicPr>
            <a:picLocks noChangeAspect="1"/>
          </p:cNvPicPr>
          <p:nvPr userDrawn="1"/>
        </p:nvPicPr>
        <p:blipFill>
          <a:blip r:embed="rId6"/>
          <a:stretch>
            <a:fillRect/>
          </a:stretch>
        </p:blipFill>
        <p:spPr>
          <a:xfrm>
            <a:off x="8255572" y="3166872"/>
            <a:ext cx="3938016" cy="3691128"/>
          </a:xfrm>
          <a:prstGeom prst="rect">
            <a:avLst/>
          </a:prstGeom>
        </p:spPr>
      </p:pic>
      <p:sp>
        <p:nvSpPr>
          <p:cNvPr id="16" name="Marcador de Posição do Texto 2"/>
          <p:cNvSpPr>
            <a:spLocks noGrp="1"/>
          </p:cNvSpPr>
          <p:nvPr>
            <p:ph type="body" idx="11" hasCustomPrompt="1"/>
          </p:nvPr>
        </p:nvSpPr>
        <p:spPr>
          <a:xfrm>
            <a:off x="436695" y="4225313"/>
            <a:ext cx="5428976" cy="855834"/>
          </a:xfrm>
        </p:spPr>
        <p:txBody>
          <a:bodyPr anchor="t">
            <a:normAutofit/>
          </a:bodyPr>
          <a:lstStyle>
            <a:lvl1pPr marL="0" indent="0" algn="l">
              <a:lnSpc>
                <a:spcPct val="85000"/>
              </a:lnSpc>
              <a:buNone/>
              <a:defRPr lang="pt-PT" sz="2800" kern="1200" baseline="0" dirty="0" smtClean="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smtClean="0"/>
              <a:t>AUTHOR’S EMAIL</a:t>
            </a:r>
            <a:r>
              <a:rPr lang="pt-PT" dirty="0"/>
              <a:t/>
            </a:r>
            <a:br>
              <a:rPr lang="pt-PT" dirty="0"/>
            </a:br>
            <a:r>
              <a:rPr lang="pt-PT" dirty="0"/>
              <a:t>ARIAL, </a:t>
            </a:r>
            <a:r>
              <a:rPr lang="pt-PT" dirty="0" smtClean="0"/>
              <a:t>28</a:t>
            </a:r>
            <a:endParaRPr lang="pt-PT" dirty="0"/>
          </a:p>
        </p:txBody>
      </p:sp>
    </p:spTree>
    <p:extLst>
      <p:ext uri="{BB962C8B-B14F-4D97-AF65-F5344CB8AC3E}">
        <p14:creationId xmlns:p14="http://schemas.microsoft.com/office/powerpoint/2010/main" val="16041213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5" name="Block Arc 34"/>
          <p:cNvSpPr/>
          <p:nvPr userDrawn="1"/>
        </p:nvSpPr>
        <p:spPr>
          <a:xfrm rot="18900000">
            <a:off x="8840930" y="-1964971"/>
            <a:ext cx="7775879" cy="7775879"/>
          </a:xfrm>
          <a:prstGeom prst="blockArc">
            <a:avLst>
              <a:gd name="adj1" fmla="val 7758101"/>
              <a:gd name="adj2" fmla="val 3527995"/>
              <a:gd name="adj3" fmla="val 21570"/>
            </a:avLst>
          </a:prstGeom>
          <a:solidFill>
            <a:srgbClr val="F7941E">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pt-PT">
              <a:solidFill>
                <a:prstClr val="white"/>
              </a:solidFill>
              <a:latin typeface="Calibri" panose="020F0502020204030204"/>
            </a:endParaRPr>
          </a:p>
        </p:txBody>
      </p:sp>
      <p:pic>
        <p:nvPicPr>
          <p:cNvPr id="33" name="Imagem 1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8472488" y="-1504259"/>
            <a:ext cx="2168166" cy="2677213"/>
          </a:xfrm>
          <a:prstGeom prst="rect">
            <a:avLst/>
          </a:prstGeom>
        </p:spPr>
      </p:pic>
      <p:sp>
        <p:nvSpPr>
          <p:cNvPr id="31" name="Text Placeholder 29"/>
          <p:cNvSpPr>
            <a:spLocks noGrp="1"/>
          </p:cNvSpPr>
          <p:nvPr>
            <p:ph type="body" sz="quarter" idx="10" hasCustomPrompt="1"/>
          </p:nvPr>
        </p:nvSpPr>
        <p:spPr>
          <a:xfrm>
            <a:off x="480834" y="388805"/>
            <a:ext cx="5593173" cy="973138"/>
          </a:xfrm>
        </p:spPr>
        <p:txBody>
          <a:bodyPr anchor="ctr">
            <a:noAutofit/>
          </a:bodyPr>
          <a:lstStyle>
            <a:lvl1pPr marL="0" indent="0" algn="l">
              <a:lnSpc>
                <a:spcPct val="85000"/>
              </a:lnSpc>
              <a:buNone/>
              <a:defRPr sz="4000" b="1" baseline="0">
                <a:gradFill>
                  <a:gsLst>
                    <a:gs pos="0">
                      <a:srgbClr val="F7941E"/>
                    </a:gs>
                    <a:gs pos="100000">
                      <a:srgbClr val="F26522"/>
                    </a:gs>
                  </a:gsLst>
                  <a:lin ang="10800000" scaled="0"/>
                </a:gradFill>
              </a:defRPr>
            </a:lvl1pPr>
          </a:lstStyle>
          <a:p>
            <a:pPr lvl="0"/>
            <a:r>
              <a:rPr lang="en-US" dirty="0" smtClean="0"/>
              <a:t>TITLE - ARIAL 40</a:t>
            </a:r>
            <a:endParaRPr lang="en-US" dirty="0"/>
          </a:p>
        </p:txBody>
      </p:sp>
      <p:pic>
        <p:nvPicPr>
          <p:cNvPr id="34" name="Imagem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rot="18822641">
            <a:off x="10833084" y="250108"/>
            <a:ext cx="474088" cy="470053"/>
          </a:xfrm>
          <a:prstGeom prst="rect">
            <a:avLst/>
          </a:prstGeom>
        </p:spPr>
      </p:pic>
      <p:sp>
        <p:nvSpPr>
          <p:cNvPr id="39" name="Freeform 7"/>
          <p:cNvSpPr>
            <a:spLocks noEditPoints="1"/>
          </p:cNvSpPr>
          <p:nvPr userDrawn="1"/>
        </p:nvSpPr>
        <p:spPr bwMode="auto">
          <a:xfrm rot="21132398">
            <a:off x="11291086" y="2139772"/>
            <a:ext cx="621311" cy="762160"/>
          </a:xfrm>
          <a:custGeom>
            <a:avLst/>
            <a:gdLst>
              <a:gd name="T0" fmla="*/ 777 w 869"/>
              <a:gd name="T1" fmla="*/ 1006 h 1066"/>
              <a:gd name="T2" fmla="*/ 869 w 869"/>
              <a:gd name="T3" fmla="*/ 563 h 1066"/>
              <a:gd name="T4" fmla="*/ 0 w 869"/>
              <a:gd name="T5" fmla="*/ 0 h 1066"/>
              <a:gd name="T6" fmla="*/ 324 w 869"/>
              <a:gd name="T7" fmla="*/ 1066 h 1066"/>
              <a:gd name="T8" fmla="*/ 777 w 869"/>
              <a:gd name="T9" fmla="*/ 1006 h 1066"/>
              <a:gd name="T10" fmla="*/ 436 w 869"/>
              <a:gd name="T11" fmla="*/ 591 h 1066"/>
              <a:gd name="T12" fmla="*/ 106 w 869"/>
              <a:gd name="T13" fmla="*/ 115 h 1066"/>
              <a:gd name="T14" fmla="*/ 790 w 869"/>
              <a:gd name="T15" fmla="*/ 558 h 1066"/>
              <a:gd name="T16" fmla="*/ 436 w 869"/>
              <a:gd name="T17" fmla="*/ 591 h 1066"/>
              <a:gd name="T18" fmla="*/ 406 w 869"/>
              <a:gd name="T19" fmla="*/ 616 h 1066"/>
              <a:gd name="T20" fmla="*/ 333 w 869"/>
              <a:gd name="T21" fmla="*/ 967 h 1066"/>
              <a:gd name="T22" fmla="*/ 87 w 869"/>
              <a:gd name="T23" fmla="*/ 158 h 1066"/>
              <a:gd name="T24" fmla="*/ 406 w 869"/>
              <a:gd name="T25" fmla="*/ 616 h 1066"/>
              <a:gd name="T26" fmla="*/ 745 w 869"/>
              <a:gd name="T27" fmla="*/ 973 h 1066"/>
              <a:gd name="T28" fmla="*/ 361 w 869"/>
              <a:gd name="T29" fmla="*/ 1023 h 1066"/>
              <a:gd name="T30" fmla="*/ 442 w 869"/>
              <a:gd name="T31" fmla="*/ 629 h 1066"/>
              <a:gd name="T32" fmla="*/ 824 w 869"/>
              <a:gd name="T33" fmla="*/ 593 h 1066"/>
              <a:gd name="T34" fmla="*/ 745 w 869"/>
              <a:gd name="T35" fmla="*/ 973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9" h="1066">
                <a:moveTo>
                  <a:pt x="777" y="1006"/>
                </a:moveTo>
                <a:lnTo>
                  <a:pt x="869" y="563"/>
                </a:lnTo>
                <a:lnTo>
                  <a:pt x="0" y="0"/>
                </a:lnTo>
                <a:lnTo>
                  <a:pt x="324" y="1066"/>
                </a:lnTo>
                <a:lnTo>
                  <a:pt x="777" y="1006"/>
                </a:lnTo>
                <a:close/>
                <a:moveTo>
                  <a:pt x="436" y="591"/>
                </a:moveTo>
                <a:lnTo>
                  <a:pt x="106" y="115"/>
                </a:lnTo>
                <a:lnTo>
                  <a:pt x="790" y="558"/>
                </a:lnTo>
                <a:lnTo>
                  <a:pt x="436" y="591"/>
                </a:lnTo>
                <a:close/>
                <a:moveTo>
                  <a:pt x="406" y="616"/>
                </a:moveTo>
                <a:lnTo>
                  <a:pt x="333" y="967"/>
                </a:lnTo>
                <a:lnTo>
                  <a:pt x="87" y="158"/>
                </a:lnTo>
                <a:lnTo>
                  <a:pt x="406" y="616"/>
                </a:lnTo>
                <a:close/>
                <a:moveTo>
                  <a:pt x="745" y="973"/>
                </a:moveTo>
                <a:lnTo>
                  <a:pt x="361" y="1023"/>
                </a:lnTo>
                <a:lnTo>
                  <a:pt x="442" y="629"/>
                </a:lnTo>
                <a:lnTo>
                  <a:pt x="824" y="593"/>
                </a:lnTo>
                <a:lnTo>
                  <a:pt x="745" y="97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0" name="Picture 39" descr="3TIRA-04-04.png"/>
          <p:cNvPicPr>
            <a:picLocks noChangeAspect="1"/>
          </p:cNvPicPr>
          <p:nvPr userDrawn="1"/>
        </p:nvPicPr>
        <p:blipFill>
          <a:blip r:embed="rId4"/>
          <a:stretch>
            <a:fillRect/>
          </a:stretch>
        </p:blipFill>
        <p:spPr>
          <a:xfrm>
            <a:off x="8255572" y="3166872"/>
            <a:ext cx="3938016" cy="3691128"/>
          </a:xfrm>
          <a:prstGeom prst="rect">
            <a:avLst/>
          </a:prstGeom>
        </p:spPr>
      </p:pic>
    </p:spTree>
    <p:extLst>
      <p:ext uri="{BB962C8B-B14F-4D97-AF65-F5344CB8AC3E}">
        <p14:creationId xmlns:p14="http://schemas.microsoft.com/office/powerpoint/2010/main" val="14315317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object">
    <p:spTree>
      <p:nvGrpSpPr>
        <p:cNvPr id="1" name=""/>
        <p:cNvGrpSpPr/>
        <p:nvPr/>
      </p:nvGrpSpPr>
      <p:grpSpPr>
        <a:xfrm>
          <a:off x="0" y="0"/>
          <a:ext cx="0" cy="0"/>
          <a:chOff x="0" y="0"/>
          <a:chExt cx="0" cy="0"/>
        </a:xfrm>
      </p:grpSpPr>
      <p:sp>
        <p:nvSpPr>
          <p:cNvPr id="5" name="Título 1"/>
          <p:cNvSpPr>
            <a:spLocks noGrp="1"/>
          </p:cNvSpPr>
          <p:nvPr>
            <p:ph type="title" hasCustomPrompt="1"/>
          </p:nvPr>
        </p:nvSpPr>
        <p:spPr>
          <a:xfrm>
            <a:off x="165100" y="160339"/>
            <a:ext cx="11861800" cy="449261"/>
          </a:xfrm>
        </p:spPr>
        <p:txBody>
          <a:bodyPr anchor="t"/>
          <a:lstStyle>
            <a:lvl1pPr>
              <a:defRPr lang="pt-PT" sz="2800" b="1" kern="1200" smtClean="0">
                <a:gradFill flip="none" rotWithShape="1">
                  <a:gsLst>
                    <a:gs pos="0">
                      <a:srgbClr val="F7941E"/>
                    </a:gs>
                    <a:gs pos="100000">
                      <a:srgbClr val="F26522"/>
                    </a:gs>
                  </a:gsLst>
                  <a:lin ang="10800000" scaled="1"/>
                  <a:tileRect/>
                </a:gradFill>
                <a:latin typeface="Arial" panose="020B0604020202020204" pitchFamily="34" charset="0"/>
                <a:ea typeface="+mn-ea"/>
                <a:cs typeface="Arial" panose="020B0604020202020204" pitchFamily="34" charset="0"/>
              </a:defRPr>
            </a:lvl1pPr>
          </a:lstStyle>
          <a:p>
            <a:r>
              <a:rPr lang="pt-PT" dirty="0"/>
              <a:t>CLICK TO EDIT MASTER TITLE – ARIAL 28</a:t>
            </a:r>
            <a:endParaRPr lang="pt-BR" dirty="0"/>
          </a:p>
        </p:txBody>
      </p:sp>
      <p:sp>
        <p:nvSpPr>
          <p:cNvPr id="6" name="Marcador de Posição do Texto 2"/>
          <p:cNvSpPr>
            <a:spLocks noGrp="1"/>
          </p:cNvSpPr>
          <p:nvPr>
            <p:ph type="body" idx="10" hasCustomPrompt="1"/>
          </p:nvPr>
        </p:nvSpPr>
        <p:spPr>
          <a:xfrm>
            <a:off x="165100" y="609601"/>
            <a:ext cx="11861800" cy="421340"/>
          </a:xfrm>
        </p:spPr>
        <p:txBody>
          <a:bodyPr>
            <a:normAutofit/>
          </a:bodyPr>
          <a:lstStyle>
            <a:lvl1pPr marL="0" indent="0">
              <a:buNone/>
              <a:defRPr lang="pt-PT" sz="2000" kern="1200" baseline="0" dirty="0" smtClean="0">
                <a:solidFill>
                  <a:srgbClr val="6D6E7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a:t>CLICK TO EDIT MASTER SUBTITLE – ARIAL 20</a:t>
            </a:r>
          </a:p>
        </p:txBody>
      </p:sp>
      <p:pic>
        <p:nvPicPr>
          <p:cNvPr id="32" name="Picture 31" descr="3TIRA-04-04.png"/>
          <p:cNvPicPr>
            <a:picLocks noChangeAspect="1"/>
          </p:cNvPicPr>
          <p:nvPr userDrawn="1"/>
        </p:nvPicPr>
        <p:blipFill>
          <a:blip r:embed="rId2"/>
          <a:stretch>
            <a:fillRect/>
          </a:stretch>
        </p:blipFill>
        <p:spPr>
          <a:xfrm>
            <a:off x="8255572" y="3166872"/>
            <a:ext cx="3938016" cy="3691128"/>
          </a:xfrm>
          <a:prstGeom prst="rect">
            <a:avLst/>
          </a:prstGeom>
        </p:spPr>
      </p:pic>
    </p:spTree>
    <p:extLst>
      <p:ext uri="{BB962C8B-B14F-4D97-AF65-F5344CB8AC3E}">
        <p14:creationId xmlns:p14="http://schemas.microsoft.com/office/powerpoint/2010/main" val="2124258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6"/>
            <a:ext cx="10517188" cy="827180"/>
          </a:xfrm>
          <a:prstGeom prst="rect">
            <a:avLst/>
          </a:prstGeom>
        </p:spPr>
        <p:txBody>
          <a:bodyPr vert="horz" lIns="91440" tIns="45720" rIns="91440" bIns="45720" rtlCol="0" anchor="ctr">
            <a:noAutofit/>
          </a:bodyPr>
          <a:lstStyle/>
          <a:p>
            <a:r>
              <a:rPr lang="pt-PT" dirty="0"/>
              <a:t>CLICK TO EDIT MASTER TITLE – ARIAL 28</a:t>
            </a:r>
            <a:endParaRPr lang="pt-BR" dirty="0"/>
          </a:p>
        </p:txBody>
      </p:sp>
      <p:sp>
        <p:nvSpPr>
          <p:cNvPr id="3" name="Marcador de Posição do Texto 2"/>
          <p:cNvSpPr>
            <a:spLocks noGrp="1"/>
          </p:cNvSpPr>
          <p:nvPr>
            <p:ph type="body" idx="1"/>
          </p:nvPr>
        </p:nvSpPr>
        <p:spPr>
          <a:xfrm>
            <a:off x="838200" y="1367794"/>
            <a:ext cx="10517188" cy="4705431"/>
          </a:xfrm>
          <a:prstGeom prst="rect">
            <a:avLst/>
          </a:prstGeom>
        </p:spPr>
        <p:txBody>
          <a:bodyPr vert="horz" lIns="91440" tIns="45720" rIns="91440" bIns="45720" rtlCol="0">
            <a:normAutofit/>
          </a:bodyPr>
          <a:lstStyle/>
          <a:p>
            <a:pPr lvl="0"/>
            <a:r>
              <a:rPr lang="pt-PT" dirty="0"/>
              <a:t>Click to edit text</a:t>
            </a:r>
          </a:p>
          <a:p>
            <a:pPr lvl="1"/>
            <a:r>
              <a:rPr lang="pt-PT" dirty="0"/>
              <a:t>Second level</a:t>
            </a:r>
          </a:p>
          <a:p>
            <a:pPr lvl="2"/>
            <a:r>
              <a:rPr lang="pt-PT" dirty="0"/>
              <a:t>Third level</a:t>
            </a:r>
          </a:p>
          <a:p>
            <a:pPr lvl="3"/>
            <a:r>
              <a:rPr lang="pt-PT" dirty="0"/>
              <a:t>Fourth level</a:t>
            </a:r>
          </a:p>
          <a:p>
            <a:pPr lvl="4"/>
            <a:r>
              <a:rPr lang="pt-PT" dirty="0"/>
              <a:t>Fifth level</a:t>
            </a:r>
          </a:p>
          <a:p>
            <a:pPr lvl="4"/>
            <a:endParaRPr lang="pt-BR" dirty="0"/>
          </a:p>
        </p:txBody>
      </p:sp>
      <p:sp>
        <p:nvSpPr>
          <p:cNvPr id="37" name="Marcador de Posição do Texto 2"/>
          <p:cNvSpPr txBox="1">
            <a:spLocks/>
          </p:cNvSpPr>
          <p:nvPr userDrawn="1"/>
        </p:nvSpPr>
        <p:spPr>
          <a:xfrm>
            <a:off x="0" y="6473479"/>
            <a:ext cx="544439" cy="38452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fld id="{F741D31B-0117-494C-9AC9-BC49D938EB1E}" type="slidenum">
              <a:rPr lang="pt-PT" sz="1000" b="1" smtClean="0"/>
              <a:pPr algn="ctr"/>
              <a:t>‹#›</a:t>
            </a:fld>
            <a:endParaRPr lang="pt-PT" sz="1000" b="1" dirty="0"/>
          </a:p>
        </p:txBody>
      </p:sp>
      <p:sp>
        <p:nvSpPr>
          <p:cNvPr id="38" name="Marcador de Posição do Texto 2"/>
          <p:cNvSpPr txBox="1">
            <a:spLocks/>
          </p:cNvSpPr>
          <p:nvPr userDrawn="1"/>
        </p:nvSpPr>
        <p:spPr>
          <a:xfrm>
            <a:off x="484968" y="6509289"/>
            <a:ext cx="3970292" cy="3374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solidFill>
                  <a:srgbClr val="6D6E71"/>
                </a:solidFill>
              </a:rPr>
              <a:t>WeDo Technologies 2017 | All rights reserved &amp; strictly confidential</a:t>
            </a:r>
          </a:p>
        </p:txBody>
      </p:sp>
    </p:spTree>
    <p:extLst>
      <p:ext uri="{BB962C8B-B14F-4D97-AF65-F5344CB8AC3E}">
        <p14:creationId xmlns:p14="http://schemas.microsoft.com/office/powerpoint/2010/main" val="3907304248"/>
      </p:ext>
    </p:extLst>
  </p:cSld>
  <p:clrMap bg1="lt1" tx1="dk1" bg2="lt2" tx2="dk2" accent1="accent1" accent2="accent2" accent3="accent3" accent4="accent4" accent5="accent5" accent6="accent6" hlink="hlink" folHlink="folHlink"/>
  <p:sldLayoutIdLst>
    <p:sldLayoutId id="2147483788" r:id="rId1"/>
    <p:sldLayoutId id="2147483796" r:id="rId2"/>
    <p:sldLayoutId id="2147483803" r:id="rId3"/>
    <p:sldLayoutId id="2147483797" r:id="rId4"/>
    <p:sldLayoutId id="2147483798" r:id="rId5"/>
    <p:sldLayoutId id="2147483780"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pt-BR" sz="2800" b="1" kern="1200" dirty="0">
          <a:gradFill flip="none" rotWithShape="1">
            <a:gsLst>
              <a:gs pos="0">
                <a:srgbClr val="F7941E"/>
              </a:gs>
              <a:gs pos="100000">
                <a:srgbClr val="F26522"/>
              </a:gs>
            </a:gsLst>
            <a:lin ang="10800000" scaled="1"/>
            <a:tileRect/>
          </a:gradFill>
          <a:latin typeface="Arial" panose="020B0604020202020204" pitchFamily="34" charset="0"/>
          <a:ea typeface="+mn-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Clr>
          <a:srgbClr val="F26522"/>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joaopaz.com/juni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junit/junit_parameterized_test.htm"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site.mockito.org/"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mailto:Joao.Paz@wedotechnologies.com" TargetMode="External"/><Relationship Id="rId2" Type="http://schemas.openxmlformats.org/officeDocument/2006/relationships/hyperlink" Target="mailto:Luis.Passos@wedotechnologies.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Writing AF Unit Tests - 2018</a:t>
            </a:r>
            <a:endParaRPr lang="en-US" dirty="0"/>
          </a:p>
        </p:txBody>
      </p:sp>
      <p:sp>
        <p:nvSpPr>
          <p:cNvPr id="3" name="Text Placeholder 2"/>
          <p:cNvSpPr>
            <a:spLocks noGrp="1"/>
          </p:cNvSpPr>
          <p:nvPr>
            <p:ph type="body" idx="11"/>
          </p:nvPr>
        </p:nvSpPr>
        <p:spPr/>
        <p:txBody>
          <a:bodyPr>
            <a:normAutofit fontScale="92500" lnSpcReduction="10000"/>
          </a:bodyPr>
          <a:lstStyle/>
          <a:p>
            <a:r>
              <a:rPr lang="pt-PT" dirty="0" smtClean="0"/>
              <a:t>Luis Passos Carvalho</a:t>
            </a:r>
          </a:p>
          <a:p>
            <a:r>
              <a:rPr lang="pt-PT" dirty="0" smtClean="0"/>
              <a:t>João António Paz</a:t>
            </a:r>
            <a:endParaRPr lang="pt-PT" dirty="0"/>
          </a:p>
        </p:txBody>
      </p:sp>
    </p:spTree>
    <p:extLst>
      <p:ext uri="{BB962C8B-B14F-4D97-AF65-F5344CB8AC3E}">
        <p14:creationId xmlns:p14="http://schemas.microsoft.com/office/powerpoint/2010/main" val="356304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pt-PT" dirty="0" err="1" smtClean="0"/>
              <a:t>What</a:t>
            </a:r>
            <a:r>
              <a:rPr lang="pt-PT" dirty="0" smtClean="0"/>
              <a:t> </a:t>
            </a:r>
            <a:r>
              <a:rPr lang="pt-PT" dirty="0" err="1" smtClean="0"/>
              <a:t>it</a:t>
            </a:r>
            <a:r>
              <a:rPr lang="pt-PT" dirty="0" smtClean="0"/>
              <a:t> looks </a:t>
            </a:r>
            <a:r>
              <a:rPr lang="pt-PT" dirty="0" err="1" smtClean="0"/>
              <a:t>like</a:t>
            </a:r>
            <a:endParaRPr lang="pt-PT" dirty="0"/>
          </a:p>
        </p:txBody>
      </p:sp>
      <p:sp>
        <p:nvSpPr>
          <p:cNvPr id="9" name="Text Placeholder 8"/>
          <p:cNvSpPr>
            <a:spLocks noGrp="1"/>
          </p:cNvSpPr>
          <p:nvPr>
            <p:ph type="body" idx="11"/>
          </p:nvPr>
        </p:nvSpPr>
        <p:spPr/>
        <p:txBody>
          <a:bodyPr/>
          <a:lstStyle/>
          <a:p>
            <a:r>
              <a:rPr lang="pt-PT" dirty="0" err="1"/>
              <a:t>Unit</a:t>
            </a:r>
            <a:r>
              <a:rPr lang="pt-PT" dirty="0"/>
              <a:t> </a:t>
            </a:r>
            <a:r>
              <a:rPr lang="pt-PT" dirty="0" err="1"/>
              <a:t>Test</a:t>
            </a:r>
            <a:r>
              <a:rPr lang="pt-PT" dirty="0"/>
              <a:t> </a:t>
            </a:r>
            <a:r>
              <a:rPr lang="pt-PT" dirty="0" err="1"/>
              <a:t>Environment</a:t>
            </a:r>
            <a:endParaRPr lang="pt-PT" dirty="0"/>
          </a:p>
        </p:txBody>
      </p:sp>
      <p:sp>
        <p:nvSpPr>
          <p:cNvPr id="10" name="Text Placeholder 9"/>
          <p:cNvSpPr>
            <a:spLocks noGrp="1"/>
          </p:cNvSpPr>
          <p:nvPr>
            <p:ph type="body" idx="12"/>
          </p:nvPr>
        </p:nvSpPr>
        <p:spPr/>
        <p:txBody>
          <a:bodyPr/>
          <a:lstStyle/>
          <a:p>
            <a:r>
              <a:rPr lang="pt-PT" dirty="0"/>
              <a:t>1</a:t>
            </a:r>
          </a:p>
        </p:txBody>
      </p:sp>
    </p:spTree>
    <p:extLst>
      <p:ext uri="{BB962C8B-B14F-4D97-AF65-F5344CB8AC3E}">
        <p14:creationId xmlns:p14="http://schemas.microsoft.com/office/powerpoint/2010/main" val="2671612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Unit</a:t>
            </a:r>
            <a:r>
              <a:rPr lang="pt-PT" dirty="0" smtClean="0"/>
              <a:t> </a:t>
            </a:r>
            <a:r>
              <a:rPr lang="pt-PT" dirty="0" err="1" smtClean="0"/>
              <a:t>Test</a:t>
            </a:r>
            <a:r>
              <a:rPr lang="pt-PT" dirty="0" smtClean="0"/>
              <a:t> </a:t>
            </a:r>
            <a:r>
              <a:rPr lang="pt-PT" dirty="0" err="1" smtClean="0"/>
              <a:t>Environment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a:t>
            </a:r>
            <a:r>
              <a:rPr lang="pt-PT" dirty="0" err="1" smtClean="0"/>
              <a:t>Lifecycle</a:t>
            </a:r>
            <a:endParaRPr lang="en-US" dirty="0"/>
          </a:p>
        </p:txBody>
      </p:sp>
      <p:sp>
        <p:nvSpPr>
          <p:cNvPr id="5" name="TextBox 4"/>
          <p:cNvSpPr txBox="1"/>
          <p:nvPr/>
        </p:nvSpPr>
        <p:spPr>
          <a:xfrm>
            <a:off x="304800" y="1219207"/>
            <a:ext cx="9857186" cy="4801314"/>
          </a:xfrm>
          <a:prstGeom prst="rect">
            <a:avLst/>
          </a:prstGeom>
          <a:noFill/>
        </p:spPr>
        <p:txBody>
          <a:bodyPr wrap="none" rtlCol="0">
            <a:spAutoFit/>
          </a:bodyPr>
          <a:lstStyle/>
          <a:p>
            <a:r>
              <a:rPr lang="pt-PT" dirty="0" smtClean="0"/>
              <a:t>A </a:t>
            </a:r>
            <a:r>
              <a:rPr lang="pt-PT" dirty="0" err="1" smtClean="0"/>
              <a:t>test</a:t>
            </a:r>
            <a:r>
              <a:rPr lang="pt-PT" dirty="0" smtClean="0"/>
              <a:t> </a:t>
            </a:r>
            <a:r>
              <a:rPr lang="pt-PT" dirty="0" err="1" smtClean="0"/>
              <a:t>class</a:t>
            </a:r>
            <a:r>
              <a:rPr lang="pt-PT" dirty="0" smtClean="0"/>
              <a:t> </a:t>
            </a:r>
            <a:r>
              <a:rPr lang="pt-PT" dirty="0" err="1" smtClean="0"/>
              <a:t>will</a:t>
            </a:r>
            <a:r>
              <a:rPr lang="pt-PT" dirty="0" smtClean="0"/>
              <a:t> </a:t>
            </a:r>
            <a:r>
              <a:rPr lang="pt-PT" dirty="0" err="1" smtClean="0"/>
              <a:t>tipically</a:t>
            </a:r>
            <a:r>
              <a:rPr lang="pt-PT" dirty="0" smtClean="0"/>
              <a:t> </a:t>
            </a:r>
            <a:r>
              <a:rPr lang="pt-PT" dirty="0" err="1" smtClean="0"/>
              <a:t>run</a:t>
            </a:r>
            <a:r>
              <a:rPr lang="pt-PT" dirty="0" smtClean="0"/>
              <a:t> </a:t>
            </a:r>
            <a:r>
              <a:rPr lang="pt-PT" dirty="0" err="1" smtClean="0"/>
              <a:t>like</a:t>
            </a:r>
            <a:r>
              <a:rPr lang="pt-PT" dirty="0" smtClean="0"/>
              <a:t> </a:t>
            </a:r>
            <a:r>
              <a:rPr lang="pt-PT" dirty="0" err="1" smtClean="0"/>
              <a:t>this</a:t>
            </a:r>
            <a:r>
              <a:rPr lang="pt-PT" dirty="0" smtClean="0"/>
              <a:t>:</a:t>
            </a:r>
          </a:p>
          <a:p>
            <a:pPr marL="342900" indent="-342900">
              <a:buFont typeface="+mj-lt"/>
              <a:buAutoNum type="arabicPeriod"/>
            </a:pPr>
            <a:r>
              <a:rPr lang="pt-PT" dirty="0" err="1" smtClean="0"/>
              <a:t>From</a:t>
            </a:r>
            <a:r>
              <a:rPr lang="pt-PT" dirty="0"/>
              <a:t> </a:t>
            </a:r>
            <a:r>
              <a:rPr lang="pt-PT" dirty="0" err="1" smtClean="0"/>
              <a:t>the</a:t>
            </a:r>
            <a:r>
              <a:rPr lang="pt-PT" dirty="0" smtClean="0"/>
              <a:t> top </a:t>
            </a:r>
            <a:r>
              <a:rPr lang="pt-PT" dirty="0" err="1" smtClean="0"/>
              <a:t>most</a:t>
            </a:r>
            <a:r>
              <a:rPr lang="pt-PT" dirty="0" smtClean="0"/>
              <a:t> </a:t>
            </a:r>
            <a:r>
              <a:rPr lang="pt-PT" dirty="0" err="1" smtClean="0"/>
              <a:t>parent</a:t>
            </a:r>
            <a:r>
              <a:rPr lang="pt-PT" dirty="0" smtClean="0"/>
              <a:t> </a:t>
            </a:r>
            <a:r>
              <a:rPr lang="pt-PT" dirty="0" err="1" smtClean="0"/>
              <a:t>down</a:t>
            </a:r>
            <a:r>
              <a:rPr lang="pt-PT" dirty="0" smtClean="0"/>
              <a:t>, execute </a:t>
            </a:r>
            <a:r>
              <a:rPr lang="pt-PT" dirty="0" err="1" smtClean="0"/>
              <a:t>the</a:t>
            </a:r>
            <a:r>
              <a:rPr lang="pt-PT" dirty="0" smtClean="0"/>
              <a:t> </a:t>
            </a:r>
            <a:r>
              <a:rPr lang="pt-PT" dirty="0" err="1" smtClean="0"/>
              <a:t>methods</a:t>
            </a:r>
            <a:r>
              <a:rPr lang="pt-PT" dirty="0" smtClean="0"/>
              <a:t> </a:t>
            </a:r>
            <a:r>
              <a:rPr lang="pt-PT" dirty="0" err="1" smtClean="0"/>
              <a:t>marked</a:t>
            </a:r>
            <a:r>
              <a:rPr lang="pt-PT" dirty="0" smtClean="0"/>
              <a:t> </a:t>
            </a:r>
            <a:r>
              <a:rPr lang="pt-PT" dirty="0" err="1" smtClean="0"/>
              <a:t>with</a:t>
            </a:r>
            <a:r>
              <a:rPr lang="pt-PT" dirty="0" smtClean="0"/>
              <a:t> </a:t>
            </a:r>
            <a:r>
              <a:rPr lang="pt-PT" i="1" dirty="0" smtClean="0"/>
              <a:t>@</a:t>
            </a:r>
            <a:r>
              <a:rPr lang="pt-PT" i="1" dirty="0" err="1" smtClean="0"/>
              <a:t>BeforeClass</a:t>
            </a:r>
            <a:endParaRPr lang="pt-PT" i="1" dirty="0" smtClean="0"/>
          </a:p>
          <a:p>
            <a:pPr marL="800100" lvl="1" indent="-342900">
              <a:buFont typeface="+mj-lt"/>
              <a:buAutoNum type="arabicPeriod"/>
            </a:pPr>
            <a:r>
              <a:rPr lang="pt-PT" dirty="0" err="1" smtClean="0"/>
              <a:t>One</a:t>
            </a:r>
            <a:r>
              <a:rPr lang="pt-PT" dirty="0" smtClean="0"/>
              <a:t> </a:t>
            </a:r>
            <a:r>
              <a:rPr lang="pt-PT" dirty="0" err="1" smtClean="0"/>
              <a:t>of</a:t>
            </a:r>
            <a:r>
              <a:rPr lang="pt-PT" dirty="0" smtClean="0"/>
              <a:t> </a:t>
            </a:r>
            <a:r>
              <a:rPr lang="pt-PT" dirty="0" err="1" smtClean="0"/>
              <a:t>these</a:t>
            </a:r>
            <a:r>
              <a:rPr lang="pt-PT" dirty="0" smtClean="0"/>
              <a:t> </a:t>
            </a:r>
            <a:r>
              <a:rPr lang="pt-PT" dirty="0" err="1" smtClean="0"/>
              <a:t>methods</a:t>
            </a:r>
            <a:r>
              <a:rPr lang="pt-PT" dirty="0" smtClean="0"/>
              <a:t>  </a:t>
            </a:r>
            <a:r>
              <a:rPr lang="pt-PT" dirty="0" err="1" smtClean="0"/>
              <a:t>will</a:t>
            </a:r>
            <a:r>
              <a:rPr lang="pt-PT" dirty="0" smtClean="0"/>
              <a:t> </a:t>
            </a:r>
            <a:r>
              <a:rPr lang="pt-PT" dirty="0" err="1" smtClean="0"/>
              <a:t>start</a:t>
            </a:r>
            <a:r>
              <a:rPr lang="pt-PT" dirty="0" smtClean="0"/>
              <a:t> </a:t>
            </a:r>
            <a:r>
              <a:rPr lang="pt-PT" dirty="0" err="1" smtClean="0"/>
              <a:t>the</a:t>
            </a:r>
            <a:r>
              <a:rPr lang="pt-PT" dirty="0" smtClean="0"/>
              <a:t> server</a:t>
            </a:r>
          </a:p>
          <a:p>
            <a:pPr marL="1257300" lvl="2" indent="-342900">
              <a:buFont typeface="+mj-lt"/>
              <a:buAutoNum type="arabicPeriod"/>
            </a:pPr>
            <a:r>
              <a:rPr lang="pt-PT" dirty="0" err="1" smtClean="0"/>
              <a:t>Calculate</a:t>
            </a:r>
            <a:r>
              <a:rPr lang="pt-PT" dirty="0" smtClean="0"/>
              <a:t> </a:t>
            </a:r>
            <a:r>
              <a:rPr lang="pt-PT" dirty="0" err="1" smtClean="0"/>
              <a:t>all</a:t>
            </a:r>
            <a:r>
              <a:rPr lang="pt-PT" dirty="0" smtClean="0"/>
              <a:t> module </a:t>
            </a:r>
            <a:r>
              <a:rPr lang="pt-PT" dirty="0" err="1" smtClean="0"/>
              <a:t>dependencies</a:t>
            </a:r>
            <a:r>
              <a:rPr lang="pt-PT" dirty="0" smtClean="0"/>
              <a:t> (</a:t>
            </a:r>
            <a:r>
              <a:rPr lang="pt-PT" b="1" dirty="0" smtClean="0"/>
              <a:t>D</a:t>
            </a:r>
            <a:r>
              <a:rPr lang="pt-PT" dirty="0" smtClean="0"/>
              <a:t>) </a:t>
            </a:r>
            <a:r>
              <a:rPr lang="pt-PT" dirty="0" err="1" smtClean="0"/>
              <a:t>and</a:t>
            </a:r>
            <a:r>
              <a:rPr lang="pt-PT" dirty="0" smtClean="0"/>
              <a:t> </a:t>
            </a:r>
            <a:r>
              <a:rPr lang="pt-PT" dirty="0" err="1" smtClean="0"/>
              <a:t>order</a:t>
            </a:r>
            <a:r>
              <a:rPr lang="pt-PT" dirty="0" smtClean="0"/>
              <a:t> </a:t>
            </a:r>
            <a:r>
              <a:rPr lang="pt-PT" dirty="0" err="1" smtClean="0"/>
              <a:t>them</a:t>
            </a:r>
            <a:endParaRPr lang="pt-PT" dirty="0" smtClean="0"/>
          </a:p>
          <a:p>
            <a:pPr marL="1257300" lvl="2" indent="-342900">
              <a:buFont typeface="+mj-lt"/>
              <a:buAutoNum type="arabicPeriod"/>
            </a:pPr>
            <a:r>
              <a:rPr lang="pt-PT" dirty="0" smtClean="0"/>
              <a:t>For </a:t>
            </a:r>
            <a:r>
              <a:rPr lang="pt-PT" dirty="0" err="1" smtClean="0"/>
              <a:t>each</a:t>
            </a:r>
            <a:r>
              <a:rPr lang="pt-PT" dirty="0" smtClean="0"/>
              <a:t> module in </a:t>
            </a:r>
            <a:r>
              <a:rPr lang="pt-PT" b="1" dirty="0" smtClean="0"/>
              <a:t>D</a:t>
            </a:r>
            <a:r>
              <a:rPr lang="pt-PT" dirty="0" smtClean="0"/>
              <a:t> execute </a:t>
            </a:r>
            <a:r>
              <a:rPr lang="pt-PT" dirty="0" err="1" smtClean="0"/>
              <a:t>prepareModel</a:t>
            </a:r>
            <a:r>
              <a:rPr lang="pt-PT" dirty="0" smtClean="0"/>
              <a:t>()</a:t>
            </a:r>
          </a:p>
          <a:p>
            <a:pPr marL="1257300" lvl="2" indent="-342900">
              <a:buFont typeface="+mj-lt"/>
              <a:buAutoNum type="arabicPeriod"/>
            </a:pPr>
            <a:r>
              <a:rPr lang="pt-PT" dirty="0" smtClean="0"/>
              <a:t>For </a:t>
            </a:r>
            <a:r>
              <a:rPr lang="pt-PT" dirty="0" err="1" smtClean="0"/>
              <a:t>each</a:t>
            </a:r>
            <a:r>
              <a:rPr lang="pt-PT" dirty="0" smtClean="0"/>
              <a:t> module in </a:t>
            </a:r>
            <a:r>
              <a:rPr lang="pt-PT" b="1" dirty="0" smtClean="0"/>
              <a:t>D </a:t>
            </a:r>
            <a:r>
              <a:rPr lang="pt-PT" dirty="0" smtClean="0"/>
              <a:t>execute </a:t>
            </a:r>
            <a:r>
              <a:rPr lang="pt-PT" dirty="0" err="1" smtClean="0"/>
              <a:t>addConfiguration</a:t>
            </a:r>
            <a:r>
              <a:rPr lang="pt-PT" dirty="0" smtClean="0"/>
              <a:t>()</a:t>
            </a:r>
          </a:p>
          <a:p>
            <a:pPr marL="1257300" lvl="2" indent="-342900">
              <a:buFont typeface="+mj-lt"/>
              <a:buAutoNum type="arabicPeriod"/>
            </a:pPr>
            <a:r>
              <a:rPr lang="pt-PT" dirty="0" err="1" smtClean="0"/>
              <a:t>Start</a:t>
            </a:r>
            <a:r>
              <a:rPr lang="pt-PT" dirty="0" smtClean="0"/>
              <a:t> </a:t>
            </a:r>
            <a:r>
              <a:rPr lang="pt-PT" dirty="0" err="1" smtClean="0"/>
              <a:t>the</a:t>
            </a:r>
            <a:r>
              <a:rPr lang="pt-PT" dirty="0" smtClean="0"/>
              <a:t> server</a:t>
            </a:r>
          </a:p>
          <a:p>
            <a:pPr marL="1257300" lvl="2" indent="-342900">
              <a:buFont typeface="+mj-lt"/>
              <a:buAutoNum type="arabicPeriod"/>
            </a:pPr>
            <a:r>
              <a:rPr lang="pt-PT" dirty="0" smtClean="0"/>
              <a:t>For </a:t>
            </a:r>
            <a:r>
              <a:rPr lang="pt-PT" dirty="0" err="1" smtClean="0"/>
              <a:t>each</a:t>
            </a:r>
            <a:r>
              <a:rPr lang="pt-PT" dirty="0" smtClean="0"/>
              <a:t> module in </a:t>
            </a:r>
            <a:r>
              <a:rPr lang="pt-PT" b="1" dirty="0" smtClean="0"/>
              <a:t>D</a:t>
            </a:r>
            <a:r>
              <a:rPr lang="pt-PT" dirty="0" smtClean="0"/>
              <a:t>:</a:t>
            </a:r>
          </a:p>
          <a:p>
            <a:pPr marL="1714500" lvl="3" indent="-342900">
              <a:buFont typeface="+mj-lt"/>
              <a:buAutoNum type="arabicPeriod"/>
            </a:pPr>
            <a:r>
              <a:rPr lang="pt-PT" dirty="0" smtClean="0"/>
              <a:t>Execute </a:t>
            </a:r>
            <a:r>
              <a:rPr lang="pt-PT" dirty="0" err="1" smtClean="0"/>
              <a:t>addOMTObjects</a:t>
            </a:r>
            <a:r>
              <a:rPr lang="pt-PT" dirty="0" smtClean="0"/>
              <a:t>()</a:t>
            </a:r>
          </a:p>
          <a:p>
            <a:pPr marL="1714500" lvl="3" indent="-342900">
              <a:buFont typeface="+mj-lt"/>
              <a:buAutoNum type="arabicPeriod"/>
            </a:pPr>
            <a:r>
              <a:rPr lang="pt-PT" dirty="0" smtClean="0"/>
              <a:t>Execute </a:t>
            </a:r>
            <a:r>
              <a:rPr lang="pt-PT" dirty="0" err="1" smtClean="0"/>
              <a:t>afterServerStart</a:t>
            </a:r>
            <a:r>
              <a:rPr lang="pt-PT" dirty="0" smtClean="0"/>
              <a:t>()</a:t>
            </a:r>
          </a:p>
          <a:p>
            <a:pPr marL="1714500" lvl="3" indent="-342900">
              <a:buFont typeface="+mj-lt"/>
              <a:buAutoNum type="arabicPeriod"/>
            </a:pPr>
            <a:endParaRPr lang="pt-PT" dirty="0" smtClean="0"/>
          </a:p>
          <a:p>
            <a:pPr marL="342900" indent="-342900">
              <a:buFont typeface="+mj-lt"/>
              <a:buAutoNum type="arabicPeriod"/>
            </a:pPr>
            <a:r>
              <a:rPr lang="pt-PT" dirty="0" smtClean="0"/>
              <a:t>For </a:t>
            </a:r>
            <a:r>
              <a:rPr lang="pt-PT" dirty="0" err="1" smtClean="0"/>
              <a:t>each</a:t>
            </a:r>
            <a:r>
              <a:rPr lang="pt-PT" dirty="0" smtClean="0"/>
              <a:t> </a:t>
            </a:r>
            <a:r>
              <a:rPr lang="pt-PT" dirty="0" err="1" smtClean="0"/>
              <a:t>method</a:t>
            </a:r>
            <a:r>
              <a:rPr lang="pt-PT" dirty="0" smtClean="0"/>
              <a:t> </a:t>
            </a:r>
            <a:r>
              <a:rPr lang="pt-PT" b="1" dirty="0" smtClean="0"/>
              <a:t>M</a:t>
            </a:r>
            <a:r>
              <a:rPr lang="pt-PT" dirty="0" smtClean="0"/>
              <a:t> </a:t>
            </a:r>
            <a:r>
              <a:rPr lang="pt-PT" dirty="0" err="1" smtClean="0"/>
              <a:t>marked</a:t>
            </a:r>
            <a:r>
              <a:rPr lang="pt-PT" dirty="0" smtClean="0"/>
              <a:t> </a:t>
            </a:r>
            <a:r>
              <a:rPr lang="pt-PT" dirty="0" err="1" smtClean="0"/>
              <a:t>with</a:t>
            </a:r>
            <a:r>
              <a:rPr lang="pt-PT" dirty="0" smtClean="0"/>
              <a:t> </a:t>
            </a:r>
            <a:r>
              <a:rPr lang="pt-PT" i="1" dirty="0" smtClean="0"/>
              <a:t>@</a:t>
            </a:r>
            <a:r>
              <a:rPr lang="pt-PT" i="1" dirty="0" err="1" smtClean="0"/>
              <a:t>Test</a:t>
            </a:r>
            <a:r>
              <a:rPr lang="pt-PT" dirty="0" smtClean="0"/>
              <a:t>:</a:t>
            </a:r>
          </a:p>
          <a:p>
            <a:pPr marL="800100" lvl="1" indent="-342900">
              <a:buFont typeface="+mj-lt"/>
              <a:buAutoNum type="arabicPeriod"/>
            </a:pPr>
            <a:r>
              <a:rPr lang="pt-PT" dirty="0" smtClean="0"/>
              <a:t>Execute </a:t>
            </a:r>
            <a:r>
              <a:rPr lang="pt-PT" dirty="0" err="1" smtClean="0"/>
              <a:t>the</a:t>
            </a:r>
            <a:r>
              <a:rPr lang="pt-PT" dirty="0" smtClean="0"/>
              <a:t> </a:t>
            </a:r>
            <a:r>
              <a:rPr lang="pt-PT" dirty="0" err="1" smtClean="0"/>
              <a:t>method</a:t>
            </a:r>
            <a:r>
              <a:rPr lang="pt-PT" dirty="0" smtClean="0"/>
              <a:t> </a:t>
            </a:r>
            <a:r>
              <a:rPr lang="pt-PT" dirty="0" err="1" smtClean="0"/>
              <a:t>marked</a:t>
            </a:r>
            <a:r>
              <a:rPr lang="pt-PT" dirty="0" smtClean="0"/>
              <a:t> </a:t>
            </a:r>
            <a:r>
              <a:rPr lang="pt-PT" i="1" dirty="0" smtClean="0"/>
              <a:t>@</a:t>
            </a:r>
            <a:r>
              <a:rPr lang="pt-PT" i="1" dirty="0" err="1" smtClean="0"/>
              <a:t>BeforeTest</a:t>
            </a:r>
            <a:endParaRPr lang="pt-PT" i="1" dirty="0" smtClean="0"/>
          </a:p>
          <a:p>
            <a:pPr marL="800100" lvl="1" indent="-342900">
              <a:buFont typeface="+mj-lt"/>
              <a:buAutoNum type="arabicPeriod"/>
            </a:pPr>
            <a:r>
              <a:rPr lang="pt-PT" dirty="0" smtClean="0"/>
              <a:t>Execute </a:t>
            </a:r>
            <a:r>
              <a:rPr lang="pt-PT" dirty="0" err="1" smtClean="0"/>
              <a:t>the</a:t>
            </a:r>
            <a:r>
              <a:rPr lang="pt-PT" dirty="0" smtClean="0"/>
              <a:t> </a:t>
            </a:r>
            <a:r>
              <a:rPr lang="pt-PT" dirty="0" err="1" smtClean="0"/>
              <a:t>method</a:t>
            </a:r>
            <a:r>
              <a:rPr lang="pt-PT" dirty="0" smtClean="0"/>
              <a:t> </a:t>
            </a:r>
            <a:r>
              <a:rPr lang="pt-PT" b="1" dirty="0" smtClean="0"/>
              <a:t>M</a:t>
            </a:r>
          </a:p>
          <a:p>
            <a:pPr marL="800100" lvl="1" indent="-342900">
              <a:buFont typeface="+mj-lt"/>
              <a:buAutoNum type="arabicPeriod"/>
            </a:pPr>
            <a:r>
              <a:rPr lang="pt-PT" dirty="0" smtClean="0"/>
              <a:t>Execute </a:t>
            </a:r>
            <a:r>
              <a:rPr lang="pt-PT" dirty="0" err="1" smtClean="0"/>
              <a:t>the</a:t>
            </a:r>
            <a:r>
              <a:rPr lang="pt-PT" dirty="0" smtClean="0"/>
              <a:t> </a:t>
            </a:r>
            <a:r>
              <a:rPr lang="pt-PT" dirty="0" err="1" smtClean="0"/>
              <a:t>method</a:t>
            </a:r>
            <a:r>
              <a:rPr lang="pt-PT" dirty="0" smtClean="0"/>
              <a:t> </a:t>
            </a:r>
            <a:r>
              <a:rPr lang="pt-PT" dirty="0" err="1" smtClean="0"/>
              <a:t>marked</a:t>
            </a:r>
            <a:r>
              <a:rPr lang="pt-PT" dirty="0" smtClean="0"/>
              <a:t> </a:t>
            </a:r>
            <a:r>
              <a:rPr lang="pt-PT" dirty="0" err="1" smtClean="0"/>
              <a:t>with</a:t>
            </a:r>
            <a:r>
              <a:rPr lang="pt-PT" dirty="0" smtClean="0"/>
              <a:t> </a:t>
            </a:r>
            <a:r>
              <a:rPr lang="pt-PT" i="1" dirty="0" smtClean="0"/>
              <a:t>@</a:t>
            </a:r>
            <a:r>
              <a:rPr lang="pt-PT" i="1" dirty="0" err="1" smtClean="0"/>
              <a:t>AfterTest</a:t>
            </a:r>
            <a:endParaRPr lang="pt-PT" i="1" dirty="0" smtClean="0"/>
          </a:p>
          <a:p>
            <a:pPr marL="800100" lvl="1" indent="-342900">
              <a:buFont typeface="+mj-lt"/>
              <a:buAutoNum type="arabicPeriod"/>
            </a:pPr>
            <a:endParaRPr lang="pt-PT" dirty="0" smtClean="0"/>
          </a:p>
          <a:p>
            <a:pPr marL="342900" indent="-342900">
              <a:buFont typeface="+mj-lt"/>
              <a:buAutoNum type="arabicPeriod"/>
            </a:pPr>
            <a:r>
              <a:rPr lang="pt-PT" dirty="0" err="1" smtClean="0"/>
              <a:t>From</a:t>
            </a:r>
            <a:r>
              <a:rPr lang="pt-PT" dirty="0" smtClean="0"/>
              <a:t> </a:t>
            </a:r>
            <a:r>
              <a:rPr lang="pt-PT" dirty="0" err="1" smtClean="0"/>
              <a:t>the</a:t>
            </a:r>
            <a:r>
              <a:rPr lang="pt-PT" dirty="0" smtClean="0"/>
              <a:t> </a:t>
            </a:r>
            <a:r>
              <a:rPr lang="pt-PT" dirty="0" err="1" smtClean="0"/>
              <a:t>current</a:t>
            </a:r>
            <a:r>
              <a:rPr lang="pt-PT" dirty="0" smtClean="0"/>
              <a:t> </a:t>
            </a:r>
            <a:r>
              <a:rPr lang="pt-PT" dirty="0" err="1" smtClean="0"/>
              <a:t>class</a:t>
            </a:r>
            <a:r>
              <a:rPr lang="pt-PT" dirty="0" smtClean="0"/>
              <a:t> </a:t>
            </a:r>
            <a:r>
              <a:rPr lang="pt-PT" dirty="0" err="1" smtClean="0"/>
              <a:t>up</a:t>
            </a:r>
            <a:r>
              <a:rPr lang="pt-PT" dirty="0" smtClean="0"/>
              <a:t> to </a:t>
            </a:r>
            <a:r>
              <a:rPr lang="pt-PT" dirty="0" err="1" smtClean="0"/>
              <a:t>the</a:t>
            </a:r>
            <a:r>
              <a:rPr lang="pt-PT" dirty="0" smtClean="0"/>
              <a:t> top </a:t>
            </a:r>
            <a:r>
              <a:rPr lang="pt-PT" dirty="0" err="1" smtClean="0"/>
              <a:t>most</a:t>
            </a:r>
            <a:r>
              <a:rPr lang="pt-PT" dirty="0" smtClean="0"/>
              <a:t> </a:t>
            </a:r>
            <a:r>
              <a:rPr lang="pt-PT" dirty="0" err="1" smtClean="0"/>
              <a:t>parent</a:t>
            </a:r>
            <a:r>
              <a:rPr lang="pt-PT" dirty="0" smtClean="0"/>
              <a:t> execute </a:t>
            </a:r>
            <a:r>
              <a:rPr lang="pt-PT" dirty="0" err="1" smtClean="0"/>
              <a:t>the</a:t>
            </a:r>
            <a:r>
              <a:rPr lang="pt-PT" dirty="0" smtClean="0"/>
              <a:t> </a:t>
            </a:r>
            <a:r>
              <a:rPr lang="pt-PT" dirty="0" err="1" smtClean="0"/>
              <a:t>methods</a:t>
            </a:r>
            <a:r>
              <a:rPr lang="pt-PT" dirty="0" smtClean="0"/>
              <a:t> </a:t>
            </a:r>
            <a:r>
              <a:rPr lang="pt-PT" dirty="0" err="1" smtClean="0"/>
              <a:t>marked</a:t>
            </a:r>
            <a:r>
              <a:rPr lang="pt-PT" dirty="0" smtClean="0"/>
              <a:t> </a:t>
            </a:r>
            <a:r>
              <a:rPr lang="pt-PT" i="1" dirty="0" smtClean="0"/>
              <a:t>@</a:t>
            </a:r>
            <a:r>
              <a:rPr lang="pt-PT" i="1" dirty="0" err="1" smtClean="0"/>
              <a:t>AfterClass</a:t>
            </a:r>
            <a:endParaRPr lang="en-US" i="1" dirty="0"/>
          </a:p>
        </p:txBody>
      </p:sp>
      <p:grpSp>
        <p:nvGrpSpPr>
          <p:cNvPr id="6" name="Group 5"/>
          <p:cNvGrpSpPr/>
          <p:nvPr/>
        </p:nvGrpSpPr>
        <p:grpSpPr>
          <a:xfrm>
            <a:off x="7114326" y="2042837"/>
            <a:ext cx="4772874" cy="1477328"/>
            <a:chOff x="7114326" y="2508995"/>
            <a:chExt cx="4772874" cy="1477328"/>
          </a:xfrm>
        </p:grpSpPr>
        <p:sp>
          <p:nvSpPr>
            <p:cNvPr id="27" name="TextBox 26"/>
            <p:cNvSpPr txBox="1"/>
            <p:nvPr/>
          </p:nvSpPr>
          <p:spPr>
            <a:xfrm>
              <a:off x="7723365" y="2508995"/>
              <a:ext cx="4163835" cy="1477328"/>
            </a:xfrm>
            <a:prstGeom prst="rect">
              <a:avLst/>
            </a:prstGeom>
            <a:solidFill>
              <a:schemeClr val="accent2">
                <a:lumMod val="60000"/>
                <a:lumOff val="40000"/>
              </a:schemeClr>
            </a:solidFill>
            <a:ln>
              <a:solidFill>
                <a:srgbClr val="FF0000"/>
              </a:solidFill>
            </a:ln>
          </p:spPr>
          <p:txBody>
            <a:bodyPr wrap="square" rtlCol="0">
              <a:spAutoFit/>
            </a:bodyPr>
            <a:lstStyle/>
            <a:p>
              <a:r>
                <a:rPr lang="pt-PT" dirty="0" smtClean="0"/>
                <a:t>A </a:t>
              </a:r>
              <a:r>
                <a:rPr lang="pt-PT" dirty="0" err="1" smtClean="0"/>
                <a:t>common</a:t>
              </a:r>
              <a:r>
                <a:rPr lang="pt-PT" dirty="0" smtClean="0"/>
                <a:t> </a:t>
              </a:r>
              <a:r>
                <a:rPr lang="pt-PT" dirty="0" err="1" smtClean="0"/>
                <a:t>mistake</a:t>
              </a:r>
              <a:r>
                <a:rPr lang="pt-PT" dirty="0" smtClean="0"/>
                <a:t> </a:t>
              </a:r>
              <a:r>
                <a:rPr lang="pt-PT" dirty="0" err="1" smtClean="0"/>
                <a:t>is</a:t>
              </a:r>
              <a:r>
                <a:rPr lang="pt-PT" dirty="0" smtClean="0"/>
                <a:t> </a:t>
              </a:r>
              <a:r>
                <a:rPr lang="pt-PT" dirty="0" err="1" smtClean="0"/>
                <a:t>starting</a:t>
              </a:r>
              <a:r>
                <a:rPr lang="pt-PT" dirty="0" smtClean="0"/>
                <a:t> </a:t>
              </a:r>
              <a:r>
                <a:rPr lang="pt-PT" dirty="0" err="1" smtClean="0"/>
                <a:t>the</a:t>
              </a:r>
              <a:r>
                <a:rPr lang="pt-PT" dirty="0" smtClean="0"/>
                <a:t> server </a:t>
              </a:r>
              <a:r>
                <a:rPr lang="pt-PT" dirty="0" err="1" smtClean="0"/>
                <a:t>on</a:t>
              </a:r>
              <a:r>
                <a:rPr lang="pt-PT" dirty="0" smtClean="0"/>
                <a:t> more </a:t>
              </a:r>
              <a:r>
                <a:rPr lang="pt-PT" dirty="0" err="1" smtClean="0"/>
                <a:t>than</a:t>
              </a:r>
              <a:r>
                <a:rPr lang="pt-PT" dirty="0" smtClean="0"/>
                <a:t> </a:t>
              </a:r>
              <a:r>
                <a:rPr lang="pt-PT" dirty="0" err="1" smtClean="0"/>
                <a:t>one</a:t>
              </a:r>
              <a:r>
                <a:rPr lang="pt-PT" dirty="0" smtClean="0"/>
                <a:t> @</a:t>
              </a:r>
              <a:r>
                <a:rPr lang="pt-PT" dirty="0" err="1" smtClean="0"/>
                <a:t>BeforeClass</a:t>
              </a:r>
              <a:r>
                <a:rPr lang="pt-PT" dirty="0" smtClean="0"/>
                <a:t> </a:t>
              </a:r>
              <a:r>
                <a:rPr lang="pt-PT" dirty="0" err="1" smtClean="0"/>
                <a:t>method</a:t>
              </a:r>
              <a:r>
                <a:rPr lang="pt-PT" dirty="0" smtClean="0"/>
                <a:t>. </a:t>
              </a:r>
              <a:r>
                <a:rPr lang="pt-PT" dirty="0" err="1" smtClean="0"/>
                <a:t>This</a:t>
              </a:r>
              <a:r>
                <a:rPr lang="pt-PT" dirty="0" smtClean="0"/>
                <a:t> </a:t>
              </a:r>
              <a:r>
                <a:rPr lang="pt-PT" dirty="0" err="1" smtClean="0"/>
                <a:t>is</a:t>
              </a:r>
              <a:r>
                <a:rPr lang="pt-PT" dirty="0" smtClean="0"/>
                <a:t> </a:t>
              </a:r>
              <a:r>
                <a:rPr lang="pt-PT" dirty="0" err="1" smtClean="0"/>
                <a:t>particularly</a:t>
              </a:r>
              <a:r>
                <a:rPr lang="pt-PT" dirty="0" smtClean="0"/>
                <a:t> </a:t>
              </a:r>
              <a:r>
                <a:rPr lang="pt-PT" dirty="0" err="1" smtClean="0"/>
                <a:t>common</a:t>
              </a:r>
              <a:r>
                <a:rPr lang="pt-PT" dirty="0" smtClean="0"/>
                <a:t> </a:t>
              </a:r>
              <a:r>
                <a:rPr lang="pt-PT" dirty="0" err="1" smtClean="0"/>
                <a:t>when</a:t>
              </a:r>
              <a:r>
                <a:rPr lang="pt-PT" dirty="0" smtClean="0"/>
                <a:t> </a:t>
              </a:r>
              <a:r>
                <a:rPr lang="pt-PT" dirty="0" err="1" smtClean="0"/>
                <a:t>using</a:t>
              </a:r>
              <a:r>
                <a:rPr lang="pt-PT" dirty="0" smtClean="0"/>
                <a:t> </a:t>
              </a:r>
              <a:r>
                <a:rPr lang="pt-PT" dirty="0" err="1" smtClean="0"/>
                <a:t>inheritance</a:t>
              </a:r>
              <a:r>
                <a:rPr lang="pt-PT" dirty="0" smtClean="0"/>
                <a:t> in </a:t>
              </a:r>
              <a:r>
                <a:rPr lang="pt-PT" dirty="0" err="1" smtClean="0"/>
                <a:t>test</a:t>
              </a:r>
              <a:r>
                <a:rPr lang="pt-PT" dirty="0" smtClean="0"/>
                <a:t> classes.</a:t>
              </a:r>
              <a:endParaRPr lang="en-US" sz="1600" dirty="0">
                <a:latin typeface="Courier New" panose="02070309020205020404" pitchFamily="49" charset="0"/>
                <a:cs typeface="Courier New" panose="02070309020205020404" pitchFamily="49" charset="0"/>
              </a:endParaRPr>
            </a:p>
          </p:txBody>
        </p:sp>
        <p:sp>
          <p:nvSpPr>
            <p:cNvPr id="28" name="TextBox 27"/>
            <p:cNvSpPr txBox="1"/>
            <p:nvPr/>
          </p:nvSpPr>
          <p:spPr>
            <a:xfrm>
              <a:off x="7114326" y="2508995"/>
              <a:ext cx="609039" cy="923330"/>
            </a:xfrm>
            <a:prstGeom prst="rect">
              <a:avLst/>
            </a:prstGeom>
            <a:noFill/>
          </p:spPr>
          <p:txBody>
            <a:bodyPr wrap="square" rtlCol="0">
              <a:spAutoFit/>
            </a:bodyPr>
            <a:lstStyle/>
            <a:p>
              <a:r>
                <a:rPr lang="en-US" sz="5400" b="1" dirty="0" smtClean="0">
                  <a:solidFill>
                    <a:srgbClr val="FF0000"/>
                  </a:solidFill>
                  <a:latin typeface="Wingdings" panose="05000000000000000000" pitchFamily="2" charset="2"/>
                  <a:sym typeface="Wingdings" panose="05000000000000000000" pitchFamily="2" charset="2"/>
                </a:rPr>
                <a:t></a:t>
              </a:r>
              <a:endParaRPr lang="en-US" sz="5400" b="1" dirty="0">
                <a:solidFill>
                  <a:srgbClr val="FF0000"/>
                </a:solidFill>
                <a:latin typeface="Wingdings" panose="05000000000000000000" pitchFamily="2" charset="2"/>
              </a:endParaRPr>
            </a:p>
          </p:txBody>
        </p:sp>
      </p:grpSp>
      <p:grpSp>
        <p:nvGrpSpPr>
          <p:cNvPr id="7" name="Group 6"/>
          <p:cNvGrpSpPr/>
          <p:nvPr/>
        </p:nvGrpSpPr>
        <p:grpSpPr>
          <a:xfrm>
            <a:off x="7114326" y="4360394"/>
            <a:ext cx="4772874" cy="1200329"/>
            <a:chOff x="7114326" y="4826552"/>
            <a:chExt cx="4772874" cy="1200329"/>
          </a:xfrm>
        </p:grpSpPr>
        <p:sp>
          <p:nvSpPr>
            <p:cNvPr id="29" name="TextBox 28"/>
            <p:cNvSpPr txBox="1"/>
            <p:nvPr/>
          </p:nvSpPr>
          <p:spPr>
            <a:xfrm>
              <a:off x="7723365" y="4826552"/>
              <a:ext cx="4163835" cy="1200329"/>
            </a:xfrm>
            <a:prstGeom prst="rect">
              <a:avLst/>
            </a:prstGeom>
            <a:solidFill>
              <a:schemeClr val="accent2">
                <a:lumMod val="60000"/>
                <a:lumOff val="40000"/>
              </a:schemeClr>
            </a:solidFill>
            <a:ln>
              <a:solidFill>
                <a:srgbClr val="FF0000"/>
              </a:solidFill>
            </a:ln>
          </p:spPr>
          <p:txBody>
            <a:bodyPr wrap="square" rtlCol="0">
              <a:spAutoFit/>
            </a:bodyPr>
            <a:lstStyle/>
            <a:p>
              <a:r>
                <a:rPr lang="pt-PT" dirty="0" err="1" smtClean="0"/>
                <a:t>It</a:t>
              </a:r>
              <a:r>
                <a:rPr lang="pt-PT" dirty="0" smtClean="0"/>
                <a:t> </a:t>
              </a:r>
              <a:r>
                <a:rPr lang="pt-PT" dirty="0" err="1" smtClean="0"/>
                <a:t>is</a:t>
              </a:r>
              <a:r>
                <a:rPr lang="pt-PT" dirty="0" smtClean="0"/>
                <a:t> </a:t>
              </a:r>
              <a:r>
                <a:rPr lang="pt-PT" dirty="0" err="1" smtClean="0"/>
                <a:t>not</a:t>
              </a:r>
              <a:r>
                <a:rPr lang="pt-PT" dirty="0" smtClean="0"/>
                <a:t> </a:t>
              </a:r>
              <a:r>
                <a:rPr lang="pt-PT" dirty="0" err="1" smtClean="0"/>
                <a:t>possible</a:t>
              </a:r>
              <a:r>
                <a:rPr lang="pt-PT" dirty="0" smtClean="0"/>
                <a:t> to </a:t>
              </a:r>
              <a:r>
                <a:rPr lang="pt-PT" dirty="0" err="1" smtClean="0"/>
                <a:t>control</a:t>
              </a:r>
              <a:r>
                <a:rPr lang="pt-PT" dirty="0" smtClean="0"/>
                <a:t> </a:t>
              </a:r>
              <a:r>
                <a:rPr lang="pt-PT" dirty="0" err="1" smtClean="0"/>
                <a:t>the</a:t>
              </a:r>
              <a:r>
                <a:rPr lang="pt-PT" dirty="0" smtClean="0"/>
                <a:t> </a:t>
              </a:r>
              <a:r>
                <a:rPr lang="pt-PT" dirty="0" err="1" smtClean="0"/>
                <a:t>order</a:t>
              </a:r>
              <a:r>
                <a:rPr lang="pt-PT" dirty="0" smtClean="0"/>
                <a:t> in </a:t>
              </a:r>
              <a:r>
                <a:rPr lang="pt-PT" dirty="0" err="1" smtClean="0"/>
                <a:t>which</a:t>
              </a:r>
              <a:r>
                <a:rPr lang="pt-PT" dirty="0" smtClean="0"/>
                <a:t> </a:t>
              </a:r>
              <a:r>
                <a:rPr lang="pt-PT" dirty="0" err="1" smtClean="0"/>
                <a:t>tests</a:t>
              </a:r>
              <a:r>
                <a:rPr lang="pt-PT" dirty="0" smtClean="0"/>
                <a:t> are </a:t>
              </a:r>
              <a:r>
                <a:rPr lang="pt-PT" dirty="0" err="1" smtClean="0"/>
                <a:t>executed</a:t>
              </a:r>
              <a:r>
                <a:rPr lang="pt-PT" dirty="0" smtClean="0"/>
                <a:t>. </a:t>
              </a:r>
              <a:r>
                <a:rPr lang="pt-PT" dirty="0" err="1" smtClean="0"/>
                <a:t>Always</a:t>
              </a:r>
              <a:r>
                <a:rPr lang="pt-PT" dirty="0" smtClean="0"/>
                <a:t> take </a:t>
              </a:r>
              <a:r>
                <a:rPr lang="pt-PT" dirty="0" err="1" smtClean="0"/>
                <a:t>this</a:t>
              </a:r>
              <a:r>
                <a:rPr lang="pt-PT" dirty="0" smtClean="0"/>
                <a:t> </a:t>
              </a:r>
              <a:r>
                <a:rPr lang="pt-PT" dirty="0" err="1" smtClean="0"/>
                <a:t>into</a:t>
              </a:r>
              <a:r>
                <a:rPr lang="pt-PT" dirty="0" smtClean="0"/>
                <a:t> </a:t>
              </a:r>
              <a:r>
                <a:rPr lang="pt-PT" dirty="0" err="1" smtClean="0"/>
                <a:t>consideration</a:t>
              </a:r>
              <a:r>
                <a:rPr lang="pt-PT" dirty="0" smtClean="0"/>
                <a:t> </a:t>
              </a:r>
              <a:r>
                <a:rPr lang="pt-PT" dirty="0" err="1" smtClean="0"/>
                <a:t>when</a:t>
              </a:r>
              <a:r>
                <a:rPr lang="pt-PT" dirty="0" smtClean="0"/>
                <a:t> </a:t>
              </a:r>
              <a:r>
                <a:rPr lang="pt-PT" dirty="0" err="1" smtClean="0"/>
                <a:t>designing</a:t>
              </a:r>
              <a:r>
                <a:rPr lang="pt-PT" dirty="0" smtClean="0"/>
                <a:t> </a:t>
              </a:r>
              <a:r>
                <a:rPr lang="pt-PT" dirty="0" err="1" smtClean="0"/>
                <a:t>the</a:t>
              </a:r>
              <a:r>
                <a:rPr lang="pt-PT" dirty="0" smtClean="0"/>
                <a:t> </a:t>
              </a:r>
              <a:r>
                <a:rPr lang="pt-PT" dirty="0" err="1" smtClean="0"/>
                <a:t>tests</a:t>
              </a:r>
              <a:r>
                <a:rPr lang="pt-PT" dirty="0" smtClean="0"/>
                <a:t>.</a:t>
              </a:r>
              <a:endParaRPr lang="en-US" sz="1600" dirty="0">
                <a:latin typeface="Courier New" panose="02070309020205020404" pitchFamily="49" charset="0"/>
                <a:cs typeface="Courier New" panose="02070309020205020404" pitchFamily="49" charset="0"/>
              </a:endParaRPr>
            </a:p>
          </p:txBody>
        </p:sp>
        <p:sp>
          <p:nvSpPr>
            <p:cNvPr id="31" name="TextBox 30"/>
            <p:cNvSpPr txBox="1"/>
            <p:nvPr/>
          </p:nvSpPr>
          <p:spPr>
            <a:xfrm>
              <a:off x="7114326" y="4826552"/>
              <a:ext cx="609039" cy="923330"/>
            </a:xfrm>
            <a:prstGeom prst="rect">
              <a:avLst/>
            </a:prstGeom>
            <a:noFill/>
          </p:spPr>
          <p:txBody>
            <a:bodyPr wrap="square" rtlCol="0">
              <a:spAutoFit/>
            </a:bodyPr>
            <a:lstStyle/>
            <a:p>
              <a:r>
                <a:rPr lang="en-US" sz="5400" b="1" dirty="0" smtClean="0">
                  <a:solidFill>
                    <a:srgbClr val="FF0000"/>
                  </a:solidFill>
                  <a:latin typeface="Wingdings" panose="05000000000000000000" pitchFamily="2" charset="2"/>
                  <a:sym typeface="Wingdings" panose="05000000000000000000" pitchFamily="2" charset="2"/>
                </a:rPr>
                <a:t></a:t>
              </a:r>
              <a:endParaRPr lang="en-US" sz="5400" b="1" dirty="0">
                <a:solidFill>
                  <a:srgbClr val="FF0000"/>
                </a:solidFill>
                <a:latin typeface="Wingdings" panose="05000000000000000000" pitchFamily="2" charset="2"/>
              </a:endParaRPr>
            </a:p>
          </p:txBody>
        </p:sp>
      </p:grpSp>
    </p:spTree>
    <p:extLst>
      <p:ext uri="{BB962C8B-B14F-4D97-AF65-F5344CB8AC3E}">
        <p14:creationId xmlns:p14="http://schemas.microsoft.com/office/powerpoint/2010/main" val="193010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Unit</a:t>
            </a:r>
            <a:r>
              <a:rPr lang="pt-PT" dirty="0" smtClean="0"/>
              <a:t> </a:t>
            </a:r>
            <a:r>
              <a:rPr lang="pt-PT" dirty="0" err="1" smtClean="0"/>
              <a:t>Test</a:t>
            </a:r>
            <a:r>
              <a:rPr lang="pt-PT" dirty="0" smtClean="0"/>
              <a:t> </a:t>
            </a:r>
            <a:r>
              <a:rPr lang="pt-PT" dirty="0" err="1" smtClean="0"/>
              <a:t>Environment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a:t>
            </a:r>
            <a:r>
              <a:rPr lang="pt-PT" dirty="0" err="1" smtClean="0"/>
              <a:t>Lifecycle</a:t>
            </a:r>
            <a:endParaRPr lang="en-US" dirty="0"/>
          </a:p>
        </p:txBody>
      </p:sp>
      <p:sp>
        <p:nvSpPr>
          <p:cNvPr id="9" name="TextBox 8"/>
          <p:cNvSpPr txBox="1"/>
          <p:nvPr/>
        </p:nvSpPr>
        <p:spPr>
          <a:xfrm>
            <a:off x="1434917" y="1094938"/>
            <a:ext cx="22022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b="1" u="sng" dirty="0" err="1" smtClean="0"/>
              <a:t>AFTest</a:t>
            </a:r>
            <a:endParaRPr lang="en-US" b="1" u="sng" dirty="0"/>
          </a:p>
        </p:txBody>
      </p:sp>
      <p:sp>
        <p:nvSpPr>
          <p:cNvPr id="15" name="TextBox 14"/>
          <p:cNvSpPr txBox="1"/>
          <p:nvPr/>
        </p:nvSpPr>
        <p:spPr>
          <a:xfrm>
            <a:off x="405677" y="2404056"/>
            <a:ext cx="426076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b="1" u="sng" dirty="0" err="1" smtClean="0"/>
              <a:t>MyBaseTestClass</a:t>
            </a:r>
            <a:endParaRPr lang="pt-PT" b="1" u="sng" dirty="0" smtClean="0"/>
          </a:p>
          <a:p>
            <a:r>
              <a:rPr lang="pt-PT" b="1" dirty="0" err="1" smtClean="0">
                <a:solidFill>
                  <a:srgbClr val="00B050"/>
                </a:solidFill>
              </a:rPr>
              <a:t>serverStartup</a:t>
            </a:r>
            <a:r>
              <a:rPr lang="pt-PT" b="1" dirty="0" smtClean="0">
                <a:solidFill>
                  <a:srgbClr val="00B050"/>
                </a:solidFill>
              </a:rPr>
              <a:t>()</a:t>
            </a:r>
            <a:r>
              <a:rPr lang="pt-PT" dirty="0" smtClean="0"/>
              <a:t>	  	</a:t>
            </a:r>
            <a:r>
              <a:rPr lang="pt-PT" sz="1400" i="1" dirty="0" smtClean="0"/>
              <a:t>@</a:t>
            </a:r>
            <a:r>
              <a:rPr lang="pt-PT" sz="1400" i="1" dirty="0" err="1" smtClean="0"/>
              <a:t>BeforeClass</a:t>
            </a:r>
            <a:endParaRPr lang="pt-PT" sz="1600" i="1" dirty="0" smtClean="0"/>
          </a:p>
          <a:p>
            <a:r>
              <a:rPr lang="pt-PT" b="1" dirty="0" err="1" smtClean="0">
                <a:solidFill>
                  <a:srgbClr val="FF0000"/>
                </a:solidFill>
              </a:rPr>
              <a:t>serverTearDown</a:t>
            </a:r>
            <a:r>
              <a:rPr lang="pt-PT" b="1" dirty="0" smtClean="0">
                <a:solidFill>
                  <a:srgbClr val="FF0000"/>
                </a:solidFill>
              </a:rPr>
              <a:t>()</a:t>
            </a:r>
            <a:r>
              <a:rPr lang="pt-PT" dirty="0" smtClean="0"/>
              <a:t>	</a:t>
            </a:r>
            <a:r>
              <a:rPr lang="pt-PT" sz="1400" i="1" dirty="0" smtClean="0"/>
              <a:t>@</a:t>
            </a:r>
            <a:r>
              <a:rPr lang="pt-PT" sz="1400" i="1" dirty="0" err="1" smtClean="0"/>
              <a:t>AfterClass</a:t>
            </a:r>
            <a:endParaRPr lang="en-US" sz="1400" i="1" dirty="0"/>
          </a:p>
        </p:txBody>
      </p:sp>
      <p:sp>
        <p:nvSpPr>
          <p:cNvPr id="16" name="TextBox 15"/>
          <p:cNvSpPr txBox="1"/>
          <p:nvPr/>
        </p:nvSpPr>
        <p:spPr>
          <a:xfrm>
            <a:off x="422850" y="4280424"/>
            <a:ext cx="422641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b="1" u="sng" dirty="0" err="1" smtClean="0"/>
              <a:t>MyTestClass</a:t>
            </a:r>
            <a:endParaRPr lang="pt-PT" b="1" u="sng" dirty="0" smtClean="0"/>
          </a:p>
          <a:p>
            <a:r>
              <a:rPr lang="pt-PT" dirty="0" err="1" smtClean="0"/>
              <a:t>myServerStartup</a:t>
            </a:r>
            <a:r>
              <a:rPr lang="pt-PT" dirty="0" smtClean="0"/>
              <a:t>()	</a:t>
            </a:r>
            <a:r>
              <a:rPr lang="pt-PT" sz="1400" i="1" dirty="0" smtClean="0"/>
              <a:t>@</a:t>
            </a:r>
            <a:r>
              <a:rPr lang="pt-PT" sz="1400" i="1" dirty="0" err="1" smtClean="0"/>
              <a:t>BeforeClass</a:t>
            </a:r>
            <a:endParaRPr lang="pt-PT" sz="1600" i="1" dirty="0" smtClean="0"/>
          </a:p>
          <a:p>
            <a:r>
              <a:rPr lang="pt-PT" dirty="0" err="1" smtClean="0"/>
              <a:t>myServerTearDown</a:t>
            </a:r>
            <a:r>
              <a:rPr lang="pt-PT" dirty="0" smtClean="0"/>
              <a:t>()	</a:t>
            </a:r>
            <a:r>
              <a:rPr lang="pt-PT" sz="1400" i="1" dirty="0" smtClean="0"/>
              <a:t>@</a:t>
            </a:r>
            <a:r>
              <a:rPr lang="pt-PT" sz="1400" i="1" dirty="0" err="1" smtClean="0"/>
              <a:t>AfterClass</a:t>
            </a:r>
            <a:endParaRPr lang="pt-PT" sz="1400" i="1" dirty="0" smtClean="0"/>
          </a:p>
          <a:p>
            <a:r>
              <a:rPr lang="pt-PT" dirty="0" err="1" smtClean="0"/>
              <a:t>myBeforeTest</a:t>
            </a:r>
            <a:r>
              <a:rPr lang="pt-PT" dirty="0" smtClean="0"/>
              <a:t>()		</a:t>
            </a:r>
            <a:r>
              <a:rPr lang="pt-PT" sz="1400" i="1" dirty="0" smtClean="0"/>
              <a:t>@</a:t>
            </a:r>
            <a:r>
              <a:rPr lang="pt-PT" sz="1400" i="1" dirty="0" err="1" smtClean="0"/>
              <a:t>Before</a:t>
            </a:r>
            <a:endParaRPr lang="pt-PT" dirty="0" smtClean="0"/>
          </a:p>
          <a:p>
            <a:r>
              <a:rPr lang="pt-PT" dirty="0" err="1" smtClean="0"/>
              <a:t>myAfterTest</a:t>
            </a:r>
            <a:r>
              <a:rPr lang="pt-PT" dirty="0" smtClean="0"/>
              <a:t>()		</a:t>
            </a:r>
            <a:r>
              <a:rPr lang="pt-PT" sz="1400" i="1" dirty="0" smtClean="0"/>
              <a:t>@</a:t>
            </a:r>
            <a:r>
              <a:rPr lang="pt-PT" sz="1400" i="1" dirty="0" err="1" smtClean="0"/>
              <a:t>After</a:t>
            </a:r>
            <a:endParaRPr lang="pt-PT" i="1" dirty="0" smtClean="0"/>
          </a:p>
          <a:p>
            <a:r>
              <a:rPr lang="pt-PT" dirty="0" smtClean="0"/>
              <a:t>test1()			</a:t>
            </a:r>
            <a:r>
              <a:rPr lang="pt-PT" sz="1400" i="1" dirty="0" smtClean="0"/>
              <a:t>@</a:t>
            </a:r>
            <a:r>
              <a:rPr lang="pt-PT" sz="1400" i="1" dirty="0" err="1" smtClean="0"/>
              <a:t>Test</a:t>
            </a:r>
            <a:endParaRPr lang="pt-PT" i="1" dirty="0" smtClean="0"/>
          </a:p>
          <a:p>
            <a:r>
              <a:rPr lang="pt-PT" dirty="0"/>
              <a:t>t</a:t>
            </a:r>
            <a:r>
              <a:rPr lang="pt-PT" dirty="0" smtClean="0"/>
              <a:t>est2()			</a:t>
            </a:r>
            <a:r>
              <a:rPr lang="pt-PT" sz="1400" dirty="0" smtClean="0"/>
              <a:t>@</a:t>
            </a:r>
            <a:r>
              <a:rPr lang="pt-PT" sz="1400" dirty="0" err="1" smtClean="0"/>
              <a:t>Test</a:t>
            </a:r>
            <a:endParaRPr lang="en-US" dirty="0"/>
          </a:p>
        </p:txBody>
      </p:sp>
      <p:grpSp>
        <p:nvGrpSpPr>
          <p:cNvPr id="17" name="Group 16"/>
          <p:cNvGrpSpPr/>
          <p:nvPr/>
        </p:nvGrpSpPr>
        <p:grpSpPr>
          <a:xfrm>
            <a:off x="2251390" y="1444564"/>
            <a:ext cx="569343" cy="959492"/>
            <a:chOff x="3991480" y="1893482"/>
            <a:chExt cx="569343" cy="959492"/>
          </a:xfrm>
        </p:grpSpPr>
        <p:sp>
          <p:nvSpPr>
            <p:cNvPr id="18" name="Isosceles Triangle 17"/>
            <p:cNvSpPr/>
            <p:nvPr/>
          </p:nvSpPr>
          <p:spPr>
            <a:xfrm>
              <a:off x="3991480" y="2149863"/>
              <a:ext cx="569343" cy="32780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9" name="Straight Connector 18"/>
            <p:cNvCxnSpPr>
              <a:endCxn id="18" idx="0"/>
            </p:cNvCxnSpPr>
            <p:nvPr/>
          </p:nvCxnSpPr>
          <p:spPr>
            <a:xfrm>
              <a:off x="4276151" y="1893482"/>
              <a:ext cx="1" cy="25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p:cNvCxnSpPr>
            <p:nvPr/>
          </p:nvCxnSpPr>
          <p:spPr>
            <a:xfrm>
              <a:off x="4276152" y="2477667"/>
              <a:ext cx="0" cy="3753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2251388" y="3327687"/>
            <a:ext cx="569343" cy="959492"/>
            <a:chOff x="3991480" y="1893482"/>
            <a:chExt cx="569343" cy="959492"/>
          </a:xfrm>
        </p:grpSpPr>
        <p:sp>
          <p:nvSpPr>
            <p:cNvPr id="22" name="Isosceles Triangle 21"/>
            <p:cNvSpPr/>
            <p:nvPr/>
          </p:nvSpPr>
          <p:spPr>
            <a:xfrm>
              <a:off x="3991480" y="2149863"/>
              <a:ext cx="569343" cy="32780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3" name="Straight Connector 22"/>
            <p:cNvCxnSpPr>
              <a:endCxn id="22" idx="0"/>
            </p:cNvCxnSpPr>
            <p:nvPr/>
          </p:nvCxnSpPr>
          <p:spPr>
            <a:xfrm>
              <a:off x="4276151" y="1893482"/>
              <a:ext cx="1" cy="25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3"/>
            </p:cNvCxnSpPr>
            <p:nvPr/>
          </p:nvCxnSpPr>
          <p:spPr>
            <a:xfrm>
              <a:off x="4276152" y="2477667"/>
              <a:ext cx="0" cy="37530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952039" y="452020"/>
            <a:ext cx="6280565" cy="6324808"/>
          </a:xfrm>
          <a:prstGeom prst="rect">
            <a:avLst/>
          </a:prstGeom>
          <a:noFill/>
        </p:spPr>
        <p:txBody>
          <a:bodyPr wrap="none" rtlCol="0">
            <a:spAutoFit/>
          </a:bodyPr>
          <a:lstStyle/>
          <a:p>
            <a:pPr>
              <a:lnSpc>
                <a:spcPct val="150000"/>
              </a:lnSpc>
            </a:pPr>
            <a:r>
              <a:rPr lang="pt-PT" dirty="0" err="1" smtClean="0"/>
              <a:t>MyBaseTestClass.serverStartup</a:t>
            </a:r>
            <a:r>
              <a:rPr lang="pt-PT" dirty="0" smtClean="0"/>
              <a:t>()</a:t>
            </a:r>
          </a:p>
          <a:p>
            <a:pPr>
              <a:lnSpc>
                <a:spcPct val="150000"/>
              </a:lnSpc>
            </a:pPr>
            <a:r>
              <a:rPr lang="pt-PT" dirty="0"/>
              <a:t>	</a:t>
            </a:r>
            <a:r>
              <a:rPr lang="pt-PT" i="1" dirty="0" err="1" smtClean="0">
                <a:solidFill>
                  <a:srgbClr val="00B050"/>
                </a:solidFill>
              </a:rPr>
              <a:t>startServer</a:t>
            </a:r>
            <a:r>
              <a:rPr lang="pt-PT" i="1" dirty="0" smtClean="0">
                <a:solidFill>
                  <a:srgbClr val="00B050"/>
                </a:solidFill>
              </a:rPr>
              <a:t>(“</a:t>
            </a:r>
            <a:r>
              <a:rPr lang="pt-PT" i="1" dirty="0" err="1" smtClean="0">
                <a:solidFill>
                  <a:srgbClr val="00B050"/>
                </a:solidFill>
              </a:rPr>
              <a:t>mybasetest</a:t>
            </a:r>
            <a:r>
              <a:rPr lang="pt-PT" i="1" dirty="0" smtClean="0">
                <a:solidFill>
                  <a:srgbClr val="00B050"/>
                </a:solidFill>
              </a:rPr>
              <a:t>”, </a:t>
            </a:r>
            <a:r>
              <a:rPr lang="pt-PT" i="1" dirty="0" err="1" smtClean="0">
                <a:solidFill>
                  <a:srgbClr val="00B050"/>
                </a:solidFill>
              </a:rPr>
              <a:t>MyBaseTestClass.class</a:t>
            </a:r>
            <a:r>
              <a:rPr lang="pt-PT" i="1" dirty="0" smtClean="0">
                <a:solidFill>
                  <a:srgbClr val="00B050"/>
                </a:solidFill>
              </a:rPr>
              <a:t>)</a:t>
            </a:r>
          </a:p>
          <a:p>
            <a:pPr>
              <a:lnSpc>
                <a:spcPct val="150000"/>
              </a:lnSpc>
            </a:pPr>
            <a:r>
              <a:rPr lang="pt-PT" dirty="0" err="1" smtClean="0"/>
              <a:t>MyTestClass.myServerStartup</a:t>
            </a:r>
            <a:r>
              <a:rPr lang="pt-PT" dirty="0" smtClean="0"/>
              <a:t>()</a:t>
            </a:r>
          </a:p>
          <a:p>
            <a:pPr>
              <a:lnSpc>
                <a:spcPct val="150000"/>
              </a:lnSpc>
            </a:pPr>
            <a:endParaRPr lang="pt-PT" dirty="0" smtClean="0"/>
          </a:p>
          <a:p>
            <a:pPr>
              <a:lnSpc>
                <a:spcPct val="150000"/>
              </a:lnSpc>
            </a:pPr>
            <a:r>
              <a:rPr lang="pt-PT" dirty="0" smtClean="0"/>
              <a:t>	</a:t>
            </a:r>
            <a:r>
              <a:rPr lang="pt-PT" dirty="0" err="1" smtClean="0"/>
              <a:t>MyTestClass.myBeforeTest</a:t>
            </a:r>
            <a:r>
              <a:rPr lang="pt-PT" dirty="0" smtClean="0"/>
              <a:t>()</a:t>
            </a:r>
          </a:p>
          <a:p>
            <a:pPr>
              <a:lnSpc>
                <a:spcPct val="150000"/>
              </a:lnSpc>
            </a:pPr>
            <a:r>
              <a:rPr lang="pt-PT" dirty="0" smtClean="0"/>
              <a:t>		</a:t>
            </a:r>
            <a:r>
              <a:rPr lang="pt-PT" b="1" dirty="0" smtClean="0"/>
              <a:t>MyTestClass.test1()</a:t>
            </a:r>
          </a:p>
          <a:p>
            <a:pPr>
              <a:lnSpc>
                <a:spcPct val="150000"/>
              </a:lnSpc>
            </a:pPr>
            <a:r>
              <a:rPr lang="pt-PT" dirty="0" smtClean="0"/>
              <a:t>	</a:t>
            </a:r>
            <a:r>
              <a:rPr lang="pt-PT" dirty="0" err="1" smtClean="0"/>
              <a:t>MyTestClass.myAfterTest</a:t>
            </a:r>
            <a:r>
              <a:rPr lang="pt-PT" dirty="0" smtClean="0"/>
              <a:t>()</a:t>
            </a:r>
          </a:p>
          <a:p>
            <a:pPr>
              <a:lnSpc>
                <a:spcPct val="150000"/>
              </a:lnSpc>
            </a:pPr>
            <a:endParaRPr lang="pt-PT" dirty="0" smtClean="0"/>
          </a:p>
          <a:p>
            <a:pPr>
              <a:lnSpc>
                <a:spcPct val="150000"/>
              </a:lnSpc>
            </a:pPr>
            <a:r>
              <a:rPr lang="pt-PT" dirty="0" smtClean="0"/>
              <a:t>	</a:t>
            </a:r>
            <a:r>
              <a:rPr lang="pt-PT" dirty="0" err="1" smtClean="0"/>
              <a:t>MyTestClass.myBeforeTest</a:t>
            </a:r>
            <a:r>
              <a:rPr lang="pt-PT" dirty="0" smtClean="0"/>
              <a:t>()</a:t>
            </a:r>
          </a:p>
          <a:p>
            <a:pPr>
              <a:lnSpc>
                <a:spcPct val="150000"/>
              </a:lnSpc>
            </a:pPr>
            <a:r>
              <a:rPr lang="pt-PT" dirty="0" smtClean="0"/>
              <a:t>		</a:t>
            </a:r>
            <a:r>
              <a:rPr lang="pt-PT" b="1" dirty="0" smtClean="0"/>
              <a:t>MyTestClass.test2()</a:t>
            </a:r>
          </a:p>
          <a:p>
            <a:pPr>
              <a:lnSpc>
                <a:spcPct val="150000"/>
              </a:lnSpc>
            </a:pPr>
            <a:r>
              <a:rPr lang="pt-PT" dirty="0" smtClean="0"/>
              <a:t>	</a:t>
            </a:r>
            <a:r>
              <a:rPr lang="pt-PT" dirty="0" err="1" smtClean="0"/>
              <a:t>MyTestClass.myAfterTest</a:t>
            </a:r>
            <a:r>
              <a:rPr lang="pt-PT" dirty="0" smtClean="0"/>
              <a:t>()</a:t>
            </a:r>
          </a:p>
          <a:p>
            <a:pPr>
              <a:lnSpc>
                <a:spcPct val="150000"/>
              </a:lnSpc>
            </a:pPr>
            <a:endParaRPr lang="pt-PT" dirty="0" smtClean="0"/>
          </a:p>
          <a:p>
            <a:pPr>
              <a:lnSpc>
                <a:spcPct val="150000"/>
              </a:lnSpc>
            </a:pPr>
            <a:r>
              <a:rPr lang="pt-PT" dirty="0" err="1" smtClean="0"/>
              <a:t>MyTestClass.myServerTearDown</a:t>
            </a:r>
            <a:r>
              <a:rPr lang="pt-PT" dirty="0" smtClean="0"/>
              <a:t>()</a:t>
            </a:r>
          </a:p>
          <a:p>
            <a:pPr>
              <a:lnSpc>
                <a:spcPct val="150000"/>
              </a:lnSpc>
            </a:pPr>
            <a:r>
              <a:rPr lang="pt-PT" i="1" dirty="0"/>
              <a:t>	</a:t>
            </a:r>
            <a:r>
              <a:rPr lang="pt-PT" i="1" dirty="0" err="1" smtClean="0">
                <a:solidFill>
                  <a:srgbClr val="FF0000"/>
                </a:solidFill>
              </a:rPr>
              <a:t>stopServer</a:t>
            </a:r>
            <a:r>
              <a:rPr lang="pt-PT" i="1" dirty="0" smtClean="0">
                <a:solidFill>
                  <a:srgbClr val="FF0000"/>
                </a:solidFill>
              </a:rPr>
              <a:t>()</a:t>
            </a:r>
          </a:p>
          <a:p>
            <a:pPr>
              <a:lnSpc>
                <a:spcPct val="150000"/>
              </a:lnSpc>
            </a:pPr>
            <a:r>
              <a:rPr lang="pt-PT" dirty="0" err="1" smtClean="0"/>
              <a:t>MyBaseTestClass.serverTearDown</a:t>
            </a:r>
            <a:r>
              <a:rPr lang="pt-PT" dirty="0" smtClean="0"/>
              <a:t>()</a:t>
            </a:r>
            <a:endParaRPr lang="en-US" dirty="0"/>
          </a:p>
        </p:txBody>
      </p:sp>
      <p:grpSp>
        <p:nvGrpSpPr>
          <p:cNvPr id="33" name="Group 32"/>
          <p:cNvGrpSpPr/>
          <p:nvPr/>
        </p:nvGrpSpPr>
        <p:grpSpPr>
          <a:xfrm>
            <a:off x="10070474" y="2835964"/>
            <a:ext cx="1548639" cy="1550476"/>
            <a:chOff x="10375277" y="2716696"/>
            <a:chExt cx="1548639" cy="1550476"/>
          </a:xfrm>
        </p:grpSpPr>
        <p:cxnSp>
          <p:nvCxnSpPr>
            <p:cNvPr id="13" name="Straight Connector 12"/>
            <p:cNvCxnSpPr/>
            <p:nvPr/>
          </p:nvCxnSpPr>
          <p:spPr>
            <a:xfrm>
              <a:off x="10375277" y="2716696"/>
              <a:ext cx="417219" cy="801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433696" y="3517808"/>
              <a:ext cx="358800" cy="74936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804494" y="3040754"/>
              <a:ext cx="1119422" cy="954107"/>
            </a:xfrm>
            <a:prstGeom prst="rect">
              <a:avLst/>
            </a:prstGeom>
            <a:noFill/>
          </p:spPr>
          <p:txBody>
            <a:bodyPr wrap="square" rtlCol="0">
              <a:spAutoFit/>
            </a:bodyPr>
            <a:lstStyle/>
            <a:p>
              <a:r>
                <a:rPr lang="pt-PT" sz="1400" dirty="0" err="1" smtClean="0"/>
                <a:t>These</a:t>
              </a:r>
              <a:r>
                <a:rPr lang="pt-PT" sz="1400" dirty="0" smtClean="0"/>
                <a:t> </a:t>
              </a:r>
              <a:r>
                <a:rPr lang="pt-PT" sz="1400" dirty="0" err="1" smtClean="0"/>
                <a:t>two</a:t>
              </a:r>
              <a:r>
                <a:rPr lang="pt-PT" sz="1400" dirty="0" smtClean="0"/>
                <a:t> </a:t>
              </a:r>
              <a:r>
                <a:rPr lang="pt-PT" sz="1400" dirty="0" err="1" smtClean="0"/>
                <a:t>may</a:t>
              </a:r>
              <a:r>
                <a:rPr lang="pt-PT" sz="1400" dirty="0" smtClean="0"/>
                <a:t> </a:t>
              </a:r>
              <a:r>
                <a:rPr lang="pt-PT" sz="1400" dirty="0" err="1" smtClean="0"/>
                <a:t>be</a:t>
              </a:r>
              <a:r>
                <a:rPr lang="pt-PT" sz="1400" dirty="0" smtClean="0"/>
                <a:t> </a:t>
              </a:r>
              <a:r>
                <a:rPr lang="pt-PT" sz="1400" dirty="0" err="1" smtClean="0"/>
                <a:t>swapped</a:t>
              </a:r>
              <a:r>
                <a:rPr lang="pt-PT" sz="1400" dirty="0" smtClean="0"/>
                <a:t> </a:t>
              </a:r>
              <a:r>
                <a:rPr lang="pt-PT" sz="1400" dirty="0" err="1" smtClean="0"/>
                <a:t>randomly</a:t>
              </a:r>
              <a:endParaRPr lang="pt-PT" sz="1400" dirty="0" smtClean="0"/>
            </a:p>
          </p:txBody>
        </p:sp>
      </p:grpSp>
    </p:spTree>
    <p:extLst>
      <p:ext uri="{BB962C8B-B14F-4D97-AF65-F5344CB8AC3E}">
        <p14:creationId xmlns:p14="http://schemas.microsoft.com/office/powerpoint/2010/main" val="131277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pt-PT" dirty="0" smtClean="0"/>
              <a:t>Modules</a:t>
            </a:r>
            <a:endParaRPr lang="pt-PT" dirty="0"/>
          </a:p>
        </p:txBody>
      </p:sp>
      <p:sp>
        <p:nvSpPr>
          <p:cNvPr id="9" name="Text Placeholder 8"/>
          <p:cNvSpPr>
            <a:spLocks noGrp="1"/>
          </p:cNvSpPr>
          <p:nvPr>
            <p:ph type="body" idx="11"/>
          </p:nvPr>
        </p:nvSpPr>
        <p:spPr/>
        <p:txBody>
          <a:bodyPr>
            <a:normAutofit/>
          </a:bodyPr>
          <a:lstStyle/>
          <a:p>
            <a:r>
              <a:rPr lang="pt-PT" dirty="0" err="1" smtClean="0"/>
              <a:t>Creating</a:t>
            </a:r>
            <a:r>
              <a:rPr lang="pt-PT" dirty="0" smtClean="0"/>
              <a:t> a </a:t>
            </a:r>
            <a:r>
              <a:rPr lang="pt-PT" dirty="0" err="1" smtClean="0"/>
              <a:t>Unit</a:t>
            </a:r>
            <a:r>
              <a:rPr lang="pt-PT" dirty="0" smtClean="0"/>
              <a:t> </a:t>
            </a:r>
            <a:r>
              <a:rPr lang="pt-PT" dirty="0" err="1" smtClean="0"/>
              <a:t>Test</a:t>
            </a:r>
            <a:endParaRPr lang="pt-PT" dirty="0"/>
          </a:p>
        </p:txBody>
      </p:sp>
      <p:sp>
        <p:nvSpPr>
          <p:cNvPr id="10" name="Text Placeholder 9"/>
          <p:cNvSpPr>
            <a:spLocks noGrp="1"/>
          </p:cNvSpPr>
          <p:nvPr>
            <p:ph type="body" idx="12"/>
          </p:nvPr>
        </p:nvSpPr>
        <p:spPr/>
        <p:txBody>
          <a:bodyPr/>
          <a:lstStyle/>
          <a:p>
            <a:r>
              <a:rPr lang="pt-PT" dirty="0" smtClean="0"/>
              <a:t>2</a:t>
            </a:r>
            <a:endParaRPr lang="pt-PT" dirty="0"/>
          </a:p>
        </p:txBody>
      </p:sp>
    </p:spTree>
    <p:extLst>
      <p:ext uri="{BB962C8B-B14F-4D97-AF65-F5344CB8AC3E}">
        <p14:creationId xmlns:p14="http://schemas.microsoft.com/office/powerpoint/2010/main" val="3463779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Requirements</a:t>
            </a:r>
            <a:endParaRPr lang="en-US" dirty="0"/>
          </a:p>
        </p:txBody>
      </p:sp>
      <p:sp>
        <p:nvSpPr>
          <p:cNvPr id="12" name="TextBox 11"/>
          <p:cNvSpPr txBox="1"/>
          <p:nvPr/>
        </p:nvSpPr>
        <p:spPr>
          <a:xfrm>
            <a:off x="356768" y="1311215"/>
            <a:ext cx="11478463" cy="4801314"/>
          </a:xfrm>
          <a:prstGeom prst="rect">
            <a:avLst/>
          </a:prstGeom>
          <a:noFill/>
        </p:spPr>
        <p:txBody>
          <a:bodyPr wrap="square" rtlCol="0">
            <a:spAutoFit/>
          </a:bodyPr>
          <a:lstStyle/>
          <a:p>
            <a:pPr marL="285750" indent="-285750">
              <a:buFont typeface="Arial" panose="020B0604020202020204" pitchFamily="34" charset="0"/>
              <a:buChar char="•"/>
            </a:pPr>
            <a:r>
              <a:rPr lang="pt-PT" dirty="0" smtClean="0">
                <a:solidFill>
                  <a:srgbClr val="1E1E1E"/>
                </a:solidFill>
              </a:rPr>
              <a:t>IDE</a:t>
            </a:r>
          </a:p>
          <a:p>
            <a:pPr marL="742950" lvl="1" indent="-285750">
              <a:buFont typeface="Arial" panose="020B0604020202020204" pitchFamily="34" charset="0"/>
              <a:buChar char="•"/>
            </a:pPr>
            <a:r>
              <a:rPr lang="pt-PT" dirty="0" smtClean="0">
                <a:solidFill>
                  <a:srgbClr val="1E1E1E"/>
                </a:solidFill>
              </a:rPr>
              <a:t>Eclipse</a:t>
            </a:r>
          </a:p>
          <a:p>
            <a:pPr marL="285750" indent="-285750">
              <a:buFont typeface="Arial" panose="020B0604020202020204" pitchFamily="34" charset="0"/>
              <a:buChar char="•"/>
            </a:pPr>
            <a:r>
              <a:rPr lang="pt-PT" dirty="0" smtClean="0">
                <a:solidFill>
                  <a:srgbClr val="1E1E1E"/>
                </a:solidFill>
              </a:rPr>
              <a:t>Java 8</a:t>
            </a:r>
          </a:p>
          <a:p>
            <a:pPr marL="285750" indent="-285750">
              <a:buFont typeface="Arial" panose="020B0604020202020204" pitchFamily="34" charset="0"/>
              <a:buChar char="•"/>
            </a:pPr>
            <a:r>
              <a:rPr lang="pt-PT" dirty="0" err="1" smtClean="0">
                <a:solidFill>
                  <a:srgbClr val="1E1E1E"/>
                </a:solidFill>
              </a:rPr>
              <a:t>JUnit</a:t>
            </a:r>
            <a:r>
              <a:rPr lang="pt-PT" dirty="0" smtClean="0">
                <a:solidFill>
                  <a:srgbClr val="1E1E1E"/>
                </a:solidFill>
              </a:rPr>
              <a:t> 4 &amp; </a:t>
            </a:r>
            <a:r>
              <a:rPr lang="pt-PT" dirty="0" err="1" smtClean="0">
                <a:solidFill>
                  <a:srgbClr val="1E1E1E"/>
                </a:solidFill>
              </a:rPr>
              <a:t>Mockito</a:t>
            </a:r>
            <a:endParaRPr lang="pt-PT" dirty="0" smtClean="0">
              <a:solidFill>
                <a:srgbClr val="1E1E1E"/>
              </a:solidFill>
            </a:endParaRPr>
          </a:p>
          <a:p>
            <a:pPr marL="285750" indent="-285750">
              <a:buFont typeface="Arial" panose="020B0604020202020204" pitchFamily="34" charset="0"/>
              <a:buChar char="•"/>
            </a:pPr>
            <a:r>
              <a:rPr lang="pt-PT" dirty="0" smtClean="0">
                <a:solidFill>
                  <a:srgbClr val="1E1E1E"/>
                </a:solidFill>
              </a:rPr>
              <a:t>HSQL </a:t>
            </a:r>
            <a:endParaRPr lang="pt-PT" dirty="0">
              <a:solidFill>
                <a:srgbClr val="1E1E1E"/>
              </a:solidFill>
            </a:endParaRPr>
          </a:p>
          <a:p>
            <a:pPr marL="285750" indent="-285750">
              <a:buFont typeface="Arial" panose="020B0604020202020204" pitchFamily="34" charset="0"/>
              <a:buChar char="•"/>
            </a:pPr>
            <a:r>
              <a:rPr lang="pt-PT" dirty="0" err="1" smtClean="0">
                <a:solidFill>
                  <a:srgbClr val="1E1E1E"/>
                </a:solidFill>
              </a:rPr>
              <a:t>Jetty</a:t>
            </a:r>
            <a:r>
              <a:rPr lang="pt-PT" dirty="0" smtClean="0">
                <a:solidFill>
                  <a:srgbClr val="1E1E1E"/>
                </a:solidFill>
              </a:rPr>
              <a:t> 8</a:t>
            </a: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Resources</a:t>
            </a:r>
            <a:r>
              <a:rPr lang="pt-PT" dirty="0" smtClean="0">
                <a:solidFill>
                  <a:srgbClr val="1E1E1E"/>
                </a:solidFill>
              </a:rPr>
              <a:t>: </a:t>
            </a:r>
            <a:r>
              <a:rPr lang="pt-PT" dirty="0" smtClean="0">
                <a:solidFill>
                  <a:srgbClr val="1E1E1E"/>
                </a:solidFill>
                <a:hlinkClick r:id="rId3"/>
              </a:rPr>
              <a:t>http://joaopaz.com/junit/</a:t>
            </a:r>
            <a:endParaRPr lang="pt-PT" dirty="0" smtClean="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endParaRPr lang="pt-PT" dirty="0" smtClean="0">
              <a:solidFill>
                <a:srgbClr val="1E1E1E"/>
              </a:solidFill>
            </a:endParaRPr>
          </a:p>
        </p:txBody>
      </p:sp>
    </p:spTree>
    <p:extLst>
      <p:ext uri="{BB962C8B-B14F-4D97-AF65-F5344CB8AC3E}">
        <p14:creationId xmlns:p14="http://schemas.microsoft.com/office/powerpoint/2010/main" val="2180330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Example</a:t>
            </a:r>
            <a:endParaRPr lang="en-US" dirty="0"/>
          </a:p>
        </p:txBody>
      </p:sp>
      <p:sp>
        <p:nvSpPr>
          <p:cNvPr id="12" name="TextBox 11"/>
          <p:cNvSpPr txBox="1"/>
          <p:nvPr/>
        </p:nvSpPr>
        <p:spPr>
          <a:xfrm>
            <a:off x="356768" y="1311215"/>
            <a:ext cx="11478463" cy="3139321"/>
          </a:xfrm>
          <a:prstGeom prst="rect">
            <a:avLst/>
          </a:prstGeom>
          <a:noFill/>
        </p:spPr>
        <p:txBody>
          <a:bodyPr wrap="square" rtlCol="0">
            <a:spAutoFit/>
          </a:bodyPr>
          <a:lstStyle/>
          <a:p>
            <a:r>
              <a:rPr lang="pt-PT" dirty="0" smtClean="0">
                <a:solidFill>
                  <a:srgbClr val="1E1E1E"/>
                </a:solidFill>
              </a:rPr>
              <a:t>A </a:t>
            </a:r>
            <a:r>
              <a:rPr lang="pt-PT" dirty="0" err="1" smtClean="0">
                <a:solidFill>
                  <a:srgbClr val="1E1E1E"/>
                </a:solidFill>
              </a:rPr>
              <a:t>ToDo</a:t>
            </a:r>
            <a:r>
              <a:rPr lang="pt-PT" dirty="0" smtClean="0">
                <a:solidFill>
                  <a:srgbClr val="1E1E1E"/>
                </a:solidFill>
              </a:rPr>
              <a:t> </a:t>
            </a:r>
            <a:r>
              <a:rPr lang="pt-PT" dirty="0" err="1" smtClean="0">
                <a:solidFill>
                  <a:srgbClr val="1E1E1E"/>
                </a:solidFill>
              </a:rPr>
              <a:t>List</a:t>
            </a:r>
            <a:r>
              <a:rPr lang="pt-PT" dirty="0" smtClean="0">
                <a:solidFill>
                  <a:srgbClr val="1E1E1E"/>
                </a:solidFill>
              </a:rPr>
              <a:t> </a:t>
            </a:r>
            <a:r>
              <a:rPr lang="pt-PT" dirty="0" err="1" smtClean="0">
                <a:solidFill>
                  <a:srgbClr val="1E1E1E"/>
                </a:solidFill>
              </a:rPr>
              <a:t>is</a:t>
            </a:r>
            <a:r>
              <a:rPr lang="pt-PT" dirty="0" smtClean="0">
                <a:solidFill>
                  <a:srgbClr val="1E1E1E"/>
                </a:solidFill>
              </a:rPr>
              <a:t> </a:t>
            </a:r>
            <a:r>
              <a:rPr lang="pt-PT" dirty="0" err="1" smtClean="0">
                <a:solidFill>
                  <a:srgbClr val="1E1E1E"/>
                </a:solidFill>
              </a:rPr>
              <a:t>an</a:t>
            </a:r>
            <a:r>
              <a:rPr lang="pt-PT" dirty="0" smtClean="0">
                <a:solidFill>
                  <a:srgbClr val="1E1E1E"/>
                </a:solidFill>
              </a:rPr>
              <a:t> </a:t>
            </a:r>
            <a:r>
              <a:rPr lang="pt-PT" dirty="0" err="1" smtClean="0">
                <a:solidFill>
                  <a:srgbClr val="1E1E1E"/>
                </a:solidFill>
              </a:rPr>
              <a:t>enumeration</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tasks</a:t>
            </a:r>
            <a:r>
              <a:rPr lang="pt-PT" dirty="0" smtClean="0">
                <a:solidFill>
                  <a:srgbClr val="1E1E1E"/>
                </a:solidFill>
              </a:rPr>
              <a:t>.</a:t>
            </a:r>
          </a:p>
          <a:p>
            <a:endParaRPr lang="pt-PT" dirty="0" smtClean="0">
              <a:solidFill>
                <a:srgbClr val="1E1E1E"/>
              </a:solidFill>
            </a:endParaRPr>
          </a:p>
          <a:p>
            <a:r>
              <a:rPr lang="pt-PT" dirty="0" err="1" smtClean="0">
                <a:solidFill>
                  <a:srgbClr val="1E1E1E"/>
                </a:solidFill>
              </a:rPr>
              <a:t>Each</a:t>
            </a:r>
            <a:r>
              <a:rPr lang="pt-PT" dirty="0" smtClean="0">
                <a:solidFill>
                  <a:srgbClr val="1E1E1E"/>
                </a:solidFill>
              </a:rPr>
              <a:t> </a:t>
            </a:r>
            <a:r>
              <a:rPr lang="pt-PT" dirty="0" err="1" smtClean="0">
                <a:solidFill>
                  <a:srgbClr val="1E1E1E"/>
                </a:solidFill>
              </a:rPr>
              <a:t>Task</a:t>
            </a:r>
            <a:r>
              <a:rPr lang="pt-PT" dirty="0" smtClean="0">
                <a:solidFill>
                  <a:srgbClr val="1E1E1E"/>
                </a:solidFill>
              </a:rPr>
              <a:t>:</a:t>
            </a:r>
          </a:p>
          <a:p>
            <a:pPr marL="742950" lvl="1" indent="-285750">
              <a:buFont typeface="Arial" panose="020B0604020202020204" pitchFamily="34" charset="0"/>
              <a:buChar char="•"/>
            </a:pPr>
            <a:r>
              <a:rPr lang="pt-PT" dirty="0" err="1" smtClean="0">
                <a:solidFill>
                  <a:srgbClr val="1E1E1E"/>
                </a:solidFill>
              </a:rPr>
              <a:t>Identifier</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Description</a:t>
            </a:r>
            <a:endParaRPr lang="pt-PT" dirty="0" smtClean="0">
              <a:solidFill>
                <a:srgbClr val="1E1E1E"/>
              </a:solidFill>
            </a:endParaRPr>
          </a:p>
          <a:p>
            <a:pPr marL="742950" lvl="1" indent="-285750">
              <a:buFont typeface="Arial" panose="020B0604020202020204" pitchFamily="34" charset="0"/>
              <a:buChar char="•"/>
            </a:pPr>
            <a:r>
              <a:rPr lang="pt-PT" dirty="0" smtClean="0">
                <a:solidFill>
                  <a:srgbClr val="1E1E1E"/>
                </a:solidFill>
              </a:rPr>
              <a:t>Complete </a:t>
            </a:r>
            <a:r>
              <a:rPr lang="pt-PT" dirty="0" err="1" smtClean="0">
                <a:solidFill>
                  <a:srgbClr val="1E1E1E"/>
                </a:solidFill>
              </a:rPr>
              <a:t>flag</a:t>
            </a:r>
            <a:endParaRPr lang="pt-PT" dirty="0" smtClean="0">
              <a:solidFill>
                <a:srgbClr val="1E1E1E"/>
              </a:solidFill>
            </a:endParaRPr>
          </a:p>
          <a:p>
            <a:endParaRPr lang="pt-PT" dirty="0">
              <a:solidFill>
                <a:srgbClr val="1E1E1E"/>
              </a:solidFill>
            </a:endParaRPr>
          </a:p>
          <a:p>
            <a:r>
              <a:rPr lang="pt-PT" dirty="0" err="1" smtClean="0">
                <a:solidFill>
                  <a:srgbClr val="1E1E1E"/>
                </a:solidFill>
              </a:rPr>
              <a:t>Three</a:t>
            </a:r>
            <a:r>
              <a:rPr lang="pt-PT" dirty="0" smtClean="0">
                <a:solidFill>
                  <a:srgbClr val="1E1E1E"/>
                </a:solidFill>
              </a:rPr>
              <a:t> </a:t>
            </a:r>
            <a:r>
              <a:rPr lang="pt-PT" dirty="0" err="1" smtClean="0">
                <a:solidFill>
                  <a:srgbClr val="1E1E1E"/>
                </a:solidFill>
              </a:rPr>
              <a:t>operations</a:t>
            </a:r>
            <a:r>
              <a:rPr lang="pt-PT" dirty="0" smtClean="0">
                <a:solidFill>
                  <a:srgbClr val="1E1E1E"/>
                </a:solidFill>
              </a:rPr>
              <a:t>:</a:t>
            </a:r>
          </a:p>
          <a:p>
            <a:pPr marL="800100" lvl="1" indent="-342900">
              <a:buFont typeface="+mj-lt"/>
              <a:buAutoNum type="arabicPeriod"/>
            </a:pPr>
            <a:r>
              <a:rPr lang="pt-PT" dirty="0" err="1" smtClean="0">
                <a:solidFill>
                  <a:srgbClr val="1E1E1E"/>
                </a:solidFill>
              </a:rPr>
              <a:t>List</a:t>
            </a:r>
            <a:r>
              <a:rPr lang="pt-PT" dirty="0" smtClean="0">
                <a:solidFill>
                  <a:srgbClr val="1E1E1E"/>
                </a:solidFill>
              </a:rPr>
              <a:t> </a:t>
            </a:r>
            <a:r>
              <a:rPr lang="pt-PT" dirty="0" err="1" smtClean="0">
                <a:solidFill>
                  <a:srgbClr val="1E1E1E"/>
                </a:solidFill>
              </a:rPr>
              <a:t>all</a:t>
            </a:r>
            <a:r>
              <a:rPr lang="pt-PT" dirty="0" smtClean="0">
                <a:solidFill>
                  <a:srgbClr val="1E1E1E"/>
                </a:solidFill>
              </a:rPr>
              <a:t> </a:t>
            </a:r>
            <a:r>
              <a:rPr lang="pt-PT" dirty="0" err="1" smtClean="0">
                <a:solidFill>
                  <a:srgbClr val="1E1E1E"/>
                </a:solidFill>
              </a:rPr>
              <a:t>tasks</a:t>
            </a:r>
            <a:endParaRPr lang="pt-PT" dirty="0" smtClean="0">
              <a:solidFill>
                <a:srgbClr val="1E1E1E"/>
              </a:solidFill>
            </a:endParaRPr>
          </a:p>
          <a:p>
            <a:pPr marL="800100" lvl="1" indent="-342900">
              <a:buFont typeface="+mj-lt"/>
              <a:buAutoNum type="arabicPeriod"/>
            </a:pPr>
            <a:r>
              <a:rPr lang="pt-PT" dirty="0" err="1" smtClean="0">
                <a:solidFill>
                  <a:srgbClr val="1E1E1E"/>
                </a:solidFill>
              </a:rPr>
              <a:t>Insert</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800100" lvl="1" indent="-342900">
              <a:buFont typeface="+mj-lt"/>
              <a:buAutoNum type="arabicPeriod"/>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p:txBody>
      </p:sp>
      <p:sp>
        <p:nvSpPr>
          <p:cNvPr id="5" name="Can 4"/>
          <p:cNvSpPr/>
          <p:nvPr/>
        </p:nvSpPr>
        <p:spPr>
          <a:xfrm>
            <a:off x="4042064" y="2566556"/>
            <a:ext cx="1485897" cy="1025237"/>
          </a:xfrm>
          <a:prstGeom prst="can">
            <a:avLst>
              <a:gd name="adj" fmla="val 2437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Database</a:t>
            </a:r>
            <a:endParaRPr lang="en-US" dirty="0"/>
          </a:p>
        </p:txBody>
      </p:sp>
      <p:sp>
        <p:nvSpPr>
          <p:cNvPr id="6" name="Rectangle 5"/>
          <p:cNvSpPr/>
          <p:nvPr/>
        </p:nvSpPr>
        <p:spPr>
          <a:xfrm>
            <a:off x="6463145" y="2348344"/>
            <a:ext cx="2275610" cy="16729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ToDo</a:t>
            </a:r>
            <a:r>
              <a:rPr lang="pt-PT" dirty="0" smtClean="0"/>
              <a:t> </a:t>
            </a:r>
            <a:r>
              <a:rPr lang="pt-PT" dirty="0" err="1" smtClean="0"/>
              <a:t>Application</a:t>
            </a:r>
            <a:endParaRPr lang="en-US" dirty="0"/>
          </a:p>
        </p:txBody>
      </p:sp>
      <p:sp>
        <p:nvSpPr>
          <p:cNvPr id="7" name="Right Arrow 6"/>
          <p:cNvSpPr/>
          <p:nvPr/>
        </p:nvSpPr>
        <p:spPr>
          <a:xfrm>
            <a:off x="5704609" y="2826328"/>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ight Arrow 9"/>
          <p:cNvSpPr/>
          <p:nvPr/>
        </p:nvSpPr>
        <p:spPr>
          <a:xfrm rot="10800000">
            <a:off x="5704608" y="3332019"/>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9673939" y="2566556"/>
            <a:ext cx="1586346" cy="11152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smtClean="0"/>
              <a:t>Web Browser</a:t>
            </a:r>
            <a:endParaRPr lang="en-US" dirty="0"/>
          </a:p>
        </p:txBody>
      </p:sp>
      <p:sp>
        <p:nvSpPr>
          <p:cNvPr id="11" name="Right Arrow 10"/>
          <p:cNvSpPr/>
          <p:nvPr/>
        </p:nvSpPr>
        <p:spPr>
          <a:xfrm>
            <a:off x="8882495" y="2826329"/>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ight Arrow 12"/>
          <p:cNvSpPr/>
          <p:nvPr/>
        </p:nvSpPr>
        <p:spPr>
          <a:xfrm rot="10800000">
            <a:off x="8882494" y="3332020"/>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5058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Database</a:t>
            </a:r>
            <a:endParaRPr lang="en-US" dirty="0"/>
          </a:p>
        </p:txBody>
      </p:sp>
      <p:sp>
        <p:nvSpPr>
          <p:cNvPr id="12" name="TextBox 11"/>
          <p:cNvSpPr txBox="1"/>
          <p:nvPr/>
        </p:nvSpPr>
        <p:spPr>
          <a:xfrm>
            <a:off x="356768" y="1311215"/>
            <a:ext cx="5482923" cy="4801314"/>
          </a:xfrm>
          <a:prstGeom prst="rect">
            <a:avLst/>
          </a:prstGeom>
          <a:noFill/>
        </p:spPr>
        <p:txBody>
          <a:bodyPr wrap="square" numCol="1" rtlCol="0">
            <a:spAutoFit/>
          </a:bodyPr>
          <a:lstStyle/>
          <a:p>
            <a:pPr marL="285750" indent="-285750">
              <a:buFont typeface="Arial" panose="020B0604020202020204" pitchFamily="34" charset="0"/>
              <a:buChar char="•"/>
            </a:pPr>
            <a:r>
              <a:rPr lang="pt-PT" dirty="0" smtClean="0">
                <a:solidFill>
                  <a:srgbClr val="1E1E1E"/>
                </a:solidFill>
              </a:rPr>
              <a:t>HSQLDB – </a:t>
            </a:r>
            <a:r>
              <a:rPr lang="pt-PT" dirty="0" err="1" smtClean="0">
                <a:solidFill>
                  <a:srgbClr val="1E1E1E"/>
                </a:solidFill>
              </a:rPr>
              <a:t>Hyper</a:t>
            </a:r>
            <a:r>
              <a:rPr lang="pt-PT" dirty="0" smtClean="0">
                <a:solidFill>
                  <a:srgbClr val="1E1E1E"/>
                </a:solidFill>
              </a:rPr>
              <a:t> SQL </a:t>
            </a:r>
            <a:r>
              <a:rPr lang="pt-PT" dirty="0" err="1" smtClean="0">
                <a:solidFill>
                  <a:srgbClr val="1E1E1E"/>
                </a:solidFill>
              </a:rPr>
              <a:t>Database</a:t>
            </a:r>
            <a:endParaRPr lang="pt-PT" dirty="0" smtClean="0">
              <a:solidFill>
                <a:srgbClr val="1E1E1E"/>
              </a:solidFill>
            </a:endParaRPr>
          </a:p>
          <a:p>
            <a:pPr marL="742950" lvl="1" indent="-285750">
              <a:buFont typeface="Arial" panose="020B0604020202020204" pitchFamily="34" charset="0"/>
              <a:buChar char="•"/>
            </a:pPr>
            <a:r>
              <a:rPr lang="pt-PT" dirty="0" smtClean="0">
                <a:solidFill>
                  <a:srgbClr val="1E1E1E"/>
                </a:solidFill>
              </a:rPr>
              <a:t>GUI </a:t>
            </a:r>
            <a:r>
              <a:rPr lang="pt-PT" dirty="0" err="1" smtClean="0">
                <a:solidFill>
                  <a:srgbClr val="1E1E1E"/>
                </a:solidFill>
              </a:rPr>
              <a:t>Database</a:t>
            </a:r>
            <a:r>
              <a:rPr lang="pt-PT" dirty="0" smtClean="0">
                <a:solidFill>
                  <a:srgbClr val="1E1E1E"/>
                </a:solidFill>
              </a:rPr>
              <a:t> Manager</a:t>
            </a: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r>
              <a:rPr lang="pt-PT" dirty="0" smtClean="0">
                <a:solidFill>
                  <a:srgbClr val="1E1E1E"/>
                </a:solidFill>
              </a:rPr>
              <a:t>TASKS</a:t>
            </a:r>
          </a:p>
          <a:p>
            <a:pPr marL="742950" lvl="1" indent="-285750">
              <a:buFont typeface="Arial" panose="020B0604020202020204" pitchFamily="34" charset="0"/>
              <a:buChar char="•"/>
            </a:pPr>
            <a:r>
              <a:rPr lang="pt-PT" dirty="0" err="1" smtClean="0">
                <a:solidFill>
                  <a:srgbClr val="1E1E1E"/>
                </a:solidFill>
              </a:rPr>
              <a:t>Identifier</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Description</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Completed</a:t>
            </a:r>
            <a:endParaRPr lang="pt-PT" dirty="0" smtClean="0">
              <a:solidFill>
                <a:srgbClr val="1E1E1E"/>
              </a:solidFill>
            </a:endParaRPr>
          </a:p>
          <a:p>
            <a:pPr marL="742950" lvl="1"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r>
              <a:rPr lang="pt-PT" dirty="0" smtClean="0">
                <a:solidFill>
                  <a:srgbClr val="1E1E1E"/>
                </a:solidFill>
              </a:rPr>
              <a:t>SQL:</a:t>
            </a:r>
          </a:p>
          <a:p>
            <a:pPr lvl="1"/>
            <a:r>
              <a:rPr lang="en-US" dirty="0"/>
              <a:t>CREATE TABLE TASKS ( </a:t>
            </a:r>
            <a:endParaRPr lang="en-US" dirty="0" smtClean="0"/>
          </a:p>
          <a:p>
            <a:pPr lvl="1"/>
            <a:r>
              <a:rPr lang="en-US" dirty="0"/>
              <a:t>	</a:t>
            </a:r>
            <a:r>
              <a:rPr lang="en-US" dirty="0" smtClean="0"/>
              <a:t>ID INTEGER IDENTITY,</a:t>
            </a:r>
          </a:p>
          <a:p>
            <a:pPr lvl="1"/>
            <a:r>
              <a:rPr lang="en-US" dirty="0"/>
              <a:t>	</a:t>
            </a:r>
            <a:r>
              <a:rPr lang="en-US" dirty="0" smtClean="0"/>
              <a:t>DESCRIPTION VARCHAR(256),</a:t>
            </a:r>
          </a:p>
          <a:p>
            <a:pPr lvl="1"/>
            <a:r>
              <a:rPr lang="en-US" dirty="0"/>
              <a:t>	</a:t>
            </a:r>
            <a:r>
              <a:rPr lang="en-US" dirty="0" smtClean="0"/>
              <a:t>COMPLETED INTEGER );</a:t>
            </a:r>
          </a:p>
          <a:p>
            <a:pPr lvl="1"/>
            <a:endParaRPr lang="pt-PT" dirty="0">
              <a:solidFill>
                <a:srgbClr val="1E1E1E"/>
              </a:solidFill>
            </a:endParaRPr>
          </a:p>
          <a:p>
            <a:pPr lvl="1"/>
            <a:r>
              <a:rPr lang="pt-PT" dirty="0" smtClean="0">
                <a:solidFill>
                  <a:srgbClr val="1E1E1E"/>
                </a:solidFill>
              </a:rPr>
              <a:t>CREATE SEQUENCE SEQUENCE_TASK_ID;</a:t>
            </a:r>
          </a:p>
          <a:p>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3051912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Setup</a:t>
            </a:r>
            <a:endParaRPr lang="en-US" dirty="0"/>
          </a:p>
        </p:txBody>
      </p:sp>
      <p:grpSp>
        <p:nvGrpSpPr>
          <p:cNvPr id="4" name="Group 3"/>
          <p:cNvGrpSpPr/>
          <p:nvPr/>
        </p:nvGrpSpPr>
        <p:grpSpPr>
          <a:xfrm>
            <a:off x="1816097" y="1903777"/>
            <a:ext cx="7218221" cy="1672937"/>
            <a:chOff x="1816097" y="1903777"/>
            <a:chExt cx="7218221" cy="1672937"/>
          </a:xfrm>
          <a:solidFill>
            <a:schemeClr val="bg2"/>
          </a:solidFill>
        </p:grpSpPr>
        <p:sp>
          <p:nvSpPr>
            <p:cNvPr id="5" name="Can 4"/>
            <p:cNvSpPr/>
            <p:nvPr/>
          </p:nvSpPr>
          <p:spPr>
            <a:xfrm>
              <a:off x="1816097" y="2121989"/>
              <a:ext cx="1485897" cy="1025237"/>
            </a:xfrm>
            <a:prstGeom prst="can">
              <a:avLst>
                <a:gd name="adj" fmla="val 24379"/>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Database</a:t>
              </a:r>
              <a:endParaRPr lang="en-US" dirty="0"/>
            </a:p>
          </p:txBody>
        </p:sp>
        <p:sp>
          <p:nvSpPr>
            <p:cNvPr id="6" name="Rectangle 5"/>
            <p:cNvSpPr/>
            <p:nvPr/>
          </p:nvSpPr>
          <p:spPr>
            <a:xfrm>
              <a:off x="4237178" y="1903777"/>
              <a:ext cx="2275610" cy="1672937"/>
            </a:xfrm>
            <a:prstGeom prst="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ToDo</a:t>
              </a:r>
              <a:r>
                <a:rPr lang="pt-PT" dirty="0" smtClean="0"/>
                <a:t> </a:t>
              </a:r>
              <a:r>
                <a:rPr lang="pt-PT" dirty="0" err="1" smtClean="0"/>
                <a:t>Application</a:t>
              </a:r>
              <a:endParaRPr lang="en-US" dirty="0"/>
            </a:p>
          </p:txBody>
        </p:sp>
        <p:sp>
          <p:nvSpPr>
            <p:cNvPr id="7" name="Right Arrow 6"/>
            <p:cNvSpPr/>
            <p:nvPr/>
          </p:nvSpPr>
          <p:spPr>
            <a:xfrm>
              <a:off x="3478642" y="2381761"/>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ight Arrow 7"/>
            <p:cNvSpPr/>
            <p:nvPr/>
          </p:nvSpPr>
          <p:spPr>
            <a:xfrm rot="10800000">
              <a:off x="3478641" y="2887452"/>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7447972" y="2121989"/>
              <a:ext cx="1586346" cy="1115292"/>
            </a:xfrm>
            <a:prstGeom prst="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smtClean="0"/>
                <a:t>Web Browser</a:t>
              </a:r>
              <a:endParaRPr lang="en-US" dirty="0"/>
            </a:p>
          </p:txBody>
        </p:sp>
        <p:sp>
          <p:nvSpPr>
            <p:cNvPr id="10" name="Right Arrow 9"/>
            <p:cNvSpPr/>
            <p:nvPr/>
          </p:nvSpPr>
          <p:spPr>
            <a:xfrm>
              <a:off x="6656528" y="2381762"/>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10800000">
              <a:off x="6656527" y="2887453"/>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2" name="Group 21"/>
          <p:cNvGrpSpPr/>
          <p:nvPr/>
        </p:nvGrpSpPr>
        <p:grpSpPr>
          <a:xfrm>
            <a:off x="1783189" y="3771802"/>
            <a:ext cx="2277343" cy="1452485"/>
            <a:chOff x="1816096" y="3544322"/>
            <a:chExt cx="2277343" cy="1452485"/>
          </a:xfrm>
          <a:solidFill>
            <a:schemeClr val="accent2">
              <a:lumMod val="20000"/>
              <a:lumOff val="80000"/>
            </a:schemeClr>
          </a:solidFill>
        </p:grpSpPr>
        <p:sp>
          <p:nvSpPr>
            <p:cNvPr id="14" name="Can 13"/>
            <p:cNvSpPr/>
            <p:nvPr/>
          </p:nvSpPr>
          <p:spPr>
            <a:xfrm>
              <a:off x="1816096" y="3971570"/>
              <a:ext cx="1485897" cy="1025237"/>
            </a:xfrm>
            <a:prstGeom prst="can">
              <a:avLst>
                <a:gd name="adj" fmla="val 24379"/>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Database</a:t>
              </a:r>
              <a:endParaRPr lang="en-US" dirty="0"/>
            </a:p>
          </p:txBody>
        </p:sp>
        <p:sp>
          <p:nvSpPr>
            <p:cNvPr id="17" name="Right Arrow 16"/>
            <p:cNvSpPr/>
            <p:nvPr/>
          </p:nvSpPr>
          <p:spPr>
            <a:xfrm rot="19495307">
              <a:off x="3511548" y="3544322"/>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ight Arrow 17"/>
            <p:cNvSpPr/>
            <p:nvPr/>
          </p:nvSpPr>
          <p:spPr>
            <a:xfrm rot="8695307">
              <a:off x="3511547" y="4050013"/>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1" name="Group 20"/>
          <p:cNvGrpSpPr/>
          <p:nvPr/>
        </p:nvGrpSpPr>
        <p:grpSpPr>
          <a:xfrm>
            <a:off x="4480782" y="4130900"/>
            <a:ext cx="2275610" cy="2048131"/>
            <a:chOff x="4302406" y="3702525"/>
            <a:chExt cx="2275610" cy="2048131"/>
          </a:xfrm>
          <a:solidFill>
            <a:schemeClr val="accent2">
              <a:lumMod val="20000"/>
              <a:lumOff val="80000"/>
            </a:schemeClr>
          </a:solidFill>
        </p:grpSpPr>
        <p:sp>
          <p:nvSpPr>
            <p:cNvPr id="13" name="Rectangle 12"/>
            <p:cNvSpPr/>
            <p:nvPr/>
          </p:nvSpPr>
          <p:spPr>
            <a:xfrm>
              <a:off x="4302406" y="4410229"/>
              <a:ext cx="2275610" cy="1340427"/>
            </a:xfrm>
            <a:prstGeom prst="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JUnit</a:t>
              </a:r>
              <a:r>
                <a:rPr lang="pt-PT" dirty="0" smtClean="0"/>
                <a:t> </a:t>
              </a:r>
              <a:r>
                <a:rPr lang="pt-PT" dirty="0" err="1" smtClean="0"/>
                <a:t>Tests</a:t>
              </a:r>
              <a:endParaRPr lang="en-US" dirty="0"/>
            </a:p>
          </p:txBody>
        </p:sp>
        <p:sp>
          <p:nvSpPr>
            <p:cNvPr id="19" name="Right Arrow 18"/>
            <p:cNvSpPr/>
            <p:nvPr/>
          </p:nvSpPr>
          <p:spPr>
            <a:xfrm rot="16200000">
              <a:off x="4897000" y="3863584"/>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ight Arrow 19"/>
            <p:cNvSpPr/>
            <p:nvPr/>
          </p:nvSpPr>
          <p:spPr>
            <a:xfrm rot="5400000">
              <a:off x="5343808" y="3863585"/>
              <a:ext cx="581891" cy="259773"/>
            </a:xfrm>
            <a:prstGeom prst="rightArrow">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3" name="Rectangle 22"/>
          <p:cNvSpPr/>
          <p:nvPr/>
        </p:nvSpPr>
        <p:spPr>
          <a:xfrm>
            <a:off x="4358403" y="2176875"/>
            <a:ext cx="2275610" cy="1672937"/>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ToDo</a:t>
            </a:r>
            <a:r>
              <a:rPr lang="pt-PT" dirty="0" smtClean="0"/>
              <a:t> </a:t>
            </a:r>
            <a:r>
              <a:rPr lang="pt-PT" dirty="0" err="1" smtClean="0"/>
              <a:t>Application</a:t>
            </a:r>
            <a:endParaRPr lang="en-US" dirty="0"/>
          </a:p>
        </p:txBody>
      </p:sp>
    </p:spTree>
    <p:extLst>
      <p:ext uri="{BB962C8B-B14F-4D97-AF65-F5344CB8AC3E}">
        <p14:creationId xmlns:p14="http://schemas.microsoft.com/office/powerpoint/2010/main" val="339205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Setup - </a:t>
            </a:r>
            <a:r>
              <a:rPr lang="pt-PT" dirty="0" err="1" smtClean="0"/>
              <a:t>Issues</a:t>
            </a:r>
            <a:endParaRPr lang="en-US" dirty="0"/>
          </a:p>
        </p:txBody>
      </p:sp>
      <p:sp>
        <p:nvSpPr>
          <p:cNvPr id="24" name="TextBox 23"/>
          <p:cNvSpPr txBox="1"/>
          <p:nvPr/>
        </p:nvSpPr>
        <p:spPr>
          <a:xfrm>
            <a:off x="356768" y="1311215"/>
            <a:ext cx="10273132" cy="4247317"/>
          </a:xfrm>
          <a:prstGeom prst="rect">
            <a:avLst/>
          </a:prstGeom>
          <a:noFill/>
        </p:spPr>
        <p:txBody>
          <a:bodyPr wrap="square" numCol="1" rtlCol="0">
            <a:spAutoFit/>
          </a:bodyPr>
          <a:lstStyle/>
          <a:p>
            <a:pPr marL="285750" indent="-285750">
              <a:buFont typeface="Arial" panose="020B0604020202020204" pitchFamily="34" charset="0"/>
              <a:buChar char="•"/>
            </a:pPr>
            <a:r>
              <a:rPr lang="pt-PT" dirty="0" smtClean="0">
                <a:solidFill>
                  <a:srgbClr val="1E1E1E"/>
                </a:solidFill>
              </a:rPr>
              <a:t>DB </a:t>
            </a:r>
            <a:r>
              <a:rPr lang="pt-PT" dirty="0" err="1" smtClean="0">
                <a:solidFill>
                  <a:srgbClr val="1E1E1E"/>
                </a:solidFill>
              </a:rPr>
              <a:t>used</a:t>
            </a:r>
            <a:r>
              <a:rPr lang="pt-PT" dirty="0" smtClean="0">
                <a:solidFill>
                  <a:srgbClr val="1E1E1E"/>
                </a:solidFill>
              </a:rPr>
              <a:t> </a:t>
            </a:r>
            <a:r>
              <a:rPr lang="pt-PT" dirty="0" err="1" smtClean="0">
                <a:solidFill>
                  <a:srgbClr val="1E1E1E"/>
                </a:solidFill>
              </a:rPr>
              <a:t>on</a:t>
            </a:r>
            <a:r>
              <a:rPr lang="pt-PT" dirty="0" smtClean="0">
                <a:solidFill>
                  <a:srgbClr val="1E1E1E"/>
                </a:solidFill>
              </a:rPr>
              <a:t> </a:t>
            </a:r>
            <a:r>
              <a:rPr lang="pt-PT" dirty="0" err="1" smtClean="0">
                <a:solidFill>
                  <a:srgbClr val="1E1E1E"/>
                </a:solidFill>
              </a:rPr>
              <a:t>JUnit</a:t>
            </a:r>
            <a:r>
              <a:rPr lang="pt-PT" dirty="0" smtClean="0">
                <a:solidFill>
                  <a:srgbClr val="1E1E1E"/>
                </a:solidFill>
              </a:rPr>
              <a:t> (HSQL) </a:t>
            </a:r>
            <a:r>
              <a:rPr lang="pt-PT" dirty="0" err="1" smtClean="0">
                <a:solidFill>
                  <a:srgbClr val="1E1E1E"/>
                </a:solidFill>
              </a:rPr>
              <a:t>tests</a:t>
            </a:r>
            <a:r>
              <a:rPr lang="pt-PT" dirty="0" smtClean="0">
                <a:solidFill>
                  <a:srgbClr val="1E1E1E"/>
                </a:solidFill>
              </a:rPr>
              <a:t> </a:t>
            </a:r>
            <a:r>
              <a:rPr lang="pt-PT" dirty="0" err="1" smtClean="0">
                <a:solidFill>
                  <a:srgbClr val="1E1E1E"/>
                </a:solidFill>
              </a:rPr>
              <a:t>may</a:t>
            </a:r>
            <a:r>
              <a:rPr lang="pt-PT" dirty="0" smtClean="0">
                <a:solidFill>
                  <a:srgbClr val="1E1E1E"/>
                </a:solidFill>
              </a:rPr>
              <a:t> </a:t>
            </a:r>
            <a:r>
              <a:rPr lang="pt-PT" dirty="0" err="1" smtClean="0">
                <a:solidFill>
                  <a:srgbClr val="1E1E1E"/>
                </a:solidFill>
              </a:rPr>
              <a:t>have</a:t>
            </a:r>
            <a:r>
              <a:rPr lang="pt-PT" dirty="0" smtClean="0">
                <a:solidFill>
                  <a:srgbClr val="1E1E1E"/>
                </a:solidFill>
              </a:rPr>
              <a:t> </a:t>
            </a:r>
            <a:r>
              <a:rPr lang="pt-PT" dirty="0" err="1" smtClean="0">
                <a:solidFill>
                  <a:srgbClr val="1E1E1E"/>
                </a:solidFill>
              </a:rPr>
              <a:t>different</a:t>
            </a:r>
            <a:r>
              <a:rPr lang="pt-PT" dirty="0" smtClean="0">
                <a:solidFill>
                  <a:srgbClr val="1E1E1E"/>
                </a:solidFill>
              </a:rPr>
              <a:t> </a:t>
            </a:r>
            <a:r>
              <a:rPr lang="pt-PT" dirty="0" err="1" smtClean="0">
                <a:solidFill>
                  <a:srgbClr val="1E1E1E"/>
                </a:solidFill>
              </a:rPr>
              <a:t>dialect</a:t>
            </a:r>
            <a:r>
              <a:rPr lang="pt-PT" dirty="0" smtClean="0">
                <a:solidFill>
                  <a:srgbClr val="1E1E1E"/>
                </a:solidFill>
              </a:rPr>
              <a:t> </a:t>
            </a:r>
            <a:r>
              <a:rPr lang="pt-PT" dirty="0" err="1" smtClean="0">
                <a:solidFill>
                  <a:srgbClr val="1E1E1E"/>
                </a:solidFill>
              </a:rPr>
              <a:t>from</a:t>
            </a:r>
            <a:r>
              <a:rPr lang="pt-PT" dirty="0" smtClean="0">
                <a:solidFill>
                  <a:srgbClr val="1E1E1E"/>
                </a:solidFill>
              </a:rPr>
              <a:t> </a:t>
            </a:r>
            <a:r>
              <a:rPr lang="pt-PT" dirty="0" err="1" smtClean="0">
                <a:solidFill>
                  <a:srgbClr val="1E1E1E"/>
                </a:solidFill>
              </a:rPr>
              <a:t>the</a:t>
            </a:r>
            <a:r>
              <a:rPr lang="pt-PT" dirty="0" smtClean="0">
                <a:solidFill>
                  <a:srgbClr val="1E1E1E"/>
                </a:solidFill>
              </a:rPr>
              <a:t> </a:t>
            </a:r>
            <a:r>
              <a:rPr lang="pt-PT" dirty="0" err="1" smtClean="0">
                <a:solidFill>
                  <a:srgbClr val="1E1E1E"/>
                </a:solidFill>
              </a:rPr>
              <a:t>supported</a:t>
            </a:r>
            <a:r>
              <a:rPr lang="pt-PT" dirty="0" smtClean="0">
                <a:solidFill>
                  <a:srgbClr val="1E1E1E"/>
                </a:solidFill>
              </a:rPr>
              <a:t> </a:t>
            </a:r>
            <a:r>
              <a:rPr lang="pt-PT" dirty="0" err="1" smtClean="0">
                <a:solidFill>
                  <a:srgbClr val="1E1E1E"/>
                </a:solidFill>
              </a:rPr>
              <a:t>application</a:t>
            </a:r>
            <a:r>
              <a:rPr lang="pt-PT" dirty="0" smtClean="0">
                <a:solidFill>
                  <a:srgbClr val="1E1E1E"/>
                </a:solidFill>
              </a:rPr>
              <a:t> </a:t>
            </a:r>
            <a:r>
              <a:rPr lang="pt-PT" dirty="0" err="1" smtClean="0">
                <a:solidFill>
                  <a:srgbClr val="1E1E1E"/>
                </a:solidFill>
              </a:rPr>
              <a:t>database</a:t>
            </a:r>
            <a:r>
              <a:rPr lang="pt-PT" dirty="0" smtClean="0">
                <a:solidFill>
                  <a:srgbClr val="1E1E1E"/>
                </a:solidFill>
              </a:rPr>
              <a:t> (Oracle </a:t>
            </a:r>
            <a:r>
              <a:rPr lang="pt-PT" dirty="0" err="1" smtClean="0">
                <a:solidFill>
                  <a:srgbClr val="1E1E1E"/>
                </a:solidFill>
              </a:rPr>
              <a:t>and</a:t>
            </a:r>
            <a:r>
              <a:rPr lang="pt-PT" dirty="0" smtClean="0">
                <a:solidFill>
                  <a:srgbClr val="1E1E1E"/>
                </a:solidFill>
              </a:rPr>
              <a:t> </a:t>
            </a:r>
            <a:r>
              <a:rPr lang="pt-PT" dirty="0" err="1" smtClean="0">
                <a:solidFill>
                  <a:srgbClr val="1E1E1E"/>
                </a:solidFill>
              </a:rPr>
              <a:t>Postgres</a:t>
            </a:r>
            <a:r>
              <a:rPr lang="pt-PT" dirty="0" smtClean="0">
                <a:solidFill>
                  <a:srgbClr val="1E1E1E"/>
                </a:solidFill>
              </a:rPr>
              <a:t>)</a:t>
            </a:r>
          </a:p>
          <a:p>
            <a:pPr marL="742950" lvl="1" indent="-285750">
              <a:buFont typeface="Arial" panose="020B0604020202020204" pitchFamily="34" charset="0"/>
              <a:buChar char="•"/>
            </a:pPr>
            <a:r>
              <a:rPr lang="pt-PT" dirty="0" err="1" smtClean="0">
                <a:solidFill>
                  <a:srgbClr val="1E1E1E"/>
                </a:solidFill>
              </a:rPr>
              <a:t>WeDo</a:t>
            </a:r>
            <a:r>
              <a:rPr lang="pt-PT" dirty="0" smtClean="0">
                <a:solidFill>
                  <a:srgbClr val="1E1E1E"/>
                </a:solidFill>
              </a:rPr>
              <a:t> </a:t>
            </a:r>
            <a:r>
              <a:rPr lang="pt-PT" dirty="0" err="1" smtClean="0">
                <a:solidFill>
                  <a:srgbClr val="1E1E1E"/>
                </a:solidFill>
              </a:rPr>
              <a:t>addresses</a:t>
            </a:r>
            <a:r>
              <a:rPr lang="pt-PT" dirty="0" smtClean="0">
                <a:solidFill>
                  <a:srgbClr val="1E1E1E"/>
                </a:solidFill>
              </a:rPr>
              <a:t> </a:t>
            </a:r>
            <a:r>
              <a:rPr lang="pt-PT" dirty="0" err="1" smtClean="0">
                <a:solidFill>
                  <a:srgbClr val="1E1E1E"/>
                </a:solidFill>
              </a:rPr>
              <a:t>this</a:t>
            </a:r>
            <a:r>
              <a:rPr lang="pt-PT" dirty="0" smtClean="0">
                <a:solidFill>
                  <a:srgbClr val="1E1E1E"/>
                </a:solidFill>
              </a:rPr>
              <a:t> </a:t>
            </a:r>
            <a:r>
              <a:rPr lang="pt-PT" dirty="0" err="1" smtClean="0">
                <a:solidFill>
                  <a:srgbClr val="1E1E1E"/>
                </a:solidFill>
              </a:rPr>
              <a:t>by</a:t>
            </a:r>
            <a:r>
              <a:rPr lang="pt-PT" dirty="0" smtClean="0">
                <a:solidFill>
                  <a:srgbClr val="1E1E1E"/>
                </a:solidFill>
              </a:rPr>
              <a:t> </a:t>
            </a:r>
            <a:r>
              <a:rPr lang="pt-PT" dirty="0" err="1" smtClean="0">
                <a:solidFill>
                  <a:srgbClr val="1E1E1E"/>
                </a:solidFill>
              </a:rPr>
              <a:t>using</a:t>
            </a:r>
            <a:r>
              <a:rPr lang="pt-PT" dirty="0" smtClean="0">
                <a:solidFill>
                  <a:srgbClr val="1E1E1E"/>
                </a:solidFill>
              </a:rPr>
              <a:t> </a:t>
            </a:r>
            <a:r>
              <a:rPr lang="pt-PT" dirty="0" err="1" smtClean="0">
                <a:solidFill>
                  <a:srgbClr val="1E1E1E"/>
                </a:solidFill>
              </a:rPr>
              <a:t>properties</a:t>
            </a:r>
            <a:r>
              <a:rPr lang="pt-PT" dirty="0" smtClean="0">
                <a:solidFill>
                  <a:srgbClr val="1E1E1E"/>
                </a:solidFill>
              </a:rPr>
              <a:t> file </a:t>
            </a:r>
            <a:r>
              <a:rPr lang="pt-PT" dirty="0" err="1" smtClean="0">
                <a:solidFill>
                  <a:srgbClr val="1E1E1E"/>
                </a:solidFill>
              </a:rPr>
              <a:t>with</a:t>
            </a:r>
            <a:r>
              <a:rPr lang="pt-PT" dirty="0" smtClean="0">
                <a:solidFill>
                  <a:srgbClr val="1E1E1E"/>
                </a:solidFill>
              </a:rPr>
              <a:t> </a:t>
            </a:r>
            <a:r>
              <a:rPr lang="pt-PT" dirty="0" err="1" smtClean="0">
                <a:solidFill>
                  <a:srgbClr val="1E1E1E"/>
                </a:solidFill>
              </a:rPr>
              <a:t>generic</a:t>
            </a:r>
            <a:r>
              <a:rPr lang="pt-PT" dirty="0" smtClean="0">
                <a:solidFill>
                  <a:srgbClr val="1E1E1E"/>
                </a:solidFill>
              </a:rPr>
              <a:t> </a:t>
            </a:r>
            <a:r>
              <a:rPr lang="pt-PT" dirty="0" err="1" smtClean="0">
                <a:solidFill>
                  <a:srgbClr val="1E1E1E"/>
                </a:solidFill>
              </a:rPr>
              <a:t>sql</a:t>
            </a:r>
            <a:r>
              <a:rPr lang="pt-PT" dirty="0" smtClean="0">
                <a:solidFill>
                  <a:srgbClr val="1E1E1E"/>
                </a:solidFill>
              </a:rPr>
              <a:t> </a:t>
            </a:r>
            <a:r>
              <a:rPr lang="pt-PT" dirty="0" err="1" smtClean="0">
                <a:solidFill>
                  <a:srgbClr val="1E1E1E"/>
                </a:solidFill>
              </a:rPr>
              <a:t>and</a:t>
            </a:r>
            <a:r>
              <a:rPr lang="pt-PT" dirty="0" smtClean="0">
                <a:solidFill>
                  <a:srgbClr val="1E1E1E"/>
                </a:solidFill>
              </a:rPr>
              <a:t> </a:t>
            </a:r>
            <a:r>
              <a:rPr lang="pt-PT" dirty="0" err="1" smtClean="0">
                <a:solidFill>
                  <a:srgbClr val="1E1E1E"/>
                </a:solidFill>
              </a:rPr>
              <a:t>specific</a:t>
            </a:r>
            <a:r>
              <a:rPr lang="pt-PT" dirty="0" smtClean="0">
                <a:solidFill>
                  <a:srgbClr val="1E1E1E"/>
                </a:solidFill>
              </a:rPr>
              <a:t> </a:t>
            </a:r>
            <a:r>
              <a:rPr lang="pt-PT" dirty="0" err="1" smtClean="0">
                <a:solidFill>
                  <a:srgbClr val="1E1E1E"/>
                </a:solidFill>
              </a:rPr>
              <a:t>sql</a:t>
            </a:r>
            <a:endParaRPr lang="pt-PT" dirty="0" smtClean="0">
              <a:solidFill>
                <a:srgbClr val="1E1E1E"/>
              </a:solidFill>
            </a:endParaRPr>
          </a:p>
          <a:p>
            <a:pPr marL="1200150" lvl="2" indent="-285750">
              <a:buFont typeface="Arial" panose="020B0604020202020204" pitchFamily="34" charset="0"/>
              <a:buChar char="•"/>
            </a:pPr>
            <a:r>
              <a:rPr lang="pt-PT" dirty="0" err="1" smtClean="0">
                <a:solidFill>
                  <a:srgbClr val="1E1E1E"/>
                </a:solidFill>
              </a:rPr>
              <a:t>Sql.properties</a:t>
            </a:r>
            <a:r>
              <a:rPr lang="pt-PT" dirty="0" smtClean="0">
                <a:solidFill>
                  <a:srgbClr val="1E1E1E"/>
                </a:solidFill>
              </a:rPr>
              <a:t> – </a:t>
            </a:r>
            <a:r>
              <a:rPr lang="pt-PT" dirty="0" err="1" smtClean="0">
                <a:solidFill>
                  <a:srgbClr val="1E1E1E"/>
                </a:solidFill>
              </a:rPr>
              <a:t>queries</a:t>
            </a:r>
            <a:r>
              <a:rPr lang="pt-PT" dirty="0" smtClean="0">
                <a:solidFill>
                  <a:srgbClr val="1E1E1E"/>
                </a:solidFill>
              </a:rPr>
              <a:t> for Oracle</a:t>
            </a:r>
          </a:p>
          <a:p>
            <a:pPr marL="1200150" lvl="2" indent="-285750">
              <a:buFont typeface="Arial" panose="020B0604020202020204" pitchFamily="34" charset="0"/>
              <a:buChar char="•"/>
            </a:pPr>
            <a:r>
              <a:rPr lang="pt-PT" dirty="0" err="1" smtClean="0">
                <a:solidFill>
                  <a:srgbClr val="1E1E1E"/>
                </a:solidFill>
              </a:rPr>
              <a:t>Sql_postgres.properties</a:t>
            </a:r>
            <a:r>
              <a:rPr lang="pt-PT" dirty="0" smtClean="0">
                <a:solidFill>
                  <a:srgbClr val="1E1E1E"/>
                </a:solidFill>
              </a:rPr>
              <a:t> – </a:t>
            </a:r>
            <a:r>
              <a:rPr lang="pt-PT" dirty="0" err="1" smtClean="0">
                <a:solidFill>
                  <a:srgbClr val="1E1E1E"/>
                </a:solidFill>
              </a:rPr>
              <a:t>queries</a:t>
            </a:r>
            <a:r>
              <a:rPr lang="pt-PT" dirty="0" smtClean="0">
                <a:solidFill>
                  <a:srgbClr val="1E1E1E"/>
                </a:solidFill>
              </a:rPr>
              <a:t> for </a:t>
            </a:r>
            <a:r>
              <a:rPr lang="pt-PT" dirty="0" err="1" smtClean="0">
                <a:solidFill>
                  <a:srgbClr val="1E1E1E"/>
                </a:solidFill>
              </a:rPr>
              <a:t>Postgres</a:t>
            </a:r>
            <a:endParaRPr lang="pt-PT" dirty="0" smtClean="0">
              <a:solidFill>
                <a:srgbClr val="1E1E1E"/>
              </a:solidFill>
            </a:endParaRPr>
          </a:p>
          <a:p>
            <a:pPr marL="1200150" lvl="2" indent="-285750">
              <a:buFont typeface="Arial" panose="020B0604020202020204" pitchFamily="34" charset="0"/>
              <a:buChar char="•"/>
            </a:pPr>
            <a:endParaRPr lang="pt-PT" dirty="0">
              <a:solidFill>
                <a:srgbClr val="1E1E1E"/>
              </a:solidFill>
            </a:endParaRPr>
          </a:p>
          <a:p>
            <a:pPr marL="1200150" lvl="2"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r>
              <a:rPr lang="pt-PT" dirty="0" smtClean="0">
                <a:solidFill>
                  <a:srgbClr val="1E1E1E"/>
                </a:solidFill>
              </a:rPr>
              <a:t>HTTP server </a:t>
            </a:r>
            <a:r>
              <a:rPr lang="pt-PT" dirty="0" err="1" smtClean="0">
                <a:solidFill>
                  <a:srgbClr val="1E1E1E"/>
                </a:solidFill>
              </a:rPr>
              <a:t>port</a:t>
            </a:r>
            <a:r>
              <a:rPr lang="pt-PT" dirty="0" smtClean="0">
                <a:solidFill>
                  <a:srgbClr val="1E1E1E"/>
                </a:solidFill>
              </a:rPr>
              <a:t> </a:t>
            </a:r>
            <a:r>
              <a:rPr lang="pt-PT" dirty="0" err="1" smtClean="0">
                <a:solidFill>
                  <a:srgbClr val="1E1E1E"/>
                </a:solidFill>
              </a:rPr>
              <a:t>retrieval</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Find</a:t>
            </a:r>
            <a:r>
              <a:rPr lang="pt-PT" dirty="0" smtClean="0">
                <a:solidFill>
                  <a:srgbClr val="1E1E1E"/>
                </a:solidFill>
              </a:rPr>
              <a:t> a free </a:t>
            </a:r>
            <a:r>
              <a:rPr lang="pt-PT" dirty="0" err="1" smtClean="0">
                <a:solidFill>
                  <a:srgbClr val="1E1E1E"/>
                </a:solidFill>
              </a:rPr>
              <a:t>port</a:t>
            </a:r>
            <a:endParaRPr lang="pt-PT" dirty="0" smtClean="0">
              <a:solidFill>
                <a:srgbClr val="1E1E1E"/>
              </a:solidFill>
            </a:endParaRPr>
          </a:p>
          <a:p>
            <a:pPr marL="1200150" lvl="2"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1200150" lvl="2" indent="-285750">
              <a:buFont typeface="Arial" panose="020B0604020202020204" pitchFamily="34" charset="0"/>
              <a:buChar char="•"/>
            </a:pPr>
            <a:endParaRPr lang="pt-PT" dirty="0">
              <a:solidFill>
                <a:srgbClr val="1E1E1E"/>
              </a:solidFill>
            </a:endParaRPr>
          </a:p>
          <a:p>
            <a:pPr marL="742950" lvl="1" indent="-285750">
              <a:buFont typeface="Arial" panose="020B0604020202020204" pitchFamily="34" charset="0"/>
              <a:buChar char="•"/>
            </a:pPr>
            <a:endParaRPr lang="pt-PT" dirty="0">
              <a:solidFill>
                <a:srgbClr val="1E1E1E"/>
              </a:solidFill>
            </a:endParaRPr>
          </a:p>
          <a:p>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3517218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Setup</a:t>
            </a:r>
            <a:endParaRPr lang="en-US" dirty="0"/>
          </a:p>
        </p:txBody>
      </p:sp>
      <p:sp>
        <p:nvSpPr>
          <p:cNvPr id="24" name="TextBox 23"/>
          <p:cNvSpPr txBox="1"/>
          <p:nvPr/>
        </p:nvSpPr>
        <p:spPr>
          <a:xfrm>
            <a:off x="356769" y="1311215"/>
            <a:ext cx="5586832" cy="2862322"/>
          </a:xfrm>
          <a:prstGeom prst="rect">
            <a:avLst/>
          </a:prstGeom>
          <a:noFill/>
        </p:spPr>
        <p:txBody>
          <a:bodyPr wrap="square" rtlCol="0">
            <a:spAutoFit/>
          </a:bodyPr>
          <a:lstStyle/>
          <a:p>
            <a:r>
              <a:rPr lang="pt-PT" dirty="0" err="1" smtClean="0">
                <a:solidFill>
                  <a:srgbClr val="1E1E1E"/>
                </a:solidFill>
              </a:rPr>
              <a:t>Database</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Create</a:t>
            </a:r>
            <a:r>
              <a:rPr lang="pt-PT" dirty="0" smtClean="0">
                <a:solidFill>
                  <a:srgbClr val="1E1E1E"/>
                </a:solidFill>
              </a:rPr>
              <a:t> </a:t>
            </a:r>
            <a:r>
              <a:rPr lang="pt-PT" dirty="0" err="1" smtClean="0">
                <a:solidFill>
                  <a:srgbClr val="1E1E1E"/>
                </a:solidFill>
              </a:rPr>
              <a:t>table</a:t>
            </a:r>
            <a:r>
              <a:rPr lang="pt-PT" dirty="0" smtClean="0">
                <a:solidFill>
                  <a:srgbClr val="1E1E1E"/>
                </a:solidFill>
              </a:rPr>
              <a:t> </a:t>
            </a:r>
            <a:r>
              <a:rPr lang="pt-PT" dirty="0" err="1" smtClean="0">
                <a:solidFill>
                  <a:srgbClr val="1E1E1E"/>
                </a:solidFill>
              </a:rPr>
              <a:t>and</a:t>
            </a:r>
            <a:r>
              <a:rPr lang="pt-PT" dirty="0" smtClean="0">
                <a:solidFill>
                  <a:srgbClr val="1E1E1E"/>
                </a:solidFill>
              </a:rPr>
              <a:t> </a:t>
            </a:r>
            <a:r>
              <a:rPr lang="pt-PT" dirty="0" err="1" smtClean="0">
                <a:solidFill>
                  <a:srgbClr val="1E1E1E"/>
                </a:solidFill>
              </a:rPr>
              <a:t>sequence</a:t>
            </a:r>
            <a:endParaRPr lang="pt-PT" dirty="0" smtClean="0">
              <a:solidFill>
                <a:srgbClr val="1E1E1E"/>
              </a:solidFill>
            </a:endParaRPr>
          </a:p>
          <a:p>
            <a:endParaRPr lang="pt-PT" dirty="0">
              <a:solidFill>
                <a:srgbClr val="1E1E1E"/>
              </a:solidFill>
            </a:endParaRPr>
          </a:p>
          <a:p>
            <a:r>
              <a:rPr lang="pt-PT" dirty="0" err="1" smtClean="0">
                <a:solidFill>
                  <a:srgbClr val="1E1E1E"/>
                </a:solidFill>
              </a:rPr>
              <a:t>JUnit</a:t>
            </a:r>
            <a:r>
              <a:rPr lang="pt-PT" dirty="0" smtClean="0">
                <a:solidFill>
                  <a:srgbClr val="1E1E1E"/>
                </a:solidFill>
              </a:rPr>
              <a:t> </a:t>
            </a:r>
            <a:r>
              <a:rPr lang="pt-PT" dirty="0" err="1" smtClean="0">
                <a:solidFill>
                  <a:srgbClr val="1E1E1E"/>
                </a:solidFill>
              </a:rPr>
              <a:t>Tests</a:t>
            </a:r>
            <a:endParaRPr lang="pt-PT" dirty="0" smtClean="0">
              <a:solidFill>
                <a:srgbClr val="1E1E1E"/>
              </a:solidFill>
            </a:endParaRPr>
          </a:p>
          <a:p>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Get</a:t>
            </a:r>
            <a:r>
              <a:rPr lang="pt-PT" dirty="0" smtClean="0">
                <a:solidFill>
                  <a:srgbClr val="1E1E1E"/>
                </a:solidFill>
              </a:rPr>
              <a:t> </a:t>
            </a:r>
            <a:r>
              <a:rPr lang="pt-PT" dirty="0" err="1" smtClean="0">
                <a:solidFill>
                  <a:srgbClr val="1E1E1E"/>
                </a:solidFill>
              </a:rPr>
              <a:t>all</a:t>
            </a:r>
            <a:r>
              <a:rPr lang="pt-PT" dirty="0" smtClean="0">
                <a:solidFill>
                  <a:srgbClr val="1E1E1E"/>
                </a:solidFill>
              </a:rPr>
              <a:t> </a:t>
            </a:r>
            <a:r>
              <a:rPr lang="pt-PT" dirty="0" err="1" smtClean="0">
                <a:solidFill>
                  <a:srgbClr val="1E1E1E"/>
                </a:solidFill>
              </a:rPr>
              <a:t>tasks</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Insert</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endParaRPr lang="en-US" dirty="0" smtClean="0">
              <a:solidFill>
                <a:srgbClr val="FF0000"/>
              </a:solidFill>
            </a:endParaRPr>
          </a:p>
        </p:txBody>
      </p:sp>
    </p:spTree>
    <p:extLst>
      <p:ext uri="{BB962C8B-B14F-4D97-AF65-F5344CB8AC3E}">
        <p14:creationId xmlns:p14="http://schemas.microsoft.com/office/powerpoint/2010/main" val="4002046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AGENDA</a:t>
            </a:r>
            <a:endParaRPr lang="en-US" dirty="0"/>
          </a:p>
        </p:txBody>
      </p:sp>
      <p:sp>
        <p:nvSpPr>
          <p:cNvPr id="9" name="Espaço Reservado para Texto 6"/>
          <p:cNvSpPr txBox="1">
            <a:spLocks/>
          </p:cNvSpPr>
          <p:nvPr/>
        </p:nvSpPr>
        <p:spPr>
          <a:xfrm>
            <a:off x="490001" y="1720315"/>
            <a:ext cx="5607587" cy="4530583"/>
          </a:xfrm>
          <a:prstGeom prst="rect">
            <a:avLst/>
          </a:prstGeom>
          <a:ln>
            <a:solidFill>
              <a:schemeClr val="bg1">
                <a:lumMod val="85000"/>
              </a:schemeClr>
            </a:solidFill>
          </a:ln>
        </p:spPr>
        <p:txBody>
          <a:bodyPr anchor="t"/>
          <a:lstStyle>
            <a:lvl1pPr marL="0" indent="0" algn="ctr" defTabSz="914400" rtl="0" eaLnBrk="1" latinLnBrk="0" hangingPunct="1">
              <a:lnSpc>
                <a:spcPct val="90000"/>
              </a:lnSpc>
              <a:spcBef>
                <a:spcPts val="1000"/>
              </a:spcBef>
              <a:buFontTx/>
              <a:buNone/>
              <a:defRPr sz="1200" b="1" kern="1200" spc="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Clr>
                <a:srgbClr val="F26522"/>
              </a:buClr>
              <a:buFontTx/>
              <a:buNone/>
              <a:defRPr sz="1600" kern="1200" spc="6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1600" kern="1200" spc="6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600" kern="1200" spc="6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600" kern="1200" spc="6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pt-BR" sz="1600" dirty="0" smtClean="0">
                <a:solidFill>
                  <a:srgbClr val="F26522"/>
                </a:solidFill>
              </a:rPr>
              <a:t>Who are we?</a:t>
            </a:r>
          </a:p>
          <a:p>
            <a:pPr algn="l"/>
            <a:endParaRPr lang="pt-BR" sz="1600" dirty="0" smtClean="0">
              <a:solidFill>
                <a:srgbClr val="F26522"/>
              </a:solidFill>
            </a:endParaRPr>
          </a:p>
          <a:p>
            <a:pPr algn="l"/>
            <a:r>
              <a:rPr lang="pt-BR" sz="1600" dirty="0" smtClean="0">
                <a:solidFill>
                  <a:srgbClr val="F26522"/>
                </a:solidFill>
              </a:rPr>
              <a:t>Why Unit Test?</a:t>
            </a:r>
          </a:p>
          <a:p>
            <a:pPr marL="228600" indent="-228600" algn="l">
              <a:buFontTx/>
              <a:buAutoNum type="arabicParenR"/>
            </a:pPr>
            <a:r>
              <a:rPr lang="pt-PT" dirty="0" err="1" smtClean="0">
                <a:solidFill>
                  <a:srgbClr val="6D6E71"/>
                </a:solidFill>
              </a:rPr>
              <a:t>Costs</a:t>
            </a:r>
            <a:endParaRPr lang="pt-PT" dirty="0" smtClean="0">
              <a:solidFill>
                <a:srgbClr val="6D6E71"/>
              </a:solidFill>
            </a:endParaRPr>
          </a:p>
          <a:p>
            <a:pPr marL="228600" indent="-228600" algn="l">
              <a:buFontTx/>
              <a:buAutoNum type="arabicParenR"/>
            </a:pPr>
            <a:r>
              <a:rPr lang="pt-PT" dirty="0" err="1" smtClean="0">
                <a:solidFill>
                  <a:srgbClr val="6D6E71"/>
                </a:solidFill>
              </a:rPr>
              <a:t>Benefits</a:t>
            </a:r>
            <a:endParaRPr lang="pt-PT" dirty="0">
              <a:solidFill>
                <a:srgbClr val="6D6E71"/>
              </a:solidFill>
            </a:endParaRPr>
          </a:p>
          <a:p>
            <a:pPr algn="l"/>
            <a:endParaRPr lang="pt-BR" sz="1600" dirty="0" smtClean="0">
              <a:solidFill>
                <a:srgbClr val="F26522"/>
              </a:solidFill>
            </a:endParaRPr>
          </a:p>
          <a:p>
            <a:pPr algn="l"/>
            <a:r>
              <a:rPr lang="pt-BR" sz="1600" dirty="0" smtClean="0">
                <a:solidFill>
                  <a:srgbClr val="F26522"/>
                </a:solidFill>
              </a:rPr>
              <a:t>Unit Test Environment</a:t>
            </a:r>
          </a:p>
          <a:p>
            <a:pPr marL="228600" indent="-228600" algn="l">
              <a:buFontTx/>
              <a:buAutoNum type="arabicParenR"/>
            </a:pPr>
            <a:r>
              <a:rPr lang="pt-PT" dirty="0" err="1" smtClean="0">
                <a:solidFill>
                  <a:srgbClr val="6D6E71"/>
                </a:solidFill>
              </a:rPr>
              <a:t>JUnit</a:t>
            </a:r>
            <a:r>
              <a:rPr lang="pt-PT" dirty="0" smtClean="0">
                <a:solidFill>
                  <a:srgbClr val="6D6E71"/>
                </a:solidFill>
              </a:rPr>
              <a:t> </a:t>
            </a:r>
            <a:r>
              <a:rPr lang="pt-PT" dirty="0" err="1" smtClean="0">
                <a:solidFill>
                  <a:srgbClr val="6D6E71"/>
                </a:solidFill>
              </a:rPr>
              <a:t>Lifecycle</a:t>
            </a:r>
            <a:endParaRPr lang="pt-PT" dirty="0" smtClean="0">
              <a:solidFill>
                <a:srgbClr val="6D6E71"/>
              </a:solidFill>
            </a:endParaRPr>
          </a:p>
          <a:p>
            <a:pPr marL="228600" indent="-228600" algn="l">
              <a:buFontTx/>
              <a:buAutoNum type="arabicParenR"/>
            </a:pPr>
            <a:endParaRPr lang="en-US" dirty="0" smtClean="0">
              <a:solidFill>
                <a:srgbClr val="6D6E71"/>
              </a:solidFill>
            </a:endParaRPr>
          </a:p>
          <a:p>
            <a:pPr algn="l"/>
            <a:r>
              <a:rPr lang="pt-BR" sz="1600" dirty="0" smtClean="0">
                <a:solidFill>
                  <a:srgbClr val="F26522"/>
                </a:solidFill>
              </a:rPr>
              <a:t>Challenges and Pitfalls</a:t>
            </a:r>
          </a:p>
          <a:p>
            <a:pPr marL="228600" indent="-228600" algn="l">
              <a:buAutoNum type="arabicParenR"/>
            </a:pPr>
            <a:r>
              <a:rPr lang="pt-PT" dirty="0" err="1" smtClean="0">
                <a:solidFill>
                  <a:srgbClr val="6D6E71"/>
                </a:solidFill>
              </a:rPr>
              <a:t>Expectation</a:t>
            </a:r>
            <a:r>
              <a:rPr lang="pt-PT" dirty="0" smtClean="0">
                <a:solidFill>
                  <a:srgbClr val="6D6E71"/>
                </a:solidFill>
              </a:rPr>
              <a:t> </a:t>
            </a:r>
            <a:r>
              <a:rPr lang="pt-PT" dirty="0" err="1" smtClean="0">
                <a:solidFill>
                  <a:srgbClr val="6D6E71"/>
                </a:solidFill>
              </a:rPr>
              <a:t>vs</a:t>
            </a:r>
            <a:r>
              <a:rPr lang="pt-PT" dirty="0" smtClean="0">
                <a:solidFill>
                  <a:srgbClr val="6D6E71"/>
                </a:solidFill>
              </a:rPr>
              <a:t> </a:t>
            </a:r>
            <a:r>
              <a:rPr lang="pt-PT" dirty="0" err="1" smtClean="0">
                <a:solidFill>
                  <a:srgbClr val="6D6E71"/>
                </a:solidFill>
              </a:rPr>
              <a:t>Reality</a:t>
            </a:r>
            <a:endParaRPr lang="en-US" dirty="0" smtClean="0">
              <a:solidFill>
                <a:srgbClr val="6D6E71"/>
              </a:solidFill>
            </a:endParaRPr>
          </a:p>
          <a:p>
            <a:pPr marL="228600" indent="-228600" algn="l">
              <a:buFontTx/>
              <a:buAutoNum type="arabicParenR"/>
            </a:pPr>
            <a:r>
              <a:rPr lang="pt-PT" dirty="0" err="1" smtClean="0">
                <a:solidFill>
                  <a:srgbClr val="6D6E71"/>
                </a:solidFill>
              </a:rPr>
              <a:t>Common</a:t>
            </a:r>
            <a:r>
              <a:rPr lang="pt-PT" dirty="0" smtClean="0">
                <a:solidFill>
                  <a:srgbClr val="6D6E71"/>
                </a:solidFill>
              </a:rPr>
              <a:t> </a:t>
            </a:r>
            <a:r>
              <a:rPr lang="pt-PT" dirty="0" err="1" smtClean="0">
                <a:solidFill>
                  <a:srgbClr val="6D6E71"/>
                </a:solidFill>
              </a:rPr>
              <a:t>Mistakes</a:t>
            </a:r>
            <a:endParaRPr lang="en-US" dirty="0" smtClean="0">
              <a:solidFill>
                <a:srgbClr val="6D6E71"/>
              </a:solidFill>
            </a:endParaRPr>
          </a:p>
        </p:txBody>
      </p:sp>
    </p:spTree>
    <p:extLst>
      <p:ext uri="{BB962C8B-B14F-4D97-AF65-F5344CB8AC3E}">
        <p14:creationId xmlns:p14="http://schemas.microsoft.com/office/powerpoint/2010/main" val="1130241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a:t>
            </a:r>
            <a:r>
              <a:rPr lang="pt-PT" dirty="0" err="1" smtClean="0"/>
              <a:t>Concepts</a:t>
            </a:r>
            <a:endParaRPr lang="en-US" dirty="0"/>
          </a:p>
        </p:txBody>
      </p:sp>
      <p:sp>
        <p:nvSpPr>
          <p:cNvPr id="24" name="TextBox 23"/>
          <p:cNvSpPr txBox="1"/>
          <p:nvPr/>
        </p:nvSpPr>
        <p:spPr>
          <a:xfrm>
            <a:off x="356769" y="1311215"/>
            <a:ext cx="5367468" cy="4524315"/>
          </a:xfrm>
          <a:prstGeom prst="rect">
            <a:avLst/>
          </a:prstGeom>
          <a:noFill/>
        </p:spPr>
        <p:txBody>
          <a:bodyPr wrap="square" rtlCol="0">
            <a:spAutoFit/>
          </a:bodyPr>
          <a:lstStyle/>
          <a:p>
            <a:pPr marL="285750" indent="-285750">
              <a:buFont typeface="Arial" panose="020B0604020202020204" pitchFamily="34" charset="0"/>
              <a:buChar char="•"/>
            </a:pPr>
            <a:r>
              <a:rPr lang="pt-PT" dirty="0" err="1" smtClean="0">
                <a:solidFill>
                  <a:srgbClr val="1E1E1E"/>
                </a:solidFill>
              </a:rPr>
              <a:t>Order</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r>
              <a:rPr lang="pt-PT" dirty="0" err="1" smtClean="0">
                <a:solidFill>
                  <a:srgbClr val="1E1E1E"/>
                </a:solidFill>
              </a:rPr>
              <a:t>Name</a:t>
            </a: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Assertions</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message</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r>
              <a:rPr lang="pt-PT" dirty="0" err="1" smtClean="0">
                <a:solidFill>
                  <a:srgbClr val="1E1E1E"/>
                </a:solidFill>
              </a:rPr>
              <a:t>Fails</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message</a:t>
            </a: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Exceptions</a:t>
            </a:r>
            <a:endParaRPr lang="pt-PT" dirty="0">
              <a:solidFill>
                <a:srgbClr val="1E1E1E"/>
              </a:solidFill>
            </a:endParaRPr>
          </a:p>
          <a:p>
            <a:pPr marL="285750" indent="-285750">
              <a:buFont typeface="Arial" panose="020B0604020202020204" pitchFamily="34" charset="0"/>
              <a:buChar char="•"/>
            </a:pP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Mocks</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pt-PT" dirty="0">
              <a:solidFill>
                <a:srgbClr val="1E1E1E"/>
              </a:solidFill>
            </a:endParaRPr>
          </a:p>
          <a:p>
            <a:endParaRPr lang="en-US" dirty="0" smtClean="0">
              <a:solidFill>
                <a:srgbClr val="FF0000"/>
              </a:solidFill>
            </a:endParaRPr>
          </a:p>
        </p:txBody>
      </p:sp>
      <p:sp>
        <p:nvSpPr>
          <p:cNvPr id="5" name="TextBox 4"/>
          <p:cNvSpPr txBox="1"/>
          <p:nvPr/>
        </p:nvSpPr>
        <p:spPr>
          <a:xfrm>
            <a:off x="5724237" y="1323566"/>
            <a:ext cx="5586832" cy="4801314"/>
          </a:xfrm>
          <a:prstGeom prst="rect">
            <a:avLst/>
          </a:prstGeom>
          <a:noFill/>
        </p:spPr>
        <p:txBody>
          <a:bodyPr wrap="square" rtlCol="0">
            <a:spAutoFit/>
          </a:bodyPr>
          <a:lstStyle/>
          <a:p>
            <a:r>
              <a:rPr lang="en-US" dirty="0" smtClean="0"/>
              <a:t>void </a:t>
            </a:r>
            <a:r>
              <a:rPr lang="en-US" dirty="0" err="1"/>
              <a:t>assertEquals</a:t>
            </a:r>
            <a:r>
              <a:rPr lang="en-US" dirty="0"/>
              <a:t>(</a:t>
            </a:r>
            <a:r>
              <a:rPr lang="en-US" dirty="0" err="1"/>
              <a:t>boolean</a:t>
            </a:r>
            <a:r>
              <a:rPr lang="en-US" dirty="0"/>
              <a:t> expected, </a:t>
            </a:r>
            <a:r>
              <a:rPr lang="en-US" dirty="0" err="1"/>
              <a:t>boolean</a:t>
            </a:r>
            <a:r>
              <a:rPr lang="en-US" dirty="0"/>
              <a:t> actual)</a:t>
            </a:r>
          </a:p>
          <a:p>
            <a:endParaRPr lang="en-US" dirty="0" smtClean="0"/>
          </a:p>
          <a:p>
            <a:r>
              <a:rPr lang="en-US" dirty="0" smtClean="0"/>
              <a:t>void </a:t>
            </a:r>
            <a:r>
              <a:rPr lang="en-US" dirty="0" err="1"/>
              <a:t>assertTrue</a:t>
            </a:r>
            <a:r>
              <a:rPr lang="en-US" dirty="0"/>
              <a:t>(</a:t>
            </a:r>
            <a:r>
              <a:rPr lang="en-US" dirty="0" err="1"/>
              <a:t>boolean</a:t>
            </a:r>
            <a:r>
              <a:rPr lang="en-US" dirty="0"/>
              <a:t> condition)</a:t>
            </a:r>
          </a:p>
          <a:p>
            <a:endParaRPr lang="en-US" dirty="0" smtClean="0"/>
          </a:p>
          <a:p>
            <a:r>
              <a:rPr lang="en-US" dirty="0" smtClean="0"/>
              <a:t>void </a:t>
            </a:r>
            <a:r>
              <a:rPr lang="en-US" dirty="0" err="1"/>
              <a:t>assertFalse</a:t>
            </a:r>
            <a:r>
              <a:rPr lang="en-US" dirty="0"/>
              <a:t>(</a:t>
            </a:r>
            <a:r>
              <a:rPr lang="en-US" dirty="0" err="1"/>
              <a:t>boolean</a:t>
            </a:r>
            <a:r>
              <a:rPr lang="en-US" dirty="0"/>
              <a:t> condition)</a:t>
            </a:r>
          </a:p>
          <a:p>
            <a:endParaRPr lang="en-US" dirty="0" smtClean="0"/>
          </a:p>
          <a:p>
            <a:r>
              <a:rPr lang="en-US" dirty="0" smtClean="0"/>
              <a:t>void </a:t>
            </a:r>
            <a:r>
              <a:rPr lang="en-US" dirty="0" err="1"/>
              <a:t>assertNotNull</a:t>
            </a:r>
            <a:r>
              <a:rPr lang="en-US" dirty="0"/>
              <a:t>(Object object)</a:t>
            </a:r>
          </a:p>
          <a:p>
            <a:endParaRPr lang="en-US" dirty="0" smtClean="0"/>
          </a:p>
          <a:p>
            <a:r>
              <a:rPr lang="en-US" dirty="0" smtClean="0"/>
              <a:t>void </a:t>
            </a:r>
            <a:r>
              <a:rPr lang="en-US" dirty="0" err="1" smtClean="0"/>
              <a:t>assertNull</a:t>
            </a:r>
            <a:r>
              <a:rPr lang="en-US" dirty="0" smtClean="0"/>
              <a:t>(Object </a:t>
            </a:r>
            <a:r>
              <a:rPr lang="en-US" dirty="0"/>
              <a:t>object)</a:t>
            </a:r>
          </a:p>
          <a:p>
            <a:endParaRPr lang="en-US" dirty="0" smtClean="0"/>
          </a:p>
          <a:p>
            <a:r>
              <a:rPr lang="en-US" dirty="0" smtClean="0"/>
              <a:t>void </a:t>
            </a:r>
            <a:r>
              <a:rPr lang="en-US" dirty="0" err="1"/>
              <a:t>assertSame</a:t>
            </a:r>
            <a:r>
              <a:rPr lang="en-US" dirty="0"/>
              <a:t>(object1, object2)</a:t>
            </a:r>
          </a:p>
          <a:p>
            <a:endParaRPr lang="en-US" dirty="0" smtClean="0"/>
          </a:p>
          <a:p>
            <a:r>
              <a:rPr lang="en-US" dirty="0" smtClean="0"/>
              <a:t>void </a:t>
            </a:r>
            <a:r>
              <a:rPr lang="en-US" dirty="0" err="1"/>
              <a:t>assertNotSame</a:t>
            </a:r>
            <a:r>
              <a:rPr lang="en-US" dirty="0"/>
              <a:t>(object1, object2)</a:t>
            </a:r>
          </a:p>
          <a:p>
            <a:endParaRPr lang="en-US" dirty="0" smtClean="0"/>
          </a:p>
          <a:p>
            <a:r>
              <a:rPr lang="en-US" dirty="0" smtClean="0"/>
              <a:t>void </a:t>
            </a:r>
            <a:r>
              <a:rPr lang="en-US" dirty="0" err="1"/>
              <a:t>assertArrayEquals</a:t>
            </a:r>
            <a:r>
              <a:rPr lang="en-US" dirty="0"/>
              <a:t>(</a:t>
            </a:r>
            <a:r>
              <a:rPr lang="en-US" dirty="0" err="1"/>
              <a:t>expectedArray</a:t>
            </a:r>
            <a:r>
              <a:rPr lang="en-US" dirty="0"/>
              <a:t>, </a:t>
            </a:r>
            <a:r>
              <a:rPr lang="en-US" dirty="0" err="1"/>
              <a:t>resultArray</a:t>
            </a:r>
            <a:r>
              <a:rPr lang="en-US" dirty="0"/>
              <a:t>);</a:t>
            </a:r>
          </a:p>
          <a:p>
            <a:endParaRPr lang="pt-PT" dirty="0">
              <a:solidFill>
                <a:srgbClr val="1E1E1E"/>
              </a:solidFill>
            </a:endParaRPr>
          </a:p>
          <a:p>
            <a:endParaRPr lang="en-US" dirty="0" smtClean="0">
              <a:solidFill>
                <a:srgbClr val="FF0000"/>
              </a:solidFill>
            </a:endParaRPr>
          </a:p>
        </p:txBody>
      </p:sp>
    </p:spTree>
    <p:extLst>
      <p:ext uri="{BB962C8B-B14F-4D97-AF65-F5344CB8AC3E}">
        <p14:creationId xmlns:p14="http://schemas.microsoft.com/office/powerpoint/2010/main" val="467452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r>
              <a:rPr lang="pt-PT" dirty="0" smtClean="0"/>
              <a:t> v2</a:t>
            </a:r>
            <a:endParaRPr lang="en-US" dirty="0"/>
          </a:p>
        </p:txBody>
      </p:sp>
      <p:sp>
        <p:nvSpPr>
          <p:cNvPr id="3" name="Text Placeholder 2"/>
          <p:cNvSpPr>
            <a:spLocks noGrp="1"/>
          </p:cNvSpPr>
          <p:nvPr>
            <p:ph type="body" idx="10"/>
          </p:nvPr>
        </p:nvSpPr>
        <p:spPr/>
        <p:txBody>
          <a:bodyPr/>
          <a:lstStyle/>
          <a:p>
            <a:r>
              <a:rPr lang="pt-PT" dirty="0" err="1" smtClean="0"/>
              <a:t>Example</a:t>
            </a:r>
            <a:endParaRPr lang="en-US" dirty="0"/>
          </a:p>
        </p:txBody>
      </p:sp>
      <p:sp>
        <p:nvSpPr>
          <p:cNvPr id="12" name="TextBox 11"/>
          <p:cNvSpPr txBox="1"/>
          <p:nvPr/>
        </p:nvSpPr>
        <p:spPr>
          <a:xfrm>
            <a:off x="356768" y="1311215"/>
            <a:ext cx="11478463" cy="3416320"/>
          </a:xfrm>
          <a:prstGeom prst="rect">
            <a:avLst/>
          </a:prstGeom>
          <a:noFill/>
        </p:spPr>
        <p:txBody>
          <a:bodyPr wrap="square" rtlCol="0">
            <a:spAutoFit/>
          </a:bodyPr>
          <a:lstStyle/>
          <a:p>
            <a:r>
              <a:rPr lang="pt-PT" dirty="0" smtClean="0">
                <a:solidFill>
                  <a:srgbClr val="1E1E1E"/>
                </a:solidFill>
              </a:rPr>
              <a:t>A </a:t>
            </a:r>
            <a:r>
              <a:rPr lang="pt-PT" dirty="0" err="1" smtClean="0">
                <a:solidFill>
                  <a:srgbClr val="1E1E1E"/>
                </a:solidFill>
              </a:rPr>
              <a:t>ToDo</a:t>
            </a:r>
            <a:r>
              <a:rPr lang="pt-PT" dirty="0" smtClean="0">
                <a:solidFill>
                  <a:srgbClr val="1E1E1E"/>
                </a:solidFill>
              </a:rPr>
              <a:t> </a:t>
            </a:r>
            <a:r>
              <a:rPr lang="pt-PT" dirty="0" err="1" smtClean="0">
                <a:solidFill>
                  <a:srgbClr val="1E1E1E"/>
                </a:solidFill>
              </a:rPr>
              <a:t>List</a:t>
            </a:r>
            <a:r>
              <a:rPr lang="pt-PT" dirty="0" smtClean="0">
                <a:solidFill>
                  <a:srgbClr val="1E1E1E"/>
                </a:solidFill>
              </a:rPr>
              <a:t> </a:t>
            </a:r>
            <a:r>
              <a:rPr lang="pt-PT" dirty="0" err="1" smtClean="0">
                <a:solidFill>
                  <a:srgbClr val="1E1E1E"/>
                </a:solidFill>
              </a:rPr>
              <a:t>is</a:t>
            </a:r>
            <a:r>
              <a:rPr lang="pt-PT" dirty="0" smtClean="0">
                <a:solidFill>
                  <a:srgbClr val="1E1E1E"/>
                </a:solidFill>
              </a:rPr>
              <a:t> </a:t>
            </a:r>
            <a:r>
              <a:rPr lang="pt-PT" dirty="0" err="1" smtClean="0">
                <a:solidFill>
                  <a:srgbClr val="1E1E1E"/>
                </a:solidFill>
              </a:rPr>
              <a:t>an</a:t>
            </a:r>
            <a:r>
              <a:rPr lang="pt-PT" dirty="0" smtClean="0">
                <a:solidFill>
                  <a:srgbClr val="1E1E1E"/>
                </a:solidFill>
              </a:rPr>
              <a:t> </a:t>
            </a:r>
            <a:r>
              <a:rPr lang="pt-PT" dirty="0" err="1" smtClean="0">
                <a:solidFill>
                  <a:srgbClr val="1E1E1E"/>
                </a:solidFill>
              </a:rPr>
              <a:t>enumeration</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tasks</a:t>
            </a:r>
            <a:r>
              <a:rPr lang="pt-PT" dirty="0" smtClean="0">
                <a:solidFill>
                  <a:srgbClr val="1E1E1E"/>
                </a:solidFill>
              </a:rPr>
              <a:t>.</a:t>
            </a:r>
          </a:p>
          <a:p>
            <a:endParaRPr lang="pt-PT" dirty="0" smtClean="0">
              <a:solidFill>
                <a:srgbClr val="1E1E1E"/>
              </a:solidFill>
            </a:endParaRPr>
          </a:p>
          <a:p>
            <a:r>
              <a:rPr lang="pt-PT" dirty="0" err="1" smtClean="0">
                <a:solidFill>
                  <a:srgbClr val="1E1E1E"/>
                </a:solidFill>
              </a:rPr>
              <a:t>Each</a:t>
            </a:r>
            <a:r>
              <a:rPr lang="pt-PT" dirty="0" smtClean="0">
                <a:solidFill>
                  <a:srgbClr val="1E1E1E"/>
                </a:solidFill>
              </a:rPr>
              <a:t> </a:t>
            </a:r>
            <a:r>
              <a:rPr lang="pt-PT" dirty="0" err="1" smtClean="0">
                <a:solidFill>
                  <a:srgbClr val="1E1E1E"/>
                </a:solidFill>
              </a:rPr>
              <a:t>Task</a:t>
            </a:r>
            <a:r>
              <a:rPr lang="pt-PT" dirty="0" smtClean="0">
                <a:solidFill>
                  <a:srgbClr val="1E1E1E"/>
                </a:solidFill>
              </a:rPr>
              <a:t>:</a:t>
            </a:r>
          </a:p>
          <a:p>
            <a:pPr marL="742950" lvl="1" indent="-285750">
              <a:buFont typeface="Arial" panose="020B0604020202020204" pitchFamily="34" charset="0"/>
              <a:buChar char="•"/>
            </a:pPr>
            <a:r>
              <a:rPr lang="pt-PT" dirty="0" err="1" smtClean="0">
                <a:solidFill>
                  <a:srgbClr val="1E1E1E"/>
                </a:solidFill>
              </a:rPr>
              <a:t>Identifier</a:t>
            </a:r>
            <a:endParaRPr lang="pt-PT" dirty="0" smtClean="0">
              <a:solidFill>
                <a:srgbClr val="1E1E1E"/>
              </a:solidFill>
            </a:endParaRPr>
          </a:p>
          <a:p>
            <a:pPr marL="742950" lvl="1" indent="-285750">
              <a:buFont typeface="Arial" panose="020B0604020202020204" pitchFamily="34" charset="0"/>
              <a:buChar char="•"/>
            </a:pPr>
            <a:r>
              <a:rPr lang="pt-PT" dirty="0" err="1" smtClean="0">
                <a:solidFill>
                  <a:srgbClr val="1E1E1E"/>
                </a:solidFill>
              </a:rPr>
              <a:t>Description</a:t>
            </a:r>
            <a:endParaRPr lang="pt-PT" dirty="0" smtClean="0">
              <a:solidFill>
                <a:srgbClr val="1E1E1E"/>
              </a:solidFill>
            </a:endParaRPr>
          </a:p>
          <a:p>
            <a:pPr marL="742950" lvl="1" indent="-285750">
              <a:buFont typeface="Arial" panose="020B0604020202020204" pitchFamily="34" charset="0"/>
              <a:buChar char="•"/>
            </a:pPr>
            <a:r>
              <a:rPr lang="pt-PT" dirty="0" smtClean="0">
                <a:solidFill>
                  <a:srgbClr val="1E1E1E"/>
                </a:solidFill>
              </a:rPr>
              <a:t>Complete </a:t>
            </a:r>
            <a:r>
              <a:rPr lang="pt-PT" dirty="0" err="1" smtClean="0">
                <a:solidFill>
                  <a:srgbClr val="1E1E1E"/>
                </a:solidFill>
              </a:rPr>
              <a:t>flag</a:t>
            </a:r>
            <a:endParaRPr lang="pt-PT" dirty="0" smtClean="0">
              <a:solidFill>
                <a:srgbClr val="1E1E1E"/>
              </a:solidFill>
            </a:endParaRPr>
          </a:p>
          <a:p>
            <a:pPr marL="742950" lvl="1" indent="-285750">
              <a:buFont typeface="Arial" panose="020B0604020202020204" pitchFamily="34" charset="0"/>
              <a:buChar char="•"/>
            </a:pPr>
            <a:r>
              <a:rPr lang="pt-PT" u="sng" dirty="0" err="1" smtClean="0">
                <a:solidFill>
                  <a:srgbClr val="1E1E1E"/>
                </a:solidFill>
              </a:rPr>
              <a:t>User</a:t>
            </a:r>
            <a:endParaRPr lang="pt-PT" u="sng" dirty="0" smtClean="0">
              <a:solidFill>
                <a:srgbClr val="1E1E1E"/>
              </a:solidFill>
            </a:endParaRPr>
          </a:p>
          <a:p>
            <a:endParaRPr lang="pt-PT" dirty="0">
              <a:solidFill>
                <a:srgbClr val="1E1E1E"/>
              </a:solidFill>
            </a:endParaRPr>
          </a:p>
          <a:p>
            <a:r>
              <a:rPr lang="pt-PT" dirty="0" err="1" smtClean="0">
                <a:solidFill>
                  <a:srgbClr val="1E1E1E"/>
                </a:solidFill>
              </a:rPr>
              <a:t>Three</a:t>
            </a:r>
            <a:r>
              <a:rPr lang="pt-PT" dirty="0" smtClean="0">
                <a:solidFill>
                  <a:srgbClr val="1E1E1E"/>
                </a:solidFill>
              </a:rPr>
              <a:t> </a:t>
            </a:r>
            <a:r>
              <a:rPr lang="pt-PT" dirty="0" err="1" smtClean="0">
                <a:solidFill>
                  <a:srgbClr val="1E1E1E"/>
                </a:solidFill>
              </a:rPr>
              <a:t>operations</a:t>
            </a:r>
            <a:r>
              <a:rPr lang="pt-PT" dirty="0" smtClean="0">
                <a:solidFill>
                  <a:srgbClr val="1E1E1E"/>
                </a:solidFill>
              </a:rPr>
              <a:t>:</a:t>
            </a:r>
          </a:p>
          <a:p>
            <a:pPr marL="800100" lvl="1" indent="-342900">
              <a:buFont typeface="+mj-lt"/>
              <a:buAutoNum type="arabicPeriod"/>
            </a:pPr>
            <a:r>
              <a:rPr lang="pt-PT" dirty="0" err="1" smtClean="0">
                <a:solidFill>
                  <a:srgbClr val="1E1E1E"/>
                </a:solidFill>
              </a:rPr>
              <a:t>List</a:t>
            </a:r>
            <a:r>
              <a:rPr lang="pt-PT" dirty="0" smtClean="0">
                <a:solidFill>
                  <a:srgbClr val="1E1E1E"/>
                </a:solidFill>
              </a:rPr>
              <a:t> </a:t>
            </a:r>
            <a:r>
              <a:rPr lang="pt-PT" dirty="0" err="1" smtClean="0">
                <a:solidFill>
                  <a:srgbClr val="1E1E1E"/>
                </a:solidFill>
              </a:rPr>
              <a:t>all</a:t>
            </a:r>
            <a:r>
              <a:rPr lang="pt-PT" dirty="0" smtClean="0">
                <a:solidFill>
                  <a:srgbClr val="1E1E1E"/>
                </a:solidFill>
              </a:rPr>
              <a:t> </a:t>
            </a:r>
            <a:r>
              <a:rPr lang="pt-PT" dirty="0" err="1" smtClean="0">
                <a:solidFill>
                  <a:srgbClr val="1E1E1E"/>
                </a:solidFill>
              </a:rPr>
              <a:t>tasks</a:t>
            </a:r>
            <a:r>
              <a:rPr lang="pt-PT" i="1" dirty="0" smtClean="0">
                <a:solidFill>
                  <a:srgbClr val="1E1E1E"/>
                </a:solidFill>
              </a:rPr>
              <a:t>, </a:t>
            </a:r>
            <a:r>
              <a:rPr lang="pt-PT" u="sng" dirty="0" err="1" smtClean="0">
                <a:solidFill>
                  <a:srgbClr val="1E1E1E"/>
                </a:solidFill>
              </a:rPr>
              <a:t>users</a:t>
            </a:r>
            <a:r>
              <a:rPr lang="pt-PT" u="sng" dirty="0" smtClean="0">
                <a:solidFill>
                  <a:srgbClr val="1E1E1E"/>
                </a:solidFill>
              </a:rPr>
              <a:t> can </a:t>
            </a:r>
            <a:r>
              <a:rPr lang="pt-PT" u="sng" dirty="0" err="1" smtClean="0">
                <a:solidFill>
                  <a:srgbClr val="1E1E1E"/>
                </a:solidFill>
              </a:rPr>
              <a:t>only</a:t>
            </a:r>
            <a:r>
              <a:rPr lang="pt-PT" u="sng" dirty="0" smtClean="0">
                <a:solidFill>
                  <a:srgbClr val="1E1E1E"/>
                </a:solidFill>
              </a:rPr>
              <a:t> </a:t>
            </a:r>
            <a:r>
              <a:rPr lang="pt-PT" u="sng" dirty="0" err="1" smtClean="0">
                <a:solidFill>
                  <a:srgbClr val="1E1E1E"/>
                </a:solidFill>
              </a:rPr>
              <a:t>get</a:t>
            </a:r>
            <a:r>
              <a:rPr lang="pt-PT" u="sng" dirty="0" smtClean="0">
                <a:solidFill>
                  <a:srgbClr val="1E1E1E"/>
                </a:solidFill>
              </a:rPr>
              <a:t> </a:t>
            </a:r>
            <a:r>
              <a:rPr lang="pt-PT" u="sng" dirty="0" err="1" smtClean="0">
                <a:solidFill>
                  <a:srgbClr val="1E1E1E"/>
                </a:solidFill>
              </a:rPr>
              <a:t>their</a:t>
            </a:r>
            <a:r>
              <a:rPr lang="pt-PT" u="sng" dirty="0" smtClean="0">
                <a:solidFill>
                  <a:srgbClr val="1E1E1E"/>
                </a:solidFill>
              </a:rPr>
              <a:t> </a:t>
            </a:r>
            <a:r>
              <a:rPr lang="pt-PT" u="sng" dirty="0" err="1" smtClean="0">
                <a:solidFill>
                  <a:srgbClr val="1E1E1E"/>
                </a:solidFill>
              </a:rPr>
              <a:t>tasks</a:t>
            </a:r>
            <a:endParaRPr lang="pt-PT" u="sng" dirty="0" smtClean="0">
              <a:solidFill>
                <a:srgbClr val="1E1E1E"/>
              </a:solidFill>
            </a:endParaRPr>
          </a:p>
          <a:p>
            <a:pPr marL="800100" lvl="1" indent="-342900">
              <a:buFont typeface="+mj-lt"/>
              <a:buAutoNum type="arabicPeriod"/>
            </a:pPr>
            <a:r>
              <a:rPr lang="pt-PT" dirty="0" err="1" smtClean="0">
                <a:solidFill>
                  <a:srgbClr val="1E1E1E"/>
                </a:solidFill>
              </a:rPr>
              <a:t>Insert</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800100" lvl="1" indent="-342900">
              <a:buFont typeface="+mj-lt"/>
              <a:buAutoNum type="arabicPeriod"/>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r>
              <a:rPr lang="pt-PT" i="1" dirty="0" smtClean="0">
                <a:solidFill>
                  <a:srgbClr val="1E1E1E"/>
                </a:solidFill>
              </a:rPr>
              <a:t>, </a:t>
            </a:r>
            <a:r>
              <a:rPr lang="pt-PT" u="sng" dirty="0" err="1" smtClean="0">
                <a:solidFill>
                  <a:srgbClr val="1E1E1E"/>
                </a:solidFill>
              </a:rPr>
              <a:t>users</a:t>
            </a:r>
            <a:r>
              <a:rPr lang="pt-PT" u="sng" dirty="0" smtClean="0">
                <a:solidFill>
                  <a:srgbClr val="1E1E1E"/>
                </a:solidFill>
              </a:rPr>
              <a:t> can </a:t>
            </a:r>
            <a:r>
              <a:rPr lang="pt-PT" u="sng" dirty="0" err="1" smtClean="0">
                <a:solidFill>
                  <a:srgbClr val="1E1E1E"/>
                </a:solidFill>
              </a:rPr>
              <a:t>only</a:t>
            </a:r>
            <a:r>
              <a:rPr lang="pt-PT" u="sng" dirty="0" smtClean="0">
                <a:solidFill>
                  <a:srgbClr val="1E1E1E"/>
                </a:solidFill>
              </a:rPr>
              <a:t> </a:t>
            </a:r>
            <a:r>
              <a:rPr lang="pt-PT" u="sng" dirty="0" err="1" smtClean="0">
                <a:solidFill>
                  <a:srgbClr val="1E1E1E"/>
                </a:solidFill>
              </a:rPr>
              <a:t>update</a:t>
            </a:r>
            <a:r>
              <a:rPr lang="pt-PT" u="sng" dirty="0" smtClean="0">
                <a:solidFill>
                  <a:srgbClr val="1E1E1E"/>
                </a:solidFill>
              </a:rPr>
              <a:t> </a:t>
            </a:r>
            <a:r>
              <a:rPr lang="pt-PT" u="sng" dirty="0" err="1" smtClean="0">
                <a:solidFill>
                  <a:srgbClr val="1E1E1E"/>
                </a:solidFill>
              </a:rPr>
              <a:t>their</a:t>
            </a:r>
            <a:r>
              <a:rPr lang="pt-PT" u="sng" dirty="0" smtClean="0">
                <a:solidFill>
                  <a:srgbClr val="1E1E1E"/>
                </a:solidFill>
              </a:rPr>
              <a:t> </a:t>
            </a:r>
            <a:r>
              <a:rPr lang="pt-PT" u="sng" dirty="0" err="1" smtClean="0">
                <a:solidFill>
                  <a:srgbClr val="1E1E1E"/>
                </a:solidFill>
              </a:rPr>
              <a:t>tasks</a:t>
            </a:r>
            <a:endParaRPr lang="pt-PT" u="sng" dirty="0" smtClean="0">
              <a:solidFill>
                <a:srgbClr val="1E1E1E"/>
              </a:solidFill>
            </a:endParaRPr>
          </a:p>
        </p:txBody>
      </p:sp>
      <p:sp>
        <p:nvSpPr>
          <p:cNvPr id="5" name="Can 4"/>
          <p:cNvSpPr/>
          <p:nvPr/>
        </p:nvSpPr>
        <p:spPr>
          <a:xfrm>
            <a:off x="4042064" y="2566556"/>
            <a:ext cx="1485897" cy="1025237"/>
          </a:xfrm>
          <a:prstGeom prst="can">
            <a:avLst>
              <a:gd name="adj" fmla="val 2437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Database</a:t>
            </a:r>
            <a:endParaRPr lang="en-US" dirty="0"/>
          </a:p>
        </p:txBody>
      </p:sp>
      <p:sp>
        <p:nvSpPr>
          <p:cNvPr id="6" name="Rectangle 5"/>
          <p:cNvSpPr/>
          <p:nvPr/>
        </p:nvSpPr>
        <p:spPr>
          <a:xfrm>
            <a:off x="6463145" y="2348344"/>
            <a:ext cx="2275610" cy="16729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err="1" smtClean="0"/>
              <a:t>ToDo</a:t>
            </a:r>
            <a:r>
              <a:rPr lang="pt-PT" dirty="0" smtClean="0"/>
              <a:t> </a:t>
            </a:r>
            <a:r>
              <a:rPr lang="pt-PT" dirty="0" err="1" smtClean="0"/>
              <a:t>Application</a:t>
            </a:r>
            <a:endParaRPr lang="en-US" dirty="0"/>
          </a:p>
        </p:txBody>
      </p:sp>
      <p:sp>
        <p:nvSpPr>
          <p:cNvPr id="7" name="Right Arrow 6"/>
          <p:cNvSpPr/>
          <p:nvPr/>
        </p:nvSpPr>
        <p:spPr>
          <a:xfrm>
            <a:off x="5704609" y="2826328"/>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ight Arrow 9"/>
          <p:cNvSpPr/>
          <p:nvPr/>
        </p:nvSpPr>
        <p:spPr>
          <a:xfrm rot="10800000">
            <a:off x="5704608" y="3332019"/>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9673939" y="2566556"/>
            <a:ext cx="1586346" cy="11152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PT" dirty="0" smtClean="0"/>
              <a:t>Web Browser</a:t>
            </a:r>
            <a:endParaRPr lang="en-US" dirty="0"/>
          </a:p>
        </p:txBody>
      </p:sp>
      <p:sp>
        <p:nvSpPr>
          <p:cNvPr id="11" name="Right Arrow 10"/>
          <p:cNvSpPr/>
          <p:nvPr/>
        </p:nvSpPr>
        <p:spPr>
          <a:xfrm>
            <a:off x="8882495" y="2826329"/>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ight Arrow 12"/>
          <p:cNvSpPr/>
          <p:nvPr/>
        </p:nvSpPr>
        <p:spPr>
          <a:xfrm rot="10800000">
            <a:off x="8882494" y="3332020"/>
            <a:ext cx="581891" cy="259773"/>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35215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ToDo</a:t>
            </a:r>
            <a:r>
              <a:rPr lang="pt-PT" dirty="0" smtClean="0"/>
              <a:t> </a:t>
            </a:r>
            <a:r>
              <a:rPr lang="pt-PT" dirty="0" err="1" smtClean="0"/>
              <a:t>List</a:t>
            </a:r>
            <a:r>
              <a:rPr lang="pt-PT" dirty="0" smtClean="0"/>
              <a:t> v2</a:t>
            </a:r>
            <a:endParaRPr lang="en-US" dirty="0"/>
          </a:p>
        </p:txBody>
      </p:sp>
      <p:sp>
        <p:nvSpPr>
          <p:cNvPr id="3" name="Text Placeholder 2"/>
          <p:cNvSpPr>
            <a:spLocks noGrp="1"/>
          </p:cNvSpPr>
          <p:nvPr>
            <p:ph type="body" idx="10"/>
          </p:nvPr>
        </p:nvSpPr>
        <p:spPr/>
        <p:txBody>
          <a:bodyPr/>
          <a:lstStyle/>
          <a:p>
            <a:r>
              <a:rPr lang="pt-PT" dirty="0" err="1" smtClean="0"/>
              <a:t>JUnit</a:t>
            </a:r>
            <a:r>
              <a:rPr lang="pt-PT" dirty="0" smtClean="0"/>
              <a:t> Setup</a:t>
            </a:r>
            <a:endParaRPr lang="en-US" dirty="0"/>
          </a:p>
        </p:txBody>
      </p:sp>
      <p:sp>
        <p:nvSpPr>
          <p:cNvPr id="24" name="TextBox 23"/>
          <p:cNvSpPr txBox="1"/>
          <p:nvPr/>
        </p:nvSpPr>
        <p:spPr>
          <a:xfrm>
            <a:off x="356768" y="1311215"/>
            <a:ext cx="11478463" cy="4801314"/>
          </a:xfrm>
          <a:prstGeom prst="rect">
            <a:avLst/>
          </a:prstGeom>
          <a:noFill/>
        </p:spPr>
        <p:txBody>
          <a:bodyPr wrap="square" rtlCol="0">
            <a:spAutoFit/>
          </a:bodyPr>
          <a:lstStyle/>
          <a:p>
            <a:r>
              <a:rPr lang="pt-PT" dirty="0" err="1">
                <a:solidFill>
                  <a:srgbClr val="1E1E1E"/>
                </a:solidFill>
              </a:rPr>
              <a:t>Database</a:t>
            </a:r>
            <a:endParaRPr lang="pt-PT" dirty="0">
              <a:solidFill>
                <a:srgbClr val="1E1E1E"/>
              </a:solidFill>
            </a:endParaRPr>
          </a:p>
          <a:p>
            <a:pPr marL="285750" indent="-285750">
              <a:buFont typeface="Arial" panose="020B0604020202020204" pitchFamily="34" charset="0"/>
              <a:buChar char="•"/>
            </a:pPr>
            <a:r>
              <a:rPr lang="pt-PT" dirty="0" err="1">
                <a:solidFill>
                  <a:srgbClr val="1E1E1E"/>
                </a:solidFill>
              </a:rPr>
              <a:t>Create</a:t>
            </a:r>
            <a:r>
              <a:rPr lang="pt-PT" dirty="0">
                <a:solidFill>
                  <a:srgbClr val="1E1E1E"/>
                </a:solidFill>
              </a:rPr>
              <a:t> </a:t>
            </a:r>
            <a:r>
              <a:rPr lang="pt-PT" dirty="0" err="1">
                <a:solidFill>
                  <a:srgbClr val="1E1E1E"/>
                </a:solidFill>
              </a:rPr>
              <a:t>table</a:t>
            </a:r>
            <a:r>
              <a:rPr lang="pt-PT" dirty="0">
                <a:solidFill>
                  <a:srgbClr val="1E1E1E"/>
                </a:solidFill>
              </a:rPr>
              <a:t> </a:t>
            </a:r>
            <a:r>
              <a:rPr lang="pt-PT" dirty="0" err="1">
                <a:solidFill>
                  <a:srgbClr val="1E1E1E"/>
                </a:solidFill>
              </a:rPr>
              <a:t>and</a:t>
            </a:r>
            <a:r>
              <a:rPr lang="pt-PT" dirty="0">
                <a:solidFill>
                  <a:srgbClr val="1E1E1E"/>
                </a:solidFill>
              </a:rPr>
              <a:t> </a:t>
            </a:r>
            <a:r>
              <a:rPr lang="pt-PT" dirty="0" err="1">
                <a:solidFill>
                  <a:srgbClr val="1E1E1E"/>
                </a:solidFill>
              </a:rPr>
              <a:t>sequence</a:t>
            </a:r>
            <a:endParaRPr lang="pt-PT" dirty="0">
              <a:solidFill>
                <a:srgbClr val="1E1E1E"/>
              </a:solidFill>
            </a:endParaRPr>
          </a:p>
          <a:p>
            <a:endParaRPr lang="pt-PT" dirty="0">
              <a:solidFill>
                <a:srgbClr val="1E1E1E"/>
              </a:solidFill>
            </a:endParaRPr>
          </a:p>
          <a:p>
            <a:r>
              <a:rPr lang="pt-PT" dirty="0" err="1" smtClean="0">
                <a:solidFill>
                  <a:srgbClr val="1E1E1E"/>
                </a:solidFill>
              </a:rPr>
              <a:t>Tests</a:t>
            </a:r>
            <a:endParaRPr lang="pt-PT" dirty="0" smtClean="0">
              <a:solidFill>
                <a:srgbClr val="1E1E1E"/>
              </a:solidFill>
            </a:endParaRPr>
          </a:p>
          <a:p>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Get</a:t>
            </a:r>
            <a:r>
              <a:rPr lang="pt-PT" dirty="0" smtClean="0">
                <a:solidFill>
                  <a:srgbClr val="1E1E1E"/>
                </a:solidFill>
              </a:rPr>
              <a:t> </a:t>
            </a:r>
            <a:r>
              <a:rPr lang="pt-PT" dirty="0" err="1" smtClean="0">
                <a:solidFill>
                  <a:srgbClr val="1E1E1E"/>
                </a:solidFill>
              </a:rPr>
              <a:t>all</a:t>
            </a:r>
            <a:r>
              <a:rPr lang="pt-PT" dirty="0" smtClean="0">
                <a:solidFill>
                  <a:srgbClr val="1E1E1E"/>
                </a:solidFill>
              </a:rPr>
              <a:t> </a:t>
            </a:r>
            <a:r>
              <a:rPr lang="pt-PT" dirty="0" err="1" smtClean="0">
                <a:solidFill>
                  <a:srgbClr val="1E1E1E"/>
                </a:solidFill>
              </a:rPr>
              <a:t>tasks</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Insert</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r>
              <a:rPr lang="pt-PT" dirty="0" smtClean="0">
                <a:solidFill>
                  <a:srgbClr val="1E1E1E"/>
                </a:solidFill>
              </a:rPr>
              <a:t>New </a:t>
            </a:r>
            <a:r>
              <a:rPr lang="pt-PT" dirty="0" err="1" smtClean="0">
                <a:solidFill>
                  <a:srgbClr val="1E1E1E"/>
                </a:solidFill>
              </a:rPr>
              <a:t>Tests</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Get</a:t>
            </a:r>
            <a:r>
              <a:rPr lang="pt-PT" dirty="0" smtClean="0">
                <a:solidFill>
                  <a:srgbClr val="1E1E1E"/>
                </a:solidFill>
              </a:rPr>
              <a:t> </a:t>
            </a:r>
            <a:r>
              <a:rPr lang="pt-PT" dirty="0" err="1" smtClean="0">
                <a:solidFill>
                  <a:srgbClr val="1E1E1E"/>
                </a:solidFill>
              </a:rPr>
              <a:t>all</a:t>
            </a:r>
            <a:r>
              <a:rPr lang="pt-PT" dirty="0" smtClean="0">
                <a:solidFill>
                  <a:srgbClr val="1E1E1E"/>
                </a:solidFill>
              </a:rPr>
              <a:t> </a:t>
            </a:r>
            <a:r>
              <a:rPr lang="pt-PT" dirty="0" err="1" smtClean="0">
                <a:solidFill>
                  <a:srgbClr val="1E1E1E"/>
                </a:solidFill>
              </a:rPr>
              <a:t>tasks</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user</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Insert</a:t>
            </a:r>
            <a:r>
              <a:rPr lang="pt-PT" dirty="0" smtClean="0">
                <a:solidFill>
                  <a:srgbClr val="1E1E1E"/>
                </a:solidFill>
              </a:rPr>
              <a:t> </a:t>
            </a:r>
            <a:r>
              <a:rPr lang="pt-PT" dirty="0" err="1" smtClean="0">
                <a:solidFill>
                  <a:srgbClr val="1E1E1E"/>
                </a:solidFill>
              </a:rPr>
              <a:t>task</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user</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user</a:t>
            </a:r>
            <a:endParaRPr lang="pt-PT" dirty="0" smtClean="0">
              <a:solidFill>
                <a:srgbClr val="1E1E1E"/>
              </a:solidFill>
            </a:endParaRPr>
          </a:p>
          <a:p>
            <a:pPr marL="285750" indent="-285750">
              <a:buFont typeface="Arial" panose="020B0604020202020204" pitchFamily="34" charset="0"/>
              <a:buChar char="•"/>
            </a:pPr>
            <a:r>
              <a:rPr lang="pt-PT" dirty="0" err="1" smtClean="0">
                <a:solidFill>
                  <a:srgbClr val="1E1E1E"/>
                </a:solidFill>
              </a:rPr>
              <a:t>Update</a:t>
            </a:r>
            <a:r>
              <a:rPr lang="pt-PT" dirty="0" smtClean="0">
                <a:solidFill>
                  <a:srgbClr val="1E1E1E"/>
                </a:solidFill>
              </a:rPr>
              <a:t> </a:t>
            </a:r>
            <a:r>
              <a:rPr lang="pt-PT" dirty="0" err="1" smtClean="0">
                <a:solidFill>
                  <a:srgbClr val="1E1E1E"/>
                </a:solidFill>
              </a:rPr>
              <a:t>task</a:t>
            </a:r>
            <a:r>
              <a:rPr lang="pt-PT" dirty="0" smtClean="0">
                <a:solidFill>
                  <a:srgbClr val="1E1E1E"/>
                </a:solidFill>
              </a:rPr>
              <a:t> </a:t>
            </a:r>
            <a:r>
              <a:rPr lang="pt-PT" dirty="0" err="1" smtClean="0">
                <a:solidFill>
                  <a:srgbClr val="1E1E1E"/>
                </a:solidFill>
              </a:rPr>
              <a:t>of</a:t>
            </a:r>
            <a:r>
              <a:rPr lang="pt-PT" dirty="0" smtClean="0">
                <a:solidFill>
                  <a:srgbClr val="1E1E1E"/>
                </a:solidFill>
              </a:rPr>
              <a:t> </a:t>
            </a:r>
            <a:r>
              <a:rPr lang="pt-PT" dirty="0" err="1" smtClean="0">
                <a:solidFill>
                  <a:srgbClr val="1E1E1E"/>
                </a:solidFill>
              </a:rPr>
              <a:t>different</a:t>
            </a:r>
            <a:r>
              <a:rPr lang="pt-PT" dirty="0" smtClean="0">
                <a:solidFill>
                  <a:srgbClr val="1E1E1E"/>
                </a:solidFill>
              </a:rPr>
              <a:t> </a:t>
            </a:r>
            <a:r>
              <a:rPr lang="pt-PT" dirty="0" err="1" smtClean="0">
                <a:solidFill>
                  <a:srgbClr val="1E1E1E"/>
                </a:solidFill>
              </a:rPr>
              <a:t>user</a:t>
            </a:r>
            <a:endParaRPr lang="pt-PT" dirty="0" smtClean="0">
              <a:solidFill>
                <a:srgbClr val="1E1E1E"/>
              </a:solidFill>
            </a:endParaRPr>
          </a:p>
          <a:p>
            <a:pPr marL="285750" indent="-285750">
              <a:buFont typeface="Arial" panose="020B0604020202020204" pitchFamily="34" charset="0"/>
              <a:buChar char="•"/>
            </a:pPr>
            <a:endParaRPr lang="pt-PT" dirty="0">
              <a:solidFill>
                <a:srgbClr val="1E1E1E"/>
              </a:solidFill>
            </a:endParaRPr>
          </a:p>
          <a:p>
            <a:pPr marL="285750" indent="-285750">
              <a:buFont typeface="Arial" panose="020B0604020202020204" pitchFamily="34" charset="0"/>
              <a:buChar char="•"/>
            </a:pPr>
            <a:endParaRPr lang="en-US" dirty="0" smtClean="0">
              <a:solidFill>
                <a:srgbClr val="FF0000"/>
              </a:solidFill>
            </a:endParaRPr>
          </a:p>
          <a:p>
            <a:endParaRPr lang="en-US" dirty="0" smtClean="0">
              <a:solidFill>
                <a:srgbClr val="FF0000"/>
              </a:solidFill>
            </a:endParaRPr>
          </a:p>
        </p:txBody>
      </p:sp>
    </p:spTree>
    <p:extLst>
      <p:ext uri="{BB962C8B-B14F-4D97-AF65-F5344CB8AC3E}">
        <p14:creationId xmlns:p14="http://schemas.microsoft.com/office/powerpoint/2010/main" val="3324958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pt-PT" dirty="0" err="1" smtClean="0"/>
              <a:t>Common</a:t>
            </a:r>
            <a:r>
              <a:rPr lang="pt-PT" dirty="0" smtClean="0"/>
              <a:t> </a:t>
            </a:r>
            <a:r>
              <a:rPr lang="pt-PT" dirty="0" err="1" smtClean="0"/>
              <a:t>Mistakes</a:t>
            </a:r>
            <a:endParaRPr lang="pt-PT" dirty="0"/>
          </a:p>
        </p:txBody>
      </p:sp>
      <p:sp>
        <p:nvSpPr>
          <p:cNvPr id="9" name="Text Placeholder 8"/>
          <p:cNvSpPr>
            <a:spLocks noGrp="1"/>
          </p:cNvSpPr>
          <p:nvPr>
            <p:ph type="body" idx="11"/>
          </p:nvPr>
        </p:nvSpPr>
        <p:spPr/>
        <p:txBody>
          <a:bodyPr>
            <a:normAutofit/>
          </a:bodyPr>
          <a:lstStyle/>
          <a:p>
            <a:r>
              <a:rPr lang="pt-PT" dirty="0" err="1" smtClean="0"/>
              <a:t>Challenges</a:t>
            </a:r>
            <a:r>
              <a:rPr lang="pt-PT" dirty="0" smtClean="0"/>
              <a:t> </a:t>
            </a:r>
            <a:r>
              <a:rPr lang="pt-PT" dirty="0" err="1" smtClean="0"/>
              <a:t>and</a:t>
            </a:r>
            <a:r>
              <a:rPr lang="pt-PT" dirty="0" smtClean="0"/>
              <a:t> </a:t>
            </a:r>
            <a:r>
              <a:rPr lang="pt-PT" dirty="0" err="1" smtClean="0"/>
              <a:t>Pitfalls</a:t>
            </a:r>
            <a:endParaRPr lang="pt-PT" dirty="0"/>
          </a:p>
        </p:txBody>
      </p:sp>
      <p:sp>
        <p:nvSpPr>
          <p:cNvPr id="10" name="Text Placeholder 9"/>
          <p:cNvSpPr>
            <a:spLocks noGrp="1"/>
          </p:cNvSpPr>
          <p:nvPr>
            <p:ph type="body" idx="12"/>
          </p:nvPr>
        </p:nvSpPr>
        <p:spPr/>
        <p:txBody>
          <a:bodyPr/>
          <a:lstStyle/>
          <a:p>
            <a:r>
              <a:rPr lang="pt-PT" dirty="0"/>
              <a:t>3</a:t>
            </a:r>
          </a:p>
        </p:txBody>
      </p:sp>
    </p:spTree>
    <p:extLst>
      <p:ext uri="{BB962C8B-B14F-4D97-AF65-F5344CB8AC3E}">
        <p14:creationId xmlns:p14="http://schemas.microsoft.com/office/powerpoint/2010/main" val="640534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Creating</a:t>
            </a:r>
            <a:r>
              <a:rPr lang="pt-PT" dirty="0" smtClean="0"/>
              <a:t> a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r>
              <a:rPr lang="pt-PT" dirty="0" err="1" smtClean="0"/>
              <a:t>Common</a:t>
            </a:r>
            <a:r>
              <a:rPr lang="pt-PT" dirty="0" smtClean="0"/>
              <a:t> </a:t>
            </a:r>
            <a:r>
              <a:rPr lang="pt-PT" dirty="0" err="1" smtClean="0"/>
              <a:t>mistakes</a:t>
            </a:r>
            <a:endParaRPr lang="en-US" dirty="0"/>
          </a:p>
        </p:txBody>
      </p:sp>
      <p:sp>
        <p:nvSpPr>
          <p:cNvPr id="12" name="TextBox 11"/>
          <p:cNvSpPr txBox="1"/>
          <p:nvPr/>
        </p:nvSpPr>
        <p:spPr>
          <a:xfrm>
            <a:off x="356768" y="1311215"/>
            <a:ext cx="11478463" cy="4524315"/>
          </a:xfrm>
          <a:prstGeom prst="rect">
            <a:avLst/>
          </a:prstGeom>
          <a:noFill/>
        </p:spPr>
        <p:txBody>
          <a:bodyPr wrap="square" rtlCol="0">
            <a:spAutoFit/>
          </a:bodyPr>
          <a:lstStyle/>
          <a:p>
            <a:r>
              <a:rPr lang="en-US" sz="2400" b="1" dirty="0" smtClean="0"/>
              <a:t>Masking exceptions</a:t>
            </a:r>
          </a:p>
          <a:p>
            <a:endParaRPr lang="en-US" dirty="0" smtClean="0"/>
          </a:p>
          <a:p>
            <a:r>
              <a:rPr lang="en-US" dirty="0" smtClean="0"/>
              <a:t>Junit marks a test as failed if it threw any untreated exception. You do not need to transform the exceptions. Just add “throws Exception” to the test method signature and you’re good to go.</a:t>
            </a:r>
          </a:p>
          <a:p>
            <a:endParaRPr lang="en-US" dirty="0" smtClean="0"/>
          </a:p>
          <a:p>
            <a:r>
              <a:rPr lang="en-US" sz="2400" b="1" dirty="0" smtClean="0"/>
              <a:t>Not validating results</a:t>
            </a:r>
          </a:p>
          <a:p>
            <a:endParaRPr lang="en-US" dirty="0" smtClean="0"/>
          </a:p>
          <a:p>
            <a:r>
              <a:rPr lang="en-US" dirty="0" smtClean="0"/>
              <a:t>A test successfully reaching the end does not mean that the code did what it was supposed to do. Always include some assertion that </a:t>
            </a:r>
            <a:r>
              <a:rPr lang="en-US" b="1" dirty="0" smtClean="0"/>
              <a:t>independently</a:t>
            </a:r>
            <a:r>
              <a:rPr lang="en-US" dirty="0" smtClean="0"/>
              <a:t> validates that the code produced the expected results.</a:t>
            </a:r>
          </a:p>
          <a:p>
            <a:endParaRPr lang="en-US" dirty="0" smtClean="0"/>
          </a:p>
          <a:p>
            <a:r>
              <a:rPr lang="en-US" sz="2400" b="1" dirty="0" smtClean="0"/>
              <a:t>Making the test too complex</a:t>
            </a:r>
          </a:p>
          <a:p>
            <a:endParaRPr lang="en-US" dirty="0" smtClean="0"/>
          </a:p>
          <a:p>
            <a:r>
              <a:rPr lang="en-US" dirty="0" smtClean="0"/>
              <a:t>Keep your tests as small as possible. Test one thing and one thing only. This makes the test easier to write and failures easier to link to the failing code. You may need additional services to simplify the development of your test, but keep this at a minimum.</a:t>
            </a:r>
          </a:p>
        </p:txBody>
      </p:sp>
    </p:spTree>
    <p:extLst>
      <p:ext uri="{BB962C8B-B14F-4D97-AF65-F5344CB8AC3E}">
        <p14:creationId xmlns:p14="http://schemas.microsoft.com/office/powerpoint/2010/main" val="593151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Creating</a:t>
            </a:r>
            <a:r>
              <a:rPr lang="pt-PT" dirty="0" smtClean="0"/>
              <a:t> a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r>
              <a:rPr lang="pt-PT" dirty="0" err="1" smtClean="0"/>
              <a:t>Common</a:t>
            </a:r>
            <a:r>
              <a:rPr lang="pt-PT" dirty="0" smtClean="0"/>
              <a:t> </a:t>
            </a:r>
            <a:r>
              <a:rPr lang="pt-PT" dirty="0" err="1" smtClean="0"/>
              <a:t>mistakes</a:t>
            </a:r>
            <a:endParaRPr lang="en-US" dirty="0"/>
          </a:p>
        </p:txBody>
      </p:sp>
      <p:sp>
        <p:nvSpPr>
          <p:cNvPr id="12" name="TextBox 11"/>
          <p:cNvSpPr txBox="1"/>
          <p:nvPr/>
        </p:nvSpPr>
        <p:spPr>
          <a:xfrm>
            <a:off x="356768" y="1311215"/>
            <a:ext cx="11478463" cy="5078313"/>
          </a:xfrm>
          <a:prstGeom prst="rect">
            <a:avLst/>
          </a:prstGeom>
          <a:noFill/>
        </p:spPr>
        <p:txBody>
          <a:bodyPr wrap="square" rtlCol="0">
            <a:spAutoFit/>
          </a:bodyPr>
          <a:lstStyle/>
          <a:p>
            <a:r>
              <a:rPr lang="en-US" sz="2400" b="1" dirty="0" smtClean="0"/>
              <a:t>Writing Sloppy Code</a:t>
            </a:r>
          </a:p>
          <a:p>
            <a:endParaRPr lang="en-US" dirty="0" smtClean="0"/>
          </a:p>
          <a:p>
            <a:r>
              <a:rPr lang="en-US" dirty="0" smtClean="0"/>
              <a:t>Unit tests are real code too, and as important as the actual product code. Error handling can (and many times should) be relaxed as our goal is to report errors, but that doesn’t mean undocumented or unreadable code. Follow the same naming conventions and formatting style as in the rest of the product.</a:t>
            </a:r>
          </a:p>
          <a:p>
            <a:endParaRPr lang="en-US" dirty="0" smtClean="0"/>
          </a:p>
          <a:p>
            <a:r>
              <a:rPr lang="en-US" sz="2400" b="1" dirty="0" smtClean="0"/>
              <a:t>Testing Useless Stuff</a:t>
            </a:r>
          </a:p>
          <a:p>
            <a:endParaRPr lang="en-US" dirty="0" smtClean="0"/>
          </a:p>
          <a:p>
            <a:r>
              <a:rPr lang="en-US" dirty="0" smtClean="0"/>
              <a:t>Test what’s critical. In theory every part of our code should be tested, but the reality is that, with a limited budget, we must keep in mind the actual value we are getting back from a test. A simple accessor method to an object’s description property, that is not used in any logic probably isn’t worth the time invested in the test.</a:t>
            </a:r>
          </a:p>
          <a:p>
            <a:endParaRPr lang="en-US" dirty="0" smtClean="0"/>
          </a:p>
          <a:p>
            <a:r>
              <a:rPr lang="en-US" sz="2400" b="1" dirty="0" smtClean="0"/>
              <a:t>Not reviewing past tests</a:t>
            </a:r>
          </a:p>
          <a:p>
            <a:endParaRPr lang="en-US" dirty="0" smtClean="0"/>
          </a:p>
          <a:p>
            <a:r>
              <a:rPr lang="en-US" dirty="0" smtClean="0"/>
              <a:t>Every so often we will make changes that will invalidate previous tests. Evaluate if the tests are indeed obsolete or just need to be changed to pass again. If they are obsolete, just remove them. If their setup is broken, fix it. Wrong tests are as bad as missing ones.</a:t>
            </a:r>
            <a:endParaRPr lang="en-US" dirty="0"/>
          </a:p>
        </p:txBody>
      </p:sp>
    </p:spTree>
    <p:extLst>
      <p:ext uri="{BB962C8B-B14F-4D97-AF65-F5344CB8AC3E}">
        <p14:creationId xmlns:p14="http://schemas.microsoft.com/office/powerpoint/2010/main" val="1906112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Creating</a:t>
            </a:r>
            <a:r>
              <a:rPr lang="pt-PT" dirty="0" smtClean="0"/>
              <a:t> a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r>
              <a:rPr lang="pt-PT" dirty="0" err="1" smtClean="0"/>
              <a:t>Common</a:t>
            </a:r>
            <a:r>
              <a:rPr lang="pt-PT" dirty="0" smtClean="0"/>
              <a:t> </a:t>
            </a:r>
            <a:r>
              <a:rPr lang="pt-PT" dirty="0" err="1" smtClean="0"/>
              <a:t>mistakes</a:t>
            </a:r>
            <a:endParaRPr lang="en-US" dirty="0"/>
          </a:p>
        </p:txBody>
      </p:sp>
      <p:sp>
        <p:nvSpPr>
          <p:cNvPr id="12" name="TextBox 11"/>
          <p:cNvSpPr txBox="1"/>
          <p:nvPr/>
        </p:nvSpPr>
        <p:spPr>
          <a:xfrm>
            <a:off x="356768" y="1311215"/>
            <a:ext cx="11478463" cy="4708981"/>
          </a:xfrm>
          <a:prstGeom prst="rect">
            <a:avLst/>
          </a:prstGeom>
          <a:noFill/>
        </p:spPr>
        <p:txBody>
          <a:bodyPr wrap="square" rtlCol="0">
            <a:spAutoFit/>
          </a:bodyPr>
          <a:lstStyle/>
          <a:p>
            <a:r>
              <a:rPr lang="en-US" sz="2400" b="1" dirty="0" smtClean="0"/>
              <a:t>Testing the wrong code</a:t>
            </a:r>
          </a:p>
          <a:p>
            <a:endParaRPr lang="en-US" dirty="0" smtClean="0"/>
          </a:p>
          <a:p>
            <a:r>
              <a:rPr lang="en-US" dirty="0" smtClean="0"/>
              <a:t>It is sometimes simpler to just create a more complex environment to test our class (similar to an integration test) than to emulate everything around the code that we will test. When doing so, be especially careful that you validate that the code that you mean to test actually did its job and are not testing secondary effects of the framework instead. Example: Asserting that a flow completed successfully is not the correct validation of the code of the SQL task.</a:t>
            </a:r>
          </a:p>
          <a:p>
            <a:endParaRPr lang="en-US" dirty="0" smtClean="0"/>
          </a:p>
          <a:p>
            <a:r>
              <a:rPr lang="en-US" sz="2400" b="1" dirty="0" smtClean="0"/>
              <a:t>Mixing performance and functionality tests</a:t>
            </a:r>
          </a:p>
          <a:p>
            <a:endParaRPr lang="en-US" dirty="0" smtClean="0"/>
          </a:p>
          <a:p>
            <a:r>
              <a:rPr lang="en-US" dirty="0" smtClean="0"/>
              <a:t>Unit tests also provide a convenient Workbench for micro performance tests. However, to test performance, a large data set and many repetitions of the same test are needed, which causes the tests to run for too long. Mark performance tests with a @Skip annotation so that they are not executed during build time and if possible group them in a separate class. Clearly indicate that they are performance tests in the name of the class or method.</a:t>
            </a:r>
          </a:p>
          <a:p>
            <a:endParaRPr lang="en-US" dirty="0" smtClean="0"/>
          </a:p>
        </p:txBody>
      </p:sp>
    </p:spTree>
    <p:extLst>
      <p:ext uri="{BB962C8B-B14F-4D97-AF65-F5344CB8AC3E}">
        <p14:creationId xmlns:p14="http://schemas.microsoft.com/office/powerpoint/2010/main" val="857929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Creating</a:t>
            </a:r>
            <a:r>
              <a:rPr lang="pt-PT" dirty="0" smtClean="0"/>
              <a:t> a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r>
              <a:rPr lang="pt-PT" dirty="0" err="1" smtClean="0"/>
              <a:t>Common</a:t>
            </a:r>
            <a:r>
              <a:rPr lang="pt-PT" dirty="0" smtClean="0"/>
              <a:t> </a:t>
            </a:r>
            <a:r>
              <a:rPr lang="pt-PT" dirty="0" err="1" smtClean="0"/>
              <a:t>mistakes</a:t>
            </a:r>
            <a:endParaRPr lang="en-US" dirty="0"/>
          </a:p>
        </p:txBody>
      </p:sp>
      <p:sp>
        <p:nvSpPr>
          <p:cNvPr id="12" name="TextBox 11"/>
          <p:cNvSpPr txBox="1"/>
          <p:nvPr/>
        </p:nvSpPr>
        <p:spPr>
          <a:xfrm>
            <a:off x="356768" y="1311215"/>
            <a:ext cx="11478463" cy="5078313"/>
          </a:xfrm>
          <a:prstGeom prst="rect">
            <a:avLst/>
          </a:prstGeom>
          <a:noFill/>
        </p:spPr>
        <p:txBody>
          <a:bodyPr wrap="square" rtlCol="0">
            <a:spAutoFit/>
          </a:bodyPr>
          <a:lstStyle/>
          <a:p>
            <a:r>
              <a:rPr lang="en-US" sz="2400" b="1" dirty="0" smtClean="0"/>
              <a:t>Needlessly breaking up the tests</a:t>
            </a:r>
          </a:p>
          <a:p>
            <a:endParaRPr lang="en-US" dirty="0" smtClean="0"/>
          </a:p>
          <a:p>
            <a:r>
              <a:rPr lang="en-US" dirty="0" smtClean="0"/>
              <a:t>Booting an AF instance is time consuming so, within reason, we should minimize the need to do so. Try to keep the tests of a functionality grouped together in one class to reuse the same instance over and over again.</a:t>
            </a:r>
          </a:p>
          <a:p>
            <a:endParaRPr lang="en-US" dirty="0" smtClean="0"/>
          </a:p>
          <a:p>
            <a:r>
              <a:rPr lang="en-US" sz="2400" b="1" dirty="0" smtClean="0"/>
              <a:t>Naming the tests cryptically</a:t>
            </a:r>
          </a:p>
          <a:p>
            <a:endParaRPr lang="en-US" dirty="0" smtClean="0"/>
          </a:p>
          <a:p>
            <a:r>
              <a:rPr lang="en-US" dirty="0" smtClean="0"/>
              <a:t>The test name should provide a good indication of the goal of the test. Naming a test after a defect ticket that detected it is of little use in the long term. If you want to keep track of that information use a </a:t>
            </a:r>
            <a:r>
              <a:rPr lang="en-US" dirty="0" err="1" smtClean="0"/>
              <a:t>javadoc</a:t>
            </a:r>
            <a:r>
              <a:rPr lang="en-US" dirty="0" smtClean="0"/>
              <a:t> comment to identify that. Similarly, </a:t>
            </a:r>
            <a:r>
              <a:rPr lang="en-US" dirty="0" err="1" smtClean="0"/>
              <a:t>testScenarioN</a:t>
            </a:r>
            <a:r>
              <a:rPr lang="en-US" dirty="0" smtClean="0"/>
              <a:t> or the like is just as useless.</a:t>
            </a:r>
          </a:p>
          <a:p>
            <a:endParaRPr lang="en-US" dirty="0" smtClean="0"/>
          </a:p>
          <a:p>
            <a:r>
              <a:rPr lang="en-US" sz="2400" b="1" dirty="0" smtClean="0"/>
              <a:t>Using external systems without cleaning up</a:t>
            </a:r>
          </a:p>
          <a:p>
            <a:endParaRPr lang="en-US" b="1" dirty="0" smtClean="0"/>
          </a:p>
          <a:p>
            <a:r>
              <a:rPr lang="en-US" dirty="0" smtClean="0"/>
              <a:t>Our tests use in-memory transient databases for the duration of the tests, so that when the test finishes everything is immediately destroyed with minimal effort. When using external resources this will not happen and it’s easier for the system to get dirty between executions. Additionally, two people running a test can pollute each other’s environment invalidating the test.</a:t>
            </a:r>
          </a:p>
        </p:txBody>
      </p:sp>
    </p:spTree>
    <p:extLst>
      <p:ext uri="{BB962C8B-B14F-4D97-AF65-F5344CB8AC3E}">
        <p14:creationId xmlns:p14="http://schemas.microsoft.com/office/powerpoint/2010/main" val="1332014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endParaRPr lang="pt-PT" dirty="0"/>
          </a:p>
        </p:txBody>
      </p:sp>
      <p:sp>
        <p:nvSpPr>
          <p:cNvPr id="9" name="Text Placeholder 8"/>
          <p:cNvSpPr>
            <a:spLocks noGrp="1"/>
          </p:cNvSpPr>
          <p:nvPr>
            <p:ph type="body" idx="11"/>
          </p:nvPr>
        </p:nvSpPr>
        <p:spPr/>
        <p:txBody>
          <a:bodyPr>
            <a:normAutofit/>
          </a:bodyPr>
          <a:lstStyle/>
          <a:p>
            <a:r>
              <a:rPr lang="pt-PT" dirty="0" err="1" smtClean="0"/>
              <a:t>Advanced</a:t>
            </a:r>
            <a:r>
              <a:rPr lang="pt-PT" dirty="0" smtClean="0"/>
              <a:t> Uses</a:t>
            </a:r>
            <a:endParaRPr lang="pt-PT" dirty="0"/>
          </a:p>
        </p:txBody>
      </p:sp>
      <p:sp>
        <p:nvSpPr>
          <p:cNvPr id="10" name="Text Placeholder 9"/>
          <p:cNvSpPr>
            <a:spLocks noGrp="1"/>
          </p:cNvSpPr>
          <p:nvPr>
            <p:ph type="body" idx="12"/>
          </p:nvPr>
        </p:nvSpPr>
        <p:spPr/>
        <p:txBody>
          <a:bodyPr/>
          <a:lstStyle/>
          <a:p>
            <a:r>
              <a:rPr lang="pt-PT" dirty="0" smtClean="0"/>
              <a:t>3</a:t>
            </a:r>
            <a:endParaRPr lang="pt-PT" dirty="0"/>
          </a:p>
        </p:txBody>
      </p:sp>
    </p:spTree>
    <p:extLst>
      <p:ext uri="{BB962C8B-B14F-4D97-AF65-F5344CB8AC3E}">
        <p14:creationId xmlns:p14="http://schemas.microsoft.com/office/powerpoint/2010/main" val="3961406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Advanced</a:t>
            </a:r>
            <a:r>
              <a:rPr lang="pt-PT" dirty="0" smtClean="0"/>
              <a:t> Uses</a:t>
            </a:r>
            <a:endParaRPr lang="en-US" dirty="0"/>
          </a:p>
        </p:txBody>
      </p:sp>
      <p:sp>
        <p:nvSpPr>
          <p:cNvPr id="3" name="Text Placeholder 2"/>
          <p:cNvSpPr>
            <a:spLocks noGrp="1"/>
          </p:cNvSpPr>
          <p:nvPr>
            <p:ph type="body" idx="10"/>
          </p:nvPr>
        </p:nvSpPr>
        <p:spPr/>
        <p:txBody>
          <a:bodyPr/>
          <a:lstStyle/>
          <a:p>
            <a:endParaRPr lang="en-US" dirty="0"/>
          </a:p>
        </p:txBody>
      </p:sp>
      <p:sp>
        <p:nvSpPr>
          <p:cNvPr id="12" name="TextBox 11"/>
          <p:cNvSpPr txBox="1"/>
          <p:nvPr/>
        </p:nvSpPr>
        <p:spPr>
          <a:xfrm>
            <a:off x="356768" y="1311215"/>
            <a:ext cx="11478463" cy="3139321"/>
          </a:xfrm>
          <a:prstGeom prst="rect">
            <a:avLst/>
          </a:prstGeom>
          <a:noFill/>
        </p:spPr>
        <p:txBody>
          <a:bodyPr wrap="square" rtlCol="0">
            <a:spAutoFit/>
          </a:bodyPr>
          <a:lstStyle/>
          <a:p>
            <a:pPr algn="ctr"/>
            <a:r>
              <a:rPr lang="en-US" sz="3600" b="1" dirty="0" smtClean="0"/>
              <a:t>INHERITANCE</a:t>
            </a:r>
          </a:p>
          <a:p>
            <a:endParaRPr lang="en-US" dirty="0" smtClean="0"/>
          </a:p>
          <a:p>
            <a:endParaRPr lang="en-US" dirty="0" smtClean="0"/>
          </a:p>
          <a:p>
            <a:r>
              <a:rPr lang="en-US" dirty="0" smtClean="0"/>
              <a:t>Inherited Test Classes are a good approach when the environment setup is the same, however you need to restart the server between each test to ensure that the environment is clean.</a:t>
            </a:r>
          </a:p>
          <a:p>
            <a:endParaRPr lang="en-US" dirty="0" smtClean="0"/>
          </a:p>
          <a:p>
            <a:r>
              <a:rPr lang="en-US" dirty="0" smtClean="0"/>
              <a:t>In this case you place all the common code in a base class, and the actual tests in descendant classes.</a:t>
            </a:r>
          </a:p>
          <a:p>
            <a:endParaRPr lang="en-US" dirty="0" smtClean="0"/>
          </a:p>
          <a:p>
            <a:r>
              <a:rPr lang="en-US" dirty="0" smtClean="0"/>
              <a:t>Remember that the @</a:t>
            </a:r>
            <a:r>
              <a:rPr lang="en-US" dirty="0" err="1" smtClean="0"/>
              <a:t>BeforeClass</a:t>
            </a:r>
            <a:r>
              <a:rPr lang="en-US" dirty="0" smtClean="0"/>
              <a:t> and @</a:t>
            </a:r>
            <a:r>
              <a:rPr lang="en-US" dirty="0" err="1" smtClean="0"/>
              <a:t>AfterClass</a:t>
            </a:r>
            <a:r>
              <a:rPr lang="en-US" dirty="0" smtClean="0"/>
              <a:t> of the parent classes of a test class will also be executed.</a:t>
            </a:r>
          </a:p>
          <a:p>
            <a:r>
              <a:rPr lang="en-US" dirty="0" smtClean="0"/>
              <a:t>.</a:t>
            </a:r>
          </a:p>
        </p:txBody>
      </p:sp>
    </p:spTree>
    <p:extLst>
      <p:ext uri="{BB962C8B-B14F-4D97-AF65-F5344CB8AC3E}">
        <p14:creationId xmlns:p14="http://schemas.microsoft.com/office/powerpoint/2010/main" val="1788859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dirty="0" smtClean="0"/>
              <a:t>ABOUT WEDO</a:t>
            </a:r>
            <a:endParaRPr lang="pt-PT" dirty="0"/>
          </a:p>
        </p:txBody>
      </p:sp>
      <p:sp>
        <p:nvSpPr>
          <p:cNvPr id="4" name="Retângulo 40"/>
          <p:cNvSpPr/>
          <p:nvPr/>
        </p:nvSpPr>
        <p:spPr>
          <a:xfrm>
            <a:off x="6330761" y="817323"/>
            <a:ext cx="3542515" cy="937304"/>
          </a:xfrm>
          <a:prstGeom prst="rect">
            <a:avLst/>
          </a:prstGeom>
          <a:solidFill>
            <a:srgbClr val="AB1AFF"/>
          </a:solidFill>
          <a:ln w="25400" cap="flat" cmpd="sng" algn="ctr">
            <a:noFill/>
            <a:prstDash val="solid"/>
          </a:ln>
          <a:effectLst/>
        </p:spPr>
        <p:txBody>
          <a:bodyPr rtlCol="0" anchor="ctr"/>
          <a:lstStyle/>
          <a:p>
            <a:pPr algn="ctr" defTabSz="457200">
              <a:defRPr/>
            </a:pPr>
            <a:endParaRPr lang="pt-PT" kern="0" dirty="0" smtClean="0">
              <a:solidFill>
                <a:prstClr val="white"/>
              </a:solidFill>
              <a:latin typeface="Tahoma" pitchFamily="34" charset="0"/>
              <a:cs typeface="Tahoma" pitchFamily="34" charset="0"/>
            </a:endParaRPr>
          </a:p>
        </p:txBody>
      </p:sp>
      <p:sp>
        <p:nvSpPr>
          <p:cNvPr id="5" name="Retângulo 40"/>
          <p:cNvSpPr/>
          <p:nvPr/>
        </p:nvSpPr>
        <p:spPr>
          <a:xfrm>
            <a:off x="2628404" y="818981"/>
            <a:ext cx="3542515" cy="931591"/>
          </a:xfrm>
          <a:prstGeom prst="rect">
            <a:avLst/>
          </a:prstGeom>
          <a:solidFill>
            <a:schemeClr val="accent4"/>
          </a:solidFill>
          <a:ln w="25400" cap="flat" cmpd="sng" algn="ctr">
            <a:noFill/>
            <a:prstDash val="solid"/>
          </a:ln>
          <a:effectLst/>
        </p:spPr>
        <p:txBody>
          <a:bodyPr rtlCol="0" anchor="ctr"/>
          <a:lstStyle/>
          <a:p>
            <a:pPr algn="ctr" defTabSz="457200">
              <a:defRPr/>
            </a:pPr>
            <a:endParaRPr lang="pt-PT" kern="0" dirty="0" smtClean="0">
              <a:solidFill>
                <a:prstClr val="white"/>
              </a:solidFill>
              <a:latin typeface="Tahoma" pitchFamily="34" charset="0"/>
              <a:cs typeface="Tahoma" pitchFamily="34" charset="0"/>
            </a:endParaRPr>
          </a:p>
        </p:txBody>
      </p:sp>
      <p:sp>
        <p:nvSpPr>
          <p:cNvPr id="6" name="Retângulo 40"/>
          <p:cNvSpPr/>
          <p:nvPr/>
        </p:nvSpPr>
        <p:spPr>
          <a:xfrm>
            <a:off x="6330761" y="1796573"/>
            <a:ext cx="3542515" cy="4481750"/>
          </a:xfrm>
          <a:prstGeom prst="rect">
            <a:avLst/>
          </a:prstGeom>
          <a:solidFill>
            <a:srgbClr val="AB1AFF">
              <a:alpha val="90000"/>
            </a:srgbClr>
          </a:solidFill>
          <a:ln w="25400" cap="flat" cmpd="sng" algn="ctr">
            <a:noFill/>
            <a:prstDash val="solid"/>
          </a:ln>
          <a:effectLst/>
        </p:spPr>
        <p:txBody>
          <a:bodyPr rtlCol="0" anchor="ctr"/>
          <a:lstStyle/>
          <a:p>
            <a:pPr algn="ctr" defTabSz="457200">
              <a:defRPr/>
            </a:pPr>
            <a:endParaRPr lang="pt-PT" kern="0" dirty="0" smtClean="0">
              <a:solidFill>
                <a:prstClr val="white"/>
              </a:solidFill>
              <a:latin typeface="Tahoma" pitchFamily="34" charset="0"/>
              <a:cs typeface="Tahoma" pitchFamily="34" charset="0"/>
            </a:endParaRPr>
          </a:p>
        </p:txBody>
      </p:sp>
      <p:sp>
        <p:nvSpPr>
          <p:cNvPr id="7" name="Retângulo 40"/>
          <p:cNvSpPr/>
          <p:nvPr/>
        </p:nvSpPr>
        <p:spPr>
          <a:xfrm>
            <a:off x="2628404" y="1805513"/>
            <a:ext cx="3539040" cy="4472808"/>
          </a:xfrm>
          <a:prstGeom prst="rect">
            <a:avLst/>
          </a:prstGeom>
          <a:solidFill>
            <a:schemeClr val="accent4"/>
          </a:solidFill>
          <a:ln w="25400" cap="flat" cmpd="sng" algn="ctr">
            <a:noFill/>
            <a:prstDash val="solid"/>
          </a:ln>
          <a:effectLst/>
        </p:spPr>
        <p:txBody>
          <a:bodyPr rtlCol="0" anchor="ctr"/>
          <a:lstStyle/>
          <a:p>
            <a:pPr algn="ctr" defTabSz="457200">
              <a:defRPr/>
            </a:pPr>
            <a:endParaRPr lang="pt-PT" kern="0" dirty="0" smtClean="0">
              <a:solidFill>
                <a:prstClr val="white"/>
              </a:solidFill>
              <a:latin typeface="Tahoma" pitchFamily="34" charset="0"/>
              <a:cs typeface="Tahoma" pitchFamily="34" charset="0"/>
            </a:endParaRPr>
          </a:p>
        </p:txBody>
      </p:sp>
      <p:grpSp>
        <p:nvGrpSpPr>
          <p:cNvPr id="9" name="Grupo 296"/>
          <p:cNvGrpSpPr/>
          <p:nvPr/>
        </p:nvGrpSpPr>
        <p:grpSpPr>
          <a:xfrm>
            <a:off x="2904463" y="1118881"/>
            <a:ext cx="414076" cy="299626"/>
            <a:chOff x="2947036" y="1501834"/>
            <a:chExt cx="477161" cy="345275"/>
          </a:xfrm>
          <a:solidFill>
            <a:schemeClr val="bg1"/>
          </a:solidFill>
        </p:grpSpPr>
        <p:sp>
          <p:nvSpPr>
            <p:cNvPr id="11" name="Freeform 6175"/>
            <p:cNvSpPr>
              <a:spLocks noEditPoints="1"/>
            </p:cNvSpPr>
            <p:nvPr/>
          </p:nvSpPr>
          <p:spPr bwMode="auto">
            <a:xfrm>
              <a:off x="3115969" y="1501834"/>
              <a:ext cx="143741" cy="158560"/>
            </a:xfrm>
            <a:custGeom>
              <a:avLst/>
              <a:gdLst>
                <a:gd name="T0" fmla="*/ 48 w 97"/>
                <a:gd name="T1" fmla="*/ 26 h 107"/>
                <a:gd name="T2" fmla="*/ 37 w 97"/>
                <a:gd name="T3" fmla="*/ 29 h 107"/>
                <a:gd name="T4" fmla="*/ 28 w 97"/>
                <a:gd name="T5" fmla="*/ 39 h 107"/>
                <a:gd name="T6" fmla="*/ 25 w 97"/>
                <a:gd name="T7" fmla="*/ 54 h 107"/>
                <a:gd name="T8" fmla="*/ 28 w 97"/>
                <a:gd name="T9" fmla="*/ 68 h 107"/>
                <a:gd name="T10" fmla="*/ 37 w 97"/>
                <a:gd name="T11" fmla="*/ 78 h 107"/>
                <a:gd name="T12" fmla="*/ 48 w 97"/>
                <a:gd name="T13" fmla="*/ 81 h 107"/>
                <a:gd name="T14" fmla="*/ 60 w 97"/>
                <a:gd name="T15" fmla="*/ 78 h 107"/>
                <a:gd name="T16" fmla="*/ 69 w 97"/>
                <a:gd name="T17" fmla="*/ 68 h 107"/>
                <a:gd name="T18" fmla="*/ 72 w 97"/>
                <a:gd name="T19" fmla="*/ 54 h 107"/>
                <a:gd name="T20" fmla="*/ 69 w 97"/>
                <a:gd name="T21" fmla="*/ 39 h 107"/>
                <a:gd name="T22" fmla="*/ 60 w 97"/>
                <a:gd name="T23" fmla="*/ 29 h 107"/>
                <a:gd name="T24" fmla="*/ 48 w 97"/>
                <a:gd name="T25" fmla="*/ 26 h 107"/>
                <a:gd name="T26" fmla="*/ 48 w 97"/>
                <a:gd name="T27" fmla="*/ 0 h 107"/>
                <a:gd name="T28" fmla="*/ 67 w 97"/>
                <a:gd name="T29" fmla="*/ 3 h 107"/>
                <a:gd name="T30" fmla="*/ 82 w 97"/>
                <a:gd name="T31" fmla="*/ 15 h 107"/>
                <a:gd name="T32" fmla="*/ 93 w 97"/>
                <a:gd name="T33" fmla="*/ 33 h 107"/>
                <a:gd name="T34" fmla="*/ 97 w 97"/>
                <a:gd name="T35" fmla="*/ 54 h 107"/>
                <a:gd name="T36" fmla="*/ 93 w 97"/>
                <a:gd name="T37" fmla="*/ 74 h 107"/>
                <a:gd name="T38" fmla="*/ 82 w 97"/>
                <a:gd name="T39" fmla="*/ 92 h 107"/>
                <a:gd name="T40" fmla="*/ 67 w 97"/>
                <a:gd name="T41" fmla="*/ 104 h 107"/>
                <a:gd name="T42" fmla="*/ 48 w 97"/>
                <a:gd name="T43" fmla="*/ 107 h 107"/>
                <a:gd name="T44" fmla="*/ 30 w 97"/>
                <a:gd name="T45" fmla="*/ 104 h 107"/>
                <a:gd name="T46" fmla="*/ 15 w 97"/>
                <a:gd name="T47" fmla="*/ 92 h 107"/>
                <a:gd name="T48" fmla="*/ 4 w 97"/>
                <a:gd name="T49" fmla="*/ 74 h 107"/>
                <a:gd name="T50" fmla="*/ 0 w 97"/>
                <a:gd name="T51" fmla="*/ 54 h 107"/>
                <a:gd name="T52" fmla="*/ 4 w 97"/>
                <a:gd name="T53" fmla="*/ 33 h 107"/>
                <a:gd name="T54" fmla="*/ 15 w 97"/>
                <a:gd name="T55" fmla="*/ 15 h 107"/>
                <a:gd name="T56" fmla="*/ 30 w 97"/>
                <a:gd name="T57" fmla="*/ 3 h 107"/>
                <a:gd name="T58" fmla="*/ 48 w 97"/>
                <a:gd name="T5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107">
                  <a:moveTo>
                    <a:pt x="48" y="26"/>
                  </a:moveTo>
                  <a:lnTo>
                    <a:pt x="37" y="29"/>
                  </a:lnTo>
                  <a:lnTo>
                    <a:pt x="28" y="39"/>
                  </a:lnTo>
                  <a:lnTo>
                    <a:pt x="25" y="54"/>
                  </a:lnTo>
                  <a:lnTo>
                    <a:pt x="28" y="68"/>
                  </a:lnTo>
                  <a:lnTo>
                    <a:pt x="37" y="78"/>
                  </a:lnTo>
                  <a:lnTo>
                    <a:pt x="48" y="81"/>
                  </a:lnTo>
                  <a:lnTo>
                    <a:pt x="60" y="78"/>
                  </a:lnTo>
                  <a:lnTo>
                    <a:pt x="69" y="68"/>
                  </a:lnTo>
                  <a:lnTo>
                    <a:pt x="72" y="54"/>
                  </a:lnTo>
                  <a:lnTo>
                    <a:pt x="69" y="39"/>
                  </a:lnTo>
                  <a:lnTo>
                    <a:pt x="60" y="29"/>
                  </a:lnTo>
                  <a:lnTo>
                    <a:pt x="48" y="26"/>
                  </a:lnTo>
                  <a:close/>
                  <a:moveTo>
                    <a:pt x="48" y="0"/>
                  </a:moveTo>
                  <a:lnTo>
                    <a:pt x="67" y="3"/>
                  </a:lnTo>
                  <a:lnTo>
                    <a:pt x="82" y="15"/>
                  </a:lnTo>
                  <a:lnTo>
                    <a:pt x="93" y="33"/>
                  </a:lnTo>
                  <a:lnTo>
                    <a:pt x="97" y="54"/>
                  </a:lnTo>
                  <a:lnTo>
                    <a:pt x="93" y="74"/>
                  </a:lnTo>
                  <a:lnTo>
                    <a:pt x="82" y="92"/>
                  </a:lnTo>
                  <a:lnTo>
                    <a:pt x="67" y="104"/>
                  </a:lnTo>
                  <a:lnTo>
                    <a:pt x="48" y="107"/>
                  </a:lnTo>
                  <a:lnTo>
                    <a:pt x="30" y="104"/>
                  </a:lnTo>
                  <a:lnTo>
                    <a:pt x="15" y="92"/>
                  </a:lnTo>
                  <a:lnTo>
                    <a:pt x="4" y="74"/>
                  </a:lnTo>
                  <a:lnTo>
                    <a:pt x="0" y="54"/>
                  </a:lnTo>
                  <a:lnTo>
                    <a:pt x="4" y="33"/>
                  </a:lnTo>
                  <a:lnTo>
                    <a:pt x="15" y="15"/>
                  </a:lnTo>
                  <a:lnTo>
                    <a:pt x="30" y="3"/>
                  </a:lnTo>
                  <a:lnTo>
                    <a:pt x="4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2" name="Freeform 6176"/>
            <p:cNvSpPr>
              <a:spLocks noEditPoints="1"/>
            </p:cNvSpPr>
            <p:nvPr/>
          </p:nvSpPr>
          <p:spPr bwMode="auto">
            <a:xfrm>
              <a:off x="3059658" y="1685585"/>
              <a:ext cx="251917" cy="161524"/>
            </a:xfrm>
            <a:custGeom>
              <a:avLst/>
              <a:gdLst>
                <a:gd name="T0" fmla="*/ 69 w 170"/>
                <a:gd name="T1" fmla="*/ 25 h 109"/>
                <a:gd name="T2" fmla="*/ 39 w 170"/>
                <a:gd name="T3" fmla="*/ 33 h 109"/>
                <a:gd name="T4" fmla="*/ 35 w 170"/>
                <a:gd name="T5" fmla="*/ 36 h 109"/>
                <a:gd name="T6" fmla="*/ 32 w 170"/>
                <a:gd name="T7" fmla="*/ 39 h 109"/>
                <a:gd name="T8" fmla="*/ 29 w 170"/>
                <a:gd name="T9" fmla="*/ 43 h 109"/>
                <a:gd name="T10" fmla="*/ 27 w 170"/>
                <a:gd name="T11" fmla="*/ 48 h 109"/>
                <a:gd name="T12" fmla="*/ 27 w 170"/>
                <a:gd name="T13" fmla="*/ 51 h 109"/>
                <a:gd name="T14" fmla="*/ 29 w 170"/>
                <a:gd name="T15" fmla="*/ 84 h 109"/>
                <a:gd name="T16" fmla="*/ 143 w 170"/>
                <a:gd name="T17" fmla="*/ 84 h 109"/>
                <a:gd name="T18" fmla="*/ 144 w 170"/>
                <a:gd name="T19" fmla="*/ 51 h 109"/>
                <a:gd name="T20" fmla="*/ 144 w 170"/>
                <a:gd name="T21" fmla="*/ 48 h 109"/>
                <a:gd name="T22" fmla="*/ 143 w 170"/>
                <a:gd name="T23" fmla="*/ 43 h 109"/>
                <a:gd name="T24" fmla="*/ 140 w 170"/>
                <a:gd name="T25" fmla="*/ 39 h 109"/>
                <a:gd name="T26" fmla="*/ 135 w 170"/>
                <a:gd name="T27" fmla="*/ 36 h 109"/>
                <a:gd name="T28" fmla="*/ 131 w 170"/>
                <a:gd name="T29" fmla="*/ 33 h 109"/>
                <a:gd name="T30" fmla="*/ 101 w 170"/>
                <a:gd name="T31" fmla="*/ 25 h 109"/>
                <a:gd name="T32" fmla="*/ 69 w 170"/>
                <a:gd name="T33" fmla="*/ 25 h 109"/>
                <a:gd name="T34" fmla="*/ 66 w 170"/>
                <a:gd name="T35" fmla="*/ 0 h 109"/>
                <a:gd name="T36" fmla="*/ 104 w 170"/>
                <a:gd name="T37" fmla="*/ 0 h 109"/>
                <a:gd name="T38" fmla="*/ 140 w 170"/>
                <a:gd name="T39" fmla="*/ 9 h 109"/>
                <a:gd name="T40" fmla="*/ 156 w 170"/>
                <a:gd name="T41" fmla="*/ 19 h 109"/>
                <a:gd name="T42" fmla="*/ 167 w 170"/>
                <a:gd name="T43" fmla="*/ 36 h 109"/>
                <a:gd name="T44" fmla="*/ 170 w 170"/>
                <a:gd name="T45" fmla="*/ 54 h 109"/>
                <a:gd name="T46" fmla="*/ 167 w 170"/>
                <a:gd name="T47" fmla="*/ 97 h 109"/>
                <a:gd name="T48" fmla="*/ 165 w 170"/>
                <a:gd name="T49" fmla="*/ 102 h 109"/>
                <a:gd name="T50" fmla="*/ 162 w 170"/>
                <a:gd name="T51" fmla="*/ 106 h 109"/>
                <a:gd name="T52" fmla="*/ 159 w 170"/>
                <a:gd name="T53" fmla="*/ 108 h 109"/>
                <a:gd name="T54" fmla="*/ 155 w 170"/>
                <a:gd name="T55" fmla="*/ 109 h 109"/>
                <a:gd name="T56" fmla="*/ 17 w 170"/>
                <a:gd name="T57" fmla="*/ 109 h 109"/>
                <a:gd name="T58" fmla="*/ 12 w 170"/>
                <a:gd name="T59" fmla="*/ 108 h 109"/>
                <a:gd name="T60" fmla="*/ 8 w 170"/>
                <a:gd name="T61" fmla="*/ 106 h 109"/>
                <a:gd name="T62" fmla="*/ 5 w 170"/>
                <a:gd name="T63" fmla="*/ 102 h 109"/>
                <a:gd name="T64" fmla="*/ 3 w 170"/>
                <a:gd name="T65" fmla="*/ 97 h 109"/>
                <a:gd name="T66" fmla="*/ 0 w 170"/>
                <a:gd name="T67" fmla="*/ 54 h 109"/>
                <a:gd name="T68" fmla="*/ 5 w 170"/>
                <a:gd name="T69" fmla="*/ 36 h 109"/>
                <a:gd name="T70" fmla="*/ 15 w 170"/>
                <a:gd name="T71" fmla="*/ 19 h 109"/>
                <a:gd name="T72" fmla="*/ 30 w 170"/>
                <a:gd name="T73" fmla="*/ 9 h 109"/>
                <a:gd name="T74" fmla="*/ 66 w 170"/>
                <a:gd name="T7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109">
                  <a:moveTo>
                    <a:pt x="69" y="25"/>
                  </a:moveTo>
                  <a:lnTo>
                    <a:pt x="39" y="33"/>
                  </a:lnTo>
                  <a:lnTo>
                    <a:pt x="35" y="36"/>
                  </a:lnTo>
                  <a:lnTo>
                    <a:pt x="32" y="39"/>
                  </a:lnTo>
                  <a:lnTo>
                    <a:pt x="29" y="43"/>
                  </a:lnTo>
                  <a:lnTo>
                    <a:pt x="27" y="48"/>
                  </a:lnTo>
                  <a:lnTo>
                    <a:pt x="27" y="51"/>
                  </a:lnTo>
                  <a:lnTo>
                    <a:pt x="29" y="84"/>
                  </a:lnTo>
                  <a:lnTo>
                    <a:pt x="143" y="84"/>
                  </a:lnTo>
                  <a:lnTo>
                    <a:pt x="144" y="51"/>
                  </a:lnTo>
                  <a:lnTo>
                    <a:pt x="144" y="48"/>
                  </a:lnTo>
                  <a:lnTo>
                    <a:pt x="143" y="43"/>
                  </a:lnTo>
                  <a:lnTo>
                    <a:pt x="140" y="39"/>
                  </a:lnTo>
                  <a:lnTo>
                    <a:pt x="135" y="36"/>
                  </a:lnTo>
                  <a:lnTo>
                    <a:pt x="131" y="33"/>
                  </a:lnTo>
                  <a:lnTo>
                    <a:pt x="101" y="25"/>
                  </a:lnTo>
                  <a:lnTo>
                    <a:pt x="69" y="25"/>
                  </a:lnTo>
                  <a:close/>
                  <a:moveTo>
                    <a:pt x="66" y="0"/>
                  </a:moveTo>
                  <a:lnTo>
                    <a:pt x="104" y="0"/>
                  </a:lnTo>
                  <a:lnTo>
                    <a:pt x="140" y="9"/>
                  </a:lnTo>
                  <a:lnTo>
                    <a:pt x="156" y="19"/>
                  </a:lnTo>
                  <a:lnTo>
                    <a:pt x="167" y="36"/>
                  </a:lnTo>
                  <a:lnTo>
                    <a:pt x="170" y="54"/>
                  </a:lnTo>
                  <a:lnTo>
                    <a:pt x="167" y="97"/>
                  </a:lnTo>
                  <a:lnTo>
                    <a:pt x="165" y="102"/>
                  </a:lnTo>
                  <a:lnTo>
                    <a:pt x="162" y="106"/>
                  </a:lnTo>
                  <a:lnTo>
                    <a:pt x="159" y="108"/>
                  </a:lnTo>
                  <a:lnTo>
                    <a:pt x="155" y="109"/>
                  </a:lnTo>
                  <a:lnTo>
                    <a:pt x="17" y="109"/>
                  </a:lnTo>
                  <a:lnTo>
                    <a:pt x="12" y="108"/>
                  </a:lnTo>
                  <a:lnTo>
                    <a:pt x="8" y="106"/>
                  </a:lnTo>
                  <a:lnTo>
                    <a:pt x="5" y="102"/>
                  </a:lnTo>
                  <a:lnTo>
                    <a:pt x="3" y="97"/>
                  </a:lnTo>
                  <a:lnTo>
                    <a:pt x="0" y="54"/>
                  </a:lnTo>
                  <a:lnTo>
                    <a:pt x="5" y="36"/>
                  </a:lnTo>
                  <a:lnTo>
                    <a:pt x="15" y="19"/>
                  </a:lnTo>
                  <a:lnTo>
                    <a:pt x="30" y="9"/>
                  </a:lnTo>
                  <a:lnTo>
                    <a:pt x="6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3" name="Freeform 6177"/>
            <p:cNvSpPr>
              <a:spLocks noEditPoints="1"/>
            </p:cNvSpPr>
            <p:nvPr/>
          </p:nvSpPr>
          <p:spPr bwMode="auto">
            <a:xfrm>
              <a:off x="3059658" y="1685585"/>
              <a:ext cx="251917" cy="161524"/>
            </a:xfrm>
            <a:custGeom>
              <a:avLst/>
              <a:gdLst>
                <a:gd name="T0" fmla="*/ 69 w 170"/>
                <a:gd name="T1" fmla="*/ 25 h 109"/>
                <a:gd name="T2" fmla="*/ 39 w 170"/>
                <a:gd name="T3" fmla="*/ 33 h 109"/>
                <a:gd name="T4" fmla="*/ 35 w 170"/>
                <a:gd name="T5" fmla="*/ 36 h 109"/>
                <a:gd name="T6" fmla="*/ 32 w 170"/>
                <a:gd name="T7" fmla="*/ 39 h 109"/>
                <a:gd name="T8" fmla="*/ 29 w 170"/>
                <a:gd name="T9" fmla="*/ 43 h 109"/>
                <a:gd name="T10" fmla="*/ 27 w 170"/>
                <a:gd name="T11" fmla="*/ 48 h 109"/>
                <a:gd name="T12" fmla="*/ 27 w 170"/>
                <a:gd name="T13" fmla="*/ 51 h 109"/>
                <a:gd name="T14" fmla="*/ 29 w 170"/>
                <a:gd name="T15" fmla="*/ 84 h 109"/>
                <a:gd name="T16" fmla="*/ 143 w 170"/>
                <a:gd name="T17" fmla="*/ 84 h 109"/>
                <a:gd name="T18" fmla="*/ 144 w 170"/>
                <a:gd name="T19" fmla="*/ 51 h 109"/>
                <a:gd name="T20" fmla="*/ 144 w 170"/>
                <a:gd name="T21" fmla="*/ 48 h 109"/>
                <a:gd name="T22" fmla="*/ 143 w 170"/>
                <a:gd name="T23" fmla="*/ 43 h 109"/>
                <a:gd name="T24" fmla="*/ 140 w 170"/>
                <a:gd name="T25" fmla="*/ 39 h 109"/>
                <a:gd name="T26" fmla="*/ 135 w 170"/>
                <a:gd name="T27" fmla="*/ 36 h 109"/>
                <a:gd name="T28" fmla="*/ 131 w 170"/>
                <a:gd name="T29" fmla="*/ 33 h 109"/>
                <a:gd name="T30" fmla="*/ 101 w 170"/>
                <a:gd name="T31" fmla="*/ 25 h 109"/>
                <a:gd name="T32" fmla="*/ 69 w 170"/>
                <a:gd name="T33" fmla="*/ 25 h 109"/>
                <a:gd name="T34" fmla="*/ 66 w 170"/>
                <a:gd name="T35" fmla="*/ 0 h 109"/>
                <a:gd name="T36" fmla="*/ 104 w 170"/>
                <a:gd name="T37" fmla="*/ 0 h 109"/>
                <a:gd name="T38" fmla="*/ 140 w 170"/>
                <a:gd name="T39" fmla="*/ 9 h 109"/>
                <a:gd name="T40" fmla="*/ 156 w 170"/>
                <a:gd name="T41" fmla="*/ 19 h 109"/>
                <a:gd name="T42" fmla="*/ 167 w 170"/>
                <a:gd name="T43" fmla="*/ 36 h 109"/>
                <a:gd name="T44" fmla="*/ 170 w 170"/>
                <a:gd name="T45" fmla="*/ 54 h 109"/>
                <a:gd name="T46" fmla="*/ 167 w 170"/>
                <a:gd name="T47" fmla="*/ 97 h 109"/>
                <a:gd name="T48" fmla="*/ 165 w 170"/>
                <a:gd name="T49" fmla="*/ 102 h 109"/>
                <a:gd name="T50" fmla="*/ 162 w 170"/>
                <a:gd name="T51" fmla="*/ 106 h 109"/>
                <a:gd name="T52" fmla="*/ 159 w 170"/>
                <a:gd name="T53" fmla="*/ 108 h 109"/>
                <a:gd name="T54" fmla="*/ 155 w 170"/>
                <a:gd name="T55" fmla="*/ 109 h 109"/>
                <a:gd name="T56" fmla="*/ 17 w 170"/>
                <a:gd name="T57" fmla="*/ 109 h 109"/>
                <a:gd name="T58" fmla="*/ 12 w 170"/>
                <a:gd name="T59" fmla="*/ 108 h 109"/>
                <a:gd name="T60" fmla="*/ 8 w 170"/>
                <a:gd name="T61" fmla="*/ 106 h 109"/>
                <a:gd name="T62" fmla="*/ 5 w 170"/>
                <a:gd name="T63" fmla="*/ 102 h 109"/>
                <a:gd name="T64" fmla="*/ 3 w 170"/>
                <a:gd name="T65" fmla="*/ 97 h 109"/>
                <a:gd name="T66" fmla="*/ 0 w 170"/>
                <a:gd name="T67" fmla="*/ 54 h 109"/>
                <a:gd name="T68" fmla="*/ 5 w 170"/>
                <a:gd name="T69" fmla="*/ 36 h 109"/>
                <a:gd name="T70" fmla="*/ 15 w 170"/>
                <a:gd name="T71" fmla="*/ 19 h 109"/>
                <a:gd name="T72" fmla="*/ 30 w 170"/>
                <a:gd name="T73" fmla="*/ 9 h 109"/>
                <a:gd name="T74" fmla="*/ 66 w 170"/>
                <a:gd name="T7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0" h="109">
                  <a:moveTo>
                    <a:pt x="69" y="25"/>
                  </a:moveTo>
                  <a:lnTo>
                    <a:pt x="39" y="33"/>
                  </a:lnTo>
                  <a:lnTo>
                    <a:pt x="35" y="36"/>
                  </a:lnTo>
                  <a:lnTo>
                    <a:pt x="32" y="39"/>
                  </a:lnTo>
                  <a:lnTo>
                    <a:pt x="29" y="43"/>
                  </a:lnTo>
                  <a:lnTo>
                    <a:pt x="27" y="48"/>
                  </a:lnTo>
                  <a:lnTo>
                    <a:pt x="27" y="51"/>
                  </a:lnTo>
                  <a:lnTo>
                    <a:pt x="29" y="84"/>
                  </a:lnTo>
                  <a:lnTo>
                    <a:pt x="143" y="84"/>
                  </a:lnTo>
                  <a:lnTo>
                    <a:pt x="144" y="51"/>
                  </a:lnTo>
                  <a:lnTo>
                    <a:pt x="144" y="48"/>
                  </a:lnTo>
                  <a:lnTo>
                    <a:pt x="143" y="43"/>
                  </a:lnTo>
                  <a:lnTo>
                    <a:pt x="140" y="39"/>
                  </a:lnTo>
                  <a:lnTo>
                    <a:pt x="135" y="36"/>
                  </a:lnTo>
                  <a:lnTo>
                    <a:pt x="131" y="33"/>
                  </a:lnTo>
                  <a:lnTo>
                    <a:pt x="101" y="25"/>
                  </a:lnTo>
                  <a:lnTo>
                    <a:pt x="69" y="25"/>
                  </a:lnTo>
                  <a:close/>
                  <a:moveTo>
                    <a:pt x="66" y="0"/>
                  </a:moveTo>
                  <a:lnTo>
                    <a:pt x="104" y="0"/>
                  </a:lnTo>
                  <a:lnTo>
                    <a:pt x="140" y="9"/>
                  </a:lnTo>
                  <a:lnTo>
                    <a:pt x="156" y="19"/>
                  </a:lnTo>
                  <a:lnTo>
                    <a:pt x="167" y="36"/>
                  </a:lnTo>
                  <a:lnTo>
                    <a:pt x="170" y="54"/>
                  </a:lnTo>
                  <a:lnTo>
                    <a:pt x="167" y="97"/>
                  </a:lnTo>
                  <a:lnTo>
                    <a:pt x="165" y="102"/>
                  </a:lnTo>
                  <a:lnTo>
                    <a:pt x="162" y="106"/>
                  </a:lnTo>
                  <a:lnTo>
                    <a:pt x="159" y="108"/>
                  </a:lnTo>
                  <a:lnTo>
                    <a:pt x="155" y="109"/>
                  </a:lnTo>
                  <a:lnTo>
                    <a:pt x="17" y="109"/>
                  </a:lnTo>
                  <a:lnTo>
                    <a:pt x="12" y="108"/>
                  </a:lnTo>
                  <a:lnTo>
                    <a:pt x="8" y="106"/>
                  </a:lnTo>
                  <a:lnTo>
                    <a:pt x="5" y="102"/>
                  </a:lnTo>
                  <a:lnTo>
                    <a:pt x="3" y="97"/>
                  </a:lnTo>
                  <a:lnTo>
                    <a:pt x="0" y="54"/>
                  </a:lnTo>
                  <a:lnTo>
                    <a:pt x="5" y="36"/>
                  </a:lnTo>
                  <a:lnTo>
                    <a:pt x="15" y="19"/>
                  </a:lnTo>
                  <a:lnTo>
                    <a:pt x="30" y="9"/>
                  </a:lnTo>
                  <a:lnTo>
                    <a:pt x="6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4" name="Freeform 6178"/>
            <p:cNvSpPr>
              <a:spLocks/>
            </p:cNvSpPr>
            <p:nvPr/>
          </p:nvSpPr>
          <p:spPr bwMode="auto">
            <a:xfrm>
              <a:off x="3317503" y="1690030"/>
              <a:ext cx="106694" cy="125959"/>
            </a:xfrm>
            <a:custGeom>
              <a:avLst/>
              <a:gdLst>
                <a:gd name="T0" fmla="*/ 6 w 72"/>
                <a:gd name="T1" fmla="*/ 0 h 85"/>
                <a:gd name="T2" fmla="*/ 6 w 72"/>
                <a:gd name="T3" fmla="*/ 0 h 85"/>
                <a:gd name="T4" fmla="*/ 29 w 72"/>
                <a:gd name="T5" fmla="*/ 1 h 85"/>
                <a:gd name="T6" fmla="*/ 50 w 72"/>
                <a:gd name="T7" fmla="*/ 7 h 85"/>
                <a:gd name="T8" fmla="*/ 62 w 72"/>
                <a:gd name="T9" fmla="*/ 16 h 85"/>
                <a:gd name="T10" fmla="*/ 69 w 72"/>
                <a:gd name="T11" fmla="*/ 28 h 85"/>
                <a:gd name="T12" fmla="*/ 72 w 72"/>
                <a:gd name="T13" fmla="*/ 42 h 85"/>
                <a:gd name="T14" fmla="*/ 69 w 72"/>
                <a:gd name="T15" fmla="*/ 79 h 85"/>
                <a:gd name="T16" fmla="*/ 69 w 72"/>
                <a:gd name="T17" fmla="*/ 82 h 85"/>
                <a:gd name="T18" fmla="*/ 66 w 72"/>
                <a:gd name="T19" fmla="*/ 85 h 85"/>
                <a:gd name="T20" fmla="*/ 63 w 72"/>
                <a:gd name="T21" fmla="*/ 85 h 85"/>
                <a:gd name="T22" fmla="*/ 9 w 72"/>
                <a:gd name="T23" fmla="*/ 85 h 85"/>
                <a:gd name="T24" fmla="*/ 5 w 72"/>
                <a:gd name="T25" fmla="*/ 85 h 85"/>
                <a:gd name="T26" fmla="*/ 3 w 72"/>
                <a:gd name="T27" fmla="*/ 82 h 85"/>
                <a:gd name="T28" fmla="*/ 2 w 72"/>
                <a:gd name="T29" fmla="*/ 79 h 85"/>
                <a:gd name="T30" fmla="*/ 3 w 72"/>
                <a:gd name="T31" fmla="*/ 76 h 85"/>
                <a:gd name="T32" fmla="*/ 5 w 72"/>
                <a:gd name="T33" fmla="*/ 73 h 85"/>
                <a:gd name="T34" fmla="*/ 9 w 72"/>
                <a:gd name="T35" fmla="*/ 73 h 85"/>
                <a:gd name="T36" fmla="*/ 57 w 72"/>
                <a:gd name="T37" fmla="*/ 73 h 85"/>
                <a:gd name="T38" fmla="*/ 59 w 72"/>
                <a:gd name="T39" fmla="*/ 40 h 85"/>
                <a:gd name="T40" fmla="*/ 59 w 72"/>
                <a:gd name="T41" fmla="*/ 36 h 85"/>
                <a:gd name="T42" fmla="*/ 57 w 72"/>
                <a:gd name="T43" fmla="*/ 31 h 85"/>
                <a:gd name="T44" fmla="*/ 54 w 72"/>
                <a:gd name="T45" fmla="*/ 27 h 85"/>
                <a:gd name="T46" fmla="*/ 50 w 72"/>
                <a:gd name="T47" fmla="*/ 22 h 85"/>
                <a:gd name="T48" fmla="*/ 45 w 72"/>
                <a:gd name="T49" fmla="*/ 19 h 85"/>
                <a:gd name="T50" fmla="*/ 26 w 72"/>
                <a:gd name="T51" fmla="*/ 15 h 85"/>
                <a:gd name="T52" fmla="*/ 6 w 72"/>
                <a:gd name="T53" fmla="*/ 13 h 85"/>
                <a:gd name="T54" fmla="*/ 3 w 72"/>
                <a:gd name="T55" fmla="*/ 12 h 85"/>
                <a:gd name="T56" fmla="*/ 0 w 72"/>
                <a:gd name="T57" fmla="*/ 9 h 85"/>
                <a:gd name="T58" fmla="*/ 0 w 72"/>
                <a:gd name="T59" fmla="*/ 6 h 85"/>
                <a:gd name="T60" fmla="*/ 0 w 72"/>
                <a:gd name="T61" fmla="*/ 3 h 85"/>
                <a:gd name="T62" fmla="*/ 3 w 72"/>
                <a:gd name="T63" fmla="*/ 1 h 85"/>
                <a:gd name="T64" fmla="*/ 6 w 72"/>
                <a:gd name="T65"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85">
                  <a:moveTo>
                    <a:pt x="6" y="0"/>
                  </a:moveTo>
                  <a:lnTo>
                    <a:pt x="6" y="0"/>
                  </a:lnTo>
                  <a:lnTo>
                    <a:pt x="29" y="1"/>
                  </a:lnTo>
                  <a:lnTo>
                    <a:pt x="50" y="7"/>
                  </a:lnTo>
                  <a:lnTo>
                    <a:pt x="62" y="16"/>
                  </a:lnTo>
                  <a:lnTo>
                    <a:pt x="69" y="28"/>
                  </a:lnTo>
                  <a:lnTo>
                    <a:pt x="72" y="42"/>
                  </a:lnTo>
                  <a:lnTo>
                    <a:pt x="69" y="79"/>
                  </a:lnTo>
                  <a:lnTo>
                    <a:pt x="69" y="82"/>
                  </a:lnTo>
                  <a:lnTo>
                    <a:pt x="66" y="85"/>
                  </a:lnTo>
                  <a:lnTo>
                    <a:pt x="63" y="85"/>
                  </a:lnTo>
                  <a:lnTo>
                    <a:pt x="9" y="85"/>
                  </a:lnTo>
                  <a:lnTo>
                    <a:pt x="5" y="85"/>
                  </a:lnTo>
                  <a:lnTo>
                    <a:pt x="3" y="82"/>
                  </a:lnTo>
                  <a:lnTo>
                    <a:pt x="2" y="79"/>
                  </a:lnTo>
                  <a:lnTo>
                    <a:pt x="3" y="76"/>
                  </a:lnTo>
                  <a:lnTo>
                    <a:pt x="5" y="73"/>
                  </a:lnTo>
                  <a:lnTo>
                    <a:pt x="9" y="73"/>
                  </a:lnTo>
                  <a:lnTo>
                    <a:pt x="57" y="73"/>
                  </a:lnTo>
                  <a:lnTo>
                    <a:pt x="59" y="40"/>
                  </a:lnTo>
                  <a:lnTo>
                    <a:pt x="59" y="36"/>
                  </a:lnTo>
                  <a:lnTo>
                    <a:pt x="57" y="31"/>
                  </a:lnTo>
                  <a:lnTo>
                    <a:pt x="54" y="27"/>
                  </a:lnTo>
                  <a:lnTo>
                    <a:pt x="50" y="22"/>
                  </a:lnTo>
                  <a:lnTo>
                    <a:pt x="45" y="19"/>
                  </a:lnTo>
                  <a:lnTo>
                    <a:pt x="26" y="15"/>
                  </a:lnTo>
                  <a:lnTo>
                    <a:pt x="6" y="13"/>
                  </a:lnTo>
                  <a:lnTo>
                    <a:pt x="3" y="12"/>
                  </a:lnTo>
                  <a:lnTo>
                    <a:pt x="0" y="9"/>
                  </a:lnTo>
                  <a:lnTo>
                    <a:pt x="0" y="6"/>
                  </a:lnTo>
                  <a:lnTo>
                    <a:pt x="0" y="3"/>
                  </a:lnTo>
                  <a:lnTo>
                    <a:pt x="3" y="1"/>
                  </a:lnTo>
                  <a:lnTo>
                    <a:pt x="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5" name="Freeform 6179"/>
            <p:cNvSpPr>
              <a:spLocks noEditPoints="1"/>
            </p:cNvSpPr>
            <p:nvPr/>
          </p:nvSpPr>
          <p:spPr bwMode="auto">
            <a:xfrm>
              <a:off x="3298238" y="1553699"/>
              <a:ext cx="102249" cy="115586"/>
            </a:xfrm>
            <a:custGeom>
              <a:avLst/>
              <a:gdLst>
                <a:gd name="T0" fmla="*/ 34 w 69"/>
                <a:gd name="T1" fmla="*/ 13 h 78"/>
                <a:gd name="T2" fmla="*/ 24 w 69"/>
                <a:gd name="T3" fmla="*/ 16 h 78"/>
                <a:gd name="T4" fmla="*/ 16 w 69"/>
                <a:gd name="T5" fmla="*/ 25 h 78"/>
                <a:gd name="T6" fmla="*/ 13 w 69"/>
                <a:gd name="T7" fmla="*/ 39 h 78"/>
                <a:gd name="T8" fmla="*/ 16 w 69"/>
                <a:gd name="T9" fmla="*/ 52 h 78"/>
                <a:gd name="T10" fmla="*/ 24 w 69"/>
                <a:gd name="T11" fmla="*/ 61 h 78"/>
                <a:gd name="T12" fmla="*/ 34 w 69"/>
                <a:gd name="T13" fmla="*/ 64 h 78"/>
                <a:gd name="T14" fmla="*/ 45 w 69"/>
                <a:gd name="T15" fmla="*/ 61 h 78"/>
                <a:gd name="T16" fmla="*/ 52 w 69"/>
                <a:gd name="T17" fmla="*/ 52 h 78"/>
                <a:gd name="T18" fmla="*/ 55 w 69"/>
                <a:gd name="T19" fmla="*/ 39 h 78"/>
                <a:gd name="T20" fmla="*/ 52 w 69"/>
                <a:gd name="T21" fmla="*/ 25 h 78"/>
                <a:gd name="T22" fmla="*/ 45 w 69"/>
                <a:gd name="T23" fmla="*/ 16 h 78"/>
                <a:gd name="T24" fmla="*/ 34 w 69"/>
                <a:gd name="T25" fmla="*/ 13 h 78"/>
                <a:gd name="T26" fmla="*/ 34 w 69"/>
                <a:gd name="T27" fmla="*/ 0 h 78"/>
                <a:gd name="T28" fmla="*/ 48 w 69"/>
                <a:gd name="T29" fmla="*/ 3 h 78"/>
                <a:gd name="T30" fmla="*/ 58 w 69"/>
                <a:gd name="T31" fmla="*/ 12 h 78"/>
                <a:gd name="T32" fmla="*/ 66 w 69"/>
                <a:gd name="T33" fmla="*/ 24 h 78"/>
                <a:gd name="T34" fmla="*/ 69 w 69"/>
                <a:gd name="T35" fmla="*/ 39 h 78"/>
                <a:gd name="T36" fmla="*/ 66 w 69"/>
                <a:gd name="T37" fmla="*/ 54 h 78"/>
                <a:gd name="T38" fmla="*/ 58 w 69"/>
                <a:gd name="T39" fmla="*/ 66 h 78"/>
                <a:gd name="T40" fmla="*/ 48 w 69"/>
                <a:gd name="T41" fmla="*/ 75 h 78"/>
                <a:gd name="T42" fmla="*/ 34 w 69"/>
                <a:gd name="T43" fmla="*/ 78 h 78"/>
                <a:gd name="T44" fmla="*/ 21 w 69"/>
                <a:gd name="T45" fmla="*/ 75 h 78"/>
                <a:gd name="T46" fmla="*/ 10 w 69"/>
                <a:gd name="T47" fmla="*/ 66 h 78"/>
                <a:gd name="T48" fmla="*/ 3 w 69"/>
                <a:gd name="T49" fmla="*/ 54 h 78"/>
                <a:gd name="T50" fmla="*/ 0 w 69"/>
                <a:gd name="T51" fmla="*/ 39 h 78"/>
                <a:gd name="T52" fmla="*/ 3 w 69"/>
                <a:gd name="T53" fmla="*/ 24 h 78"/>
                <a:gd name="T54" fmla="*/ 10 w 69"/>
                <a:gd name="T55" fmla="*/ 12 h 78"/>
                <a:gd name="T56" fmla="*/ 21 w 69"/>
                <a:gd name="T57" fmla="*/ 3 h 78"/>
                <a:gd name="T58" fmla="*/ 34 w 69"/>
                <a:gd name="T5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 h="78">
                  <a:moveTo>
                    <a:pt x="34" y="13"/>
                  </a:moveTo>
                  <a:lnTo>
                    <a:pt x="24" y="16"/>
                  </a:lnTo>
                  <a:lnTo>
                    <a:pt x="16" y="25"/>
                  </a:lnTo>
                  <a:lnTo>
                    <a:pt x="13" y="39"/>
                  </a:lnTo>
                  <a:lnTo>
                    <a:pt x="16" y="52"/>
                  </a:lnTo>
                  <a:lnTo>
                    <a:pt x="24" y="61"/>
                  </a:lnTo>
                  <a:lnTo>
                    <a:pt x="34" y="64"/>
                  </a:lnTo>
                  <a:lnTo>
                    <a:pt x="45" y="61"/>
                  </a:lnTo>
                  <a:lnTo>
                    <a:pt x="52" y="52"/>
                  </a:lnTo>
                  <a:lnTo>
                    <a:pt x="55" y="39"/>
                  </a:lnTo>
                  <a:lnTo>
                    <a:pt x="52" y="25"/>
                  </a:lnTo>
                  <a:lnTo>
                    <a:pt x="45" y="16"/>
                  </a:lnTo>
                  <a:lnTo>
                    <a:pt x="34" y="13"/>
                  </a:lnTo>
                  <a:close/>
                  <a:moveTo>
                    <a:pt x="34" y="0"/>
                  </a:moveTo>
                  <a:lnTo>
                    <a:pt x="48" y="3"/>
                  </a:lnTo>
                  <a:lnTo>
                    <a:pt x="58" y="12"/>
                  </a:lnTo>
                  <a:lnTo>
                    <a:pt x="66" y="24"/>
                  </a:lnTo>
                  <a:lnTo>
                    <a:pt x="69" y="39"/>
                  </a:lnTo>
                  <a:lnTo>
                    <a:pt x="66" y="54"/>
                  </a:lnTo>
                  <a:lnTo>
                    <a:pt x="58" y="66"/>
                  </a:lnTo>
                  <a:lnTo>
                    <a:pt x="48" y="75"/>
                  </a:lnTo>
                  <a:lnTo>
                    <a:pt x="34" y="78"/>
                  </a:lnTo>
                  <a:lnTo>
                    <a:pt x="21" y="75"/>
                  </a:lnTo>
                  <a:lnTo>
                    <a:pt x="10" y="66"/>
                  </a:lnTo>
                  <a:lnTo>
                    <a:pt x="3" y="54"/>
                  </a:lnTo>
                  <a:lnTo>
                    <a:pt x="0" y="39"/>
                  </a:lnTo>
                  <a:lnTo>
                    <a:pt x="3" y="24"/>
                  </a:lnTo>
                  <a:lnTo>
                    <a:pt x="10" y="12"/>
                  </a:lnTo>
                  <a:lnTo>
                    <a:pt x="21" y="3"/>
                  </a:lnTo>
                  <a:lnTo>
                    <a:pt x="3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6" name="Freeform 6180"/>
            <p:cNvSpPr>
              <a:spLocks/>
            </p:cNvSpPr>
            <p:nvPr/>
          </p:nvSpPr>
          <p:spPr bwMode="auto">
            <a:xfrm>
              <a:off x="2947036" y="1690030"/>
              <a:ext cx="108177" cy="125959"/>
            </a:xfrm>
            <a:custGeom>
              <a:avLst/>
              <a:gdLst>
                <a:gd name="T0" fmla="*/ 66 w 73"/>
                <a:gd name="T1" fmla="*/ 0 h 85"/>
                <a:gd name="T2" fmla="*/ 70 w 73"/>
                <a:gd name="T3" fmla="*/ 1 h 85"/>
                <a:gd name="T4" fmla="*/ 72 w 73"/>
                <a:gd name="T5" fmla="*/ 3 h 85"/>
                <a:gd name="T6" fmla="*/ 73 w 73"/>
                <a:gd name="T7" fmla="*/ 6 h 85"/>
                <a:gd name="T8" fmla="*/ 72 w 73"/>
                <a:gd name="T9" fmla="*/ 9 h 85"/>
                <a:gd name="T10" fmla="*/ 70 w 73"/>
                <a:gd name="T11" fmla="*/ 12 h 85"/>
                <a:gd name="T12" fmla="*/ 66 w 73"/>
                <a:gd name="T13" fmla="*/ 13 h 85"/>
                <a:gd name="T14" fmla="*/ 46 w 73"/>
                <a:gd name="T15" fmla="*/ 15 h 85"/>
                <a:gd name="T16" fmla="*/ 28 w 73"/>
                <a:gd name="T17" fmla="*/ 19 h 85"/>
                <a:gd name="T18" fmla="*/ 22 w 73"/>
                <a:gd name="T19" fmla="*/ 22 h 85"/>
                <a:gd name="T20" fmla="*/ 19 w 73"/>
                <a:gd name="T21" fmla="*/ 27 h 85"/>
                <a:gd name="T22" fmla="*/ 16 w 73"/>
                <a:gd name="T23" fmla="*/ 31 h 85"/>
                <a:gd name="T24" fmla="*/ 13 w 73"/>
                <a:gd name="T25" fmla="*/ 36 h 85"/>
                <a:gd name="T26" fmla="*/ 13 w 73"/>
                <a:gd name="T27" fmla="*/ 40 h 85"/>
                <a:gd name="T28" fmla="*/ 15 w 73"/>
                <a:gd name="T29" fmla="*/ 73 h 85"/>
                <a:gd name="T30" fmla="*/ 64 w 73"/>
                <a:gd name="T31" fmla="*/ 73 h 85"/>
                <a:gd name="T32" fmla="*/ 67 w 73"/>
                <a:gd name="T33" fmla="*/ 73 h 85"/>
                <a:gd name="T34" fmla="*/ 70 w 73"/>
                <a:gd name="T35" fmla="*/ 76 h 85"/>
                <a:gd name="T36" fmla="*/ 70 w 73"/>
                <a:gd name="T37" fmla="*/ 79 h 85"/>
                <a:gd name="T38" fmla="*/ 70 w 73"/>
                <a:gd name="T39" fmla="*/ 82 h 85"/>
                <a:gd name="T40" fmla="*/ 67 w 73"/>
                <a:gd name="T41" fmla="*/ 85 h 85"/>
                <a:gd name="T42" fmla="*/ 64 w 73"/>
                <a:gd name="T43" fmla="*/ 85 h 85"/>
                <a:gd name="T44" fmla="*/ 9 w 73"/>
                <a:gd name="T45" fmla="*/ 85 h 85"/>
                <a:gd name="T46" fmla="*/ 6 w 73"/>
                <a:gd name="T47" fmla="*/ 85 h 85"/>
                <a:gd name="T48" fmla="*/ 4 w 73"/>
                <a:gd name="T49" fmla="*/ 82 h 85"/>
                <a:gd name="T50" fmla="*/ 3 w 73"/>
                <a:gd name="T51" fmla="*/ 79 h 85"/>
                <a:gd name="T52" fmla="*/ 0 w 73"/>
                <a:gd name="T53" fmla="*/ 42 h 85"/>
                <a:gd name="T54" fmla="*/ 3 w 73"/>
                <a:gd name="T55" fmla="*/ 28 h 85"/>
                <a:gd name="T56" fmla="*/ 12 w 73"/>
                <a:gd name="T57" fmla="*/ 16 h 85"/>
                <a:gd name="T58" fmla="*/ 24 w 73"/>
                <a:gd name="T59" fmla="*/ 7 h 85"/>
                <a:gd name="T60" fmla="*/ 45 w 73"/>
                <a:gd name="T61" fmla="*/ 1 h 85"/>
                <a:gd name="T62" fmla="*/ 66 w 73"/>
                <a:gd name="T6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85">
                  <a:moveTo>
                    <a:pt x="66" y="0"/>
                  </a:moveTo>
                  <a:lnTo>
                    <a:pt x="70" y="1"/>
                  </a:lnTo>
                  <a:lnTo>
                    <a:pt x="72" y="3"/>
                  </a:lnTo>
                  <a:lnTo>
                    <a:pt x="73" y="6"/>
                  </a:lnTo>
                  <a:lnTo>
                    <a:pt x="72" y="9"/>
                  </a:lnTo>
                  <a:lnTo>
                    <a:pt x="70" y="12"/>
                  </a:lnTo>
                  <a:lnTo>
                    <a:pt x="66" y="13"/>
                  </a:lnTo>
                  <a:lnTo>
                    <a:pt x="46" y="15"/>
                  </a:lnTo>
                  <a:lnTo>
                    <a:pt x="28" y="19"/>
                  </a:lnTo>
                  <a:lnTo>
                    <a:pt x="22" y="22"/>
                  </a:lnTo>
                  <a:lnTo>
                    <a:pt x="19" y="27"/>
                  </a:lnTo>
                  <a:lnTo>
                    <a:pt x="16" y="31"/>
                  </a:lnTo>
                  <a:lnTo>
                    <a:pt x="13" y="36"/>
                  </a:lnTo>
                  <a:lnTo>
                    <a:pt x="13" y="40"/>
                  </a:lnTo>
                  <a:lnTo>
                    <a:pt x="15" y="73"/>
                  </a:lnTo>
                  <a:lnTo>
                    <a:pt x="64" y="73"/>
                  </a:lnTo>
                  <a:lnTo>
                    <a:pt x="67" y="73"/>
                  </a:lnTo>
                  <a:lnTo>
                    <a:pt x="70" y="76"/>
                  </a:lnTo>
                  <a:lnTo>
                    <a:pt x="70" y="79"/>
                  </a:lnTo>
                  <a:lnTo>
                    <a:pt x="70" y="82"/>
                  </a:lnTo>
                  <a:lnTo>
                    <a:pt x="67" y="85"/>
                  </a:lnTo>
                  <a:lnTo>
                    <a:pt x="64" y="85"/>
                  </a:lnTo>
                  <a:lnTo>
                    <a:pt x="9" y="85"/>
                  </a:lnTo>
                  <a:lnTo>
                    <a:pt x="6" y="85"/>
                  </a:lnTo>
                  <a:lnTo>
                    <a:pt x="4" y="82"/>
                  </a:lnTo>
                  <a:lnTo>
                    <a:pt x="3" y="79"/>
                  </a:lnTo>
                  <a:lnTo>
                    <a:pt x="0" y="42"/>
                  </a:lnTo>
                  <a:lnTo>
                    <a:pt x="3" y="28"/>
                  </a:lnTo>
                  <a:lnTo>
                    <a:pt x="12" y="16"/>
                  </a:lnTo>
                  <a:lnTo>
                    <a:pt x="24" y="7"/>
                  </a:lnTo>
                  <a:lnTo>
                    <a:pt x="45" y="1"/>
                  </a:lnTo>
                  <a:lnTo>
                    <a:pt x="6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17" name="Freeform 6181"/>
            <p:cNvSpPr>
              <a:spLocks noEditPoints="1"/>
            </p:cNvSpPr>
            <p:nvPr/>
          </p:nvSpPr>
          <p:spPr bwMode="auto">
            <a:xfrm>
              <a:off x="2973710" y="1553699"/>
              <a:ext cx="99285" cy="115586"/>
            </a:xfrm>
            <a:custGeom>
              <a:avLst/>
              <a:gdLst>
                <a:gd name="T0" fmla="*/ 34 w 67"/>
                <a:gd name="T1" fmla="*/ 13 h 78"/>
                <a:gd name="T2" fmla="*/ 22 w 67"/>
                <a:gd name="T3" fmla="*/ 16 h 78"/>
                <a:gd name="T4" fmla="*/ 15 w 67"/>
                <a:gd name="T5" fmla="*/ 25 h 78"/>
                <a:gd name="T6" fmla="*/ 12 w 67"/>
                <a:gd name="T7" fmla="*/ 39 h 78"/>
                <a:gd name="T8" fmla="*/ 15 w 67"/>
                <a:gd name="T9" fmla="*/ 52 h 78"/>
                <a:gd name="T10" fmla="*/ 22 w 67"/>
                <a:gd name="T11" fmla="*/ 61 h 78"/>
                <a:gd name="T12" fmla="*/ 34 w 67"/>
                <a:gd name="T13" fmla="*/ 64 h 78"/>
                <a:gd name="T14" fmla="*/ 45 w 67"/>
                <a:gd name="T15" fmla="*/ 61 h 78"/>
                <a:gd name="T16" fmla="*/ 52 w 67"/>
                <a:gd name="T17" fmla="*/ 52 h 78"/>
                <a:gd name="T18" fmla="*/ 55 w 67"/>
                <a:gd name="T19" fmla="*/ 39 h 78"/>
                <a:gd name="T20" fmla="*/ 52 w 67"/>
                <a:gd name="T21" fmla="*/ 25 h 78"/>
                <a:gd name="T22" fmla="*/ 45 w 67"/>
                <a:gd name="T23" fmla="*/ 16 h 78"/>
                <a:gd name="T24" fmla="*/ 34 w 67"/>
                <a:gd name="T25" fmla="*/ 13 h 78"/>
                <a:gd name="T26" fmla="*/ 34 w 67"/>
                <a:gd name="T27" fmla="*/ 0 h 78"/>
                <a:gd name="T28" fmla="*/ 46 w 67"/>
                <a:gd name="T29" fmla="*/ 3 h 78"/>
                <a:gd name="T30" fmla="*/ 58 w 67"/>
                <a:gd name="T31" fmla="*/ 12 h 78"/>
                <a:gd name="T32" fmla="*/ 66 w 67"/>
                <a:gd name="T33" fmla="*/ 24 h 78"/>
                <a:gd name="T34" fmla="*/ 67 w 67"/>
                <a:gd name="T35" fmla="*/ 39 h 78"/>
                <a:gd name="T36" fmla="*/ 66 w 67"/>
                <a:gd name="T37" fmla="*/ 54 h 78"/>
                <a:gd name="T38" fmla="*/ 58 w 67"/>
                <a:gd name="T39" fmla="*/ 66 h 78"/>
                <a:gd name="T40" fmla="*/ 46 w 67"/>
                <a:gd name="T41" fmla="*/ 75 h 78"/>
                <a:gd name="T42" fmla="*/ 34 w 67"/>
                <a:gd name="T43" fmla="*/ 78 h 78"/>
                <a:gd name="T44" fmla="*/ 21 w 67"/>
                <a:gd name="T45" fmla="*/ 75 h 78"/>
                <a:gd name="T46" fmla="*/ 9 w 67"/>
                <a:gd name="T47" fmla="*/ 66 h 78"/>
                <a:gd name="T48" fmla="*/ 3 w 67"/>
                <a:gd name="T49" fmla="*/ 54 h 78"/>
                <a:gd name="T50" fmla="*/ 0 w 67"/>
                <a:gd name="T51" fmla="*/ 39 h 78"/>
                <a:gd name="T52" fmla="*/ 3 w 67"/>
                <a:gd name="T53" fmla="*/ 24 h 78"/>
                <a:gd name="T54" fmla="*/ 9 w 67"/>
                <a:gd name="T55" fmla="*/ 12 h 78"/>
                <a:gd name="T56" fmla="*/ 21 w 67"/>
                <a:gd name="T57" fmla="*/ 3 h 78"/>
                <a:gd name="T58" fmla="*/ 34 w 67"/>
                <a:gd name="T5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7" h="78">
                  <a:moveTo>
                    <a:pt x="34" y="13"/>
                  </a:moveTo>
                  <a:lnTo>
                    <a:pt x="22" y="16"/>
                  </a:lnTo>
                  <a:lnTo>
                    <a:pt x="15" y="25"/>
                  </a:lnTo>
                  <a:lnTo>
                    <a:pt x="12" y="39"/>
                  </a:lnTo>
                  <a:lnTo>
                    <a:pt x="15" y="52"/>
                  </a:lnTo>
                  <a:lnTo>
                    <a:pt x="22" y="61"/>
                  </a:lnTo>
                  <a:lnTo>
                    <a:pt x="34" y="64"/>
                  </a:lnTo>
                  <a:lnTo>
                    <a:pt x="45" y="61"/>
                  </a:lnTo>
                  <a:lnTo>
                    <a:pt x="52" y="52"/>
                  </a:lnTo>
                  <a:lnTo>
                    <a:pt x="55" y="39"/>
                  </a:lnTo>
                  <a:lnTo>
                    <a:pt x="52" y="25"/>
                  </a:lnTo>
                  <a:lnTo>
                    <a:pt x="45" y="16"/>
                  </a:lnTo>
                  <a:lnTo>
                    <a:pt x="34" y="13"/>
                  </a:lnTo>
                  <a:close/>
                  <a:moveTo>
                    <a:pt x="34" y="0"/>
                  </a:moveTo>
                  <a:lnTo>
                    <a:pt x="46" y="3"/>
                  </a:lnTo>
                  <a:lnTo>
                    <a:pt x="58" y="12"/>
                  </a:lnTo>
                  <a:lnTo>
                    <a:pt x="66" y="24"/>
                  </a:lnTo>
                  <a:lnTo>
                    <a:pt x="67" y="39"/>
                  </a:lnTo>
                  <a:lnTo>
                    <a:pt x="66" y="54"/>
                  </a:lnTo>
                  <a:lnTo>
                    <a:pt x="58" y="66"/>
                  </a:lnTo>
                  <a:lnTo>
                    <a:pt x="46" y="75"/>
                  </a:lnTo>
                  <a:lnTo>
                    <a:pt x="34" y="78"/>
                  </a:lnTo>
                  <a:lnTo>
                    <a:pt x="21" y="75"/>
                  </a:lnTo>
                  <a:lnTo>
                    <a:pt x="9" y="66"/>
                  </a:lnTo>
                  <a:lnTo>
                    <a:pt x="3" y="54"/>
                  </a:lnTo>
                  <a:lnTo>
                    <a:pt x="0" y="39"/>
                  </a:lnTo>
                  <a:lnTo>
                    <a:pt x="3" y="24"/>
                  </a:lnTo>
                  <a:lnTo>
                    <a:pt x="9" y="12"/>
                  </a:lnTo>
                  <a:lnTo>
                    <a:pt x="21" y="3"/>
                  </a:lnTo>
                  <a:lnTo>
                    <a:pt x="3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18" name="Straight Connector 17"/>
          <p:cNvCxnSpPr/>
          <p:nvPr/>
        </p:nvCxnSpPr>
        <p:spPr>
          <a:xfrm>
            <a:off x="3109188" y="1410710"/>
            <a:ext cx="0" cy="336564"/>
          </a:xfrm>
          <a:prstGeom prst="line">
            <a:avLst/>
          </a:prstGeom>
          <a:noFill/>
          <a:ln w="19050" cap="flat" cmpd="sng" algn="ctr">
            <a:solidFill>
              <a:schemeClr val="bg1"/>
            </a:solidFill>
            <a:prstDash val="solid"/>
          </a:ln>
          <a:effectLst/>
        </p:spPr>
      </p:cxnSp>
      <p:sp>
        <p:nvSpPr>
          <p:cNvPr id="19" name="Content Placeholder 3"/>
          <p:cNvSpPr txBox="1">
            <a:spLocks/>
          </p:cNvSpPr>
          <p:nvPr/>
        </p:nvSpPr>
        <p:spPr>
          <a:xfrm>
            <a:off x="3396663" y="1035281"/>
            <a:ext cx="2711275" cy="501890"/>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85000"/>
              </a:lnSpc>
              <a:spcBef>
                <a:spcPct val="20000"/>
              </a:spcBef>
              <a:spcAft>
                <a:spcPts val="700"/>
              </a:spcAft>
              <a:buClr>
                <a:srgbClr val="FC7216"/>
              </a:buClr>
              <a:buSzTx/>
              <a:buFont typeface="Arial" pitchFamily="34" charset="0"/>
              <a:buNone/>
              <a:tabLst/>
              <a:defRPr/>
            </a:pPr>
            <a:r>
              <a:rPr kumimoji="0" lang="pt-PT"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CUSTOMERS,</a:t>
            </a:r>
            <a:br>
              <a:rPr kumimoji="0" lang="pt-PT"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pt-PT"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TEAM AND CULTURE</a:t>
            </a:r>
            <a:endParaRPr kumimoji="0" lang="pt-PT"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0" name="Content Placeholder 3"/>
          <p:cNvSpPr txBox="1">
            <a:spLocks/>
          </p:cNvSpPr>
          <p:nvPr/>
        </p:nvSpPr>
        <p:spPr>
          <a:xfrm>
            <a:off x="3251286" y="2123493"/>
            <a:ext cx="2153223" cy="603468"/>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More than</a:t>
            </a:r>
            <a:r>
              <a:rPr kumimoji="0" lang="en-US" sz="1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r>
            <a:br>
              <a:rPr kumimoji="0" lang="en-US" sz="18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220 CUSTOMERS</a:t>
            </a:r>
            <a:br>
              <a:rPr kumimoji="0" lang="en-US"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in more than 100 countries</a:t>
            </a:r>
            <a:endParaRPr kumimoji="0" lang="en-US" sz="12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1" name="Content Placeholder 3"/>
          <p:cNvSpPr txBox="1">
            <a:spLocks/>
          </p:cNvSpPr>
          <p:nvPr/>
        </p:nvSpPr>
        <p:spPr>
          <a:xfrm>
            <a:off x="3251286" y="2917833"/>
            <a:ext cx="2153223" cy="501890"/>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Offices in </a:t>
            </a:r>
            <a:b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10 COUNTRIES </a:t>
            </a: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a:r>
            <a:b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and in 5 continents</a:t>
            </a:r>
            <a:endParaRPr kumimoji="0" lang="en-US" sz="12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2" name="Content Placeholder 3"/>
          <p:cNvSpPr txBox="1">
            <a:spLocks/>
          </p:cNvSpPr>
          <p:nvPr/>
        </p:nvSpPr>
        <p:spPr>
          <a:xfrm>
            <a:off x="3251286" y="3722291"/>
            <a:ext cx="2916158" cy="692375"/>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A team of 600+ people </a:t>
            </a:r>
            <a:br>
              <a:rPr kumimoji="0" lang="en-US" sz="1800" b="1"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from more than</a:t>
            </a:r>
            <a:b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20 NATIONALITIES</a:t>
            </a:r>
            <a:endParaRPr kumimoji="0" lang="en-US" sz="12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23" name="Content Placeholder 3"/>
          <p:cNvSpPr txBox="1">
            <a:spLocks/>
          </p:cNvSpPr>
          <p:nvPr/>
        </p:nvSpPr>
        <p:spPr>
          <a:xfrm>
            <a:off x="3251286" y="4532288"/>
            <a:ext cx="1573180" cy="481172"/>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8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A</a:t>
            </a:r>
            <a:r>
              <a:rPr kumimoji="0" lang="en-US"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 “WEDO” CULTURE</a:t>
            </a:r>
            <a:endParaRPr kumimoji="0" lang="en-US"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grpSp>
        <p:nvGrpSpPr>
          <p:cNvPr id="24" name="Group 23"/>
          <p:cNvGrpSpPr/>
          <p:nvPr/>
        </p:nvGrpSpPr>
        <p:grpSpPr>
          <a:xfrm>
            <a:off x="2824178" y="1796573"/>
            <a:ext cx="577342" cy="4250778"/>
            <a:chOff x="888501" y="1741250"/>
            <a:chExt cx="577342" cy="4250778"/>
          </a:xfrm>
          <a:solidFill>
            <a:schemeClr val="bg1"/>
          </a:solidFill>
        </p:grpSpPr>
        <p:cxnSp>
          <p:nvCxnSpPr>
            <p:cNvPr id="25" name="Straight Connector 24"/>
            <p:cNvCxnSpPr/>
            <p:nvPr/>
          </p:nvCxnSpPr>
          <p:spPr>
            <a:xfrm>
              <a:off x="1173511" y="1741250"/>
              <a:ext cx="0" cy="496112"/>
            </a:xfrm>
            <a:prstGeom prst="line">
              <a:avLst/>
            </a:prstGeom>
            <a:grpFill/>
            <a:ln w="19050" cap="flat" cmpd="sng" algn="ctr">
              <a:solidFill>
                <a:schemeClr val="bg1"/>
              </a:solidFill>
              <a:prstDash val="solid"/>
            </a:ln>
            <a:effectLst/>
          </p:spPr>
        </p:cxnSp>
        <p:grpSp>
          <p:nvGrpSpPr>
            <p:cNvPr id="26" name="Grupo 289"/>
            <p:cNvGrpSpPr/>
            <p:nvPr/>
          </p:nvGrpSpPr>
          <p:grpSpPr>
            <a:xfrm>
              <a:off x="1000166" y="2228844"/>
              <a:ext cx="335066" cy="337299"/>
              <a:chOff x="11113597" y="1451450"/>
              <a:chExt cx="444560" cy="447523"/>
            </a:xfrm>
            <a:grpFill/>
          </p:grpSpPr>
          <p:sp>
            <p:nvSpPr>
              <p:cNvPr id="55" name="Freeform 6220"/>
              <p:cNvSpPr>
                <a:spLocks noEditPoints="1"/>
              </p:cNvSpPr>
              <p:nvPr/>
            </p:nvSpPr>
            <p:spPr bwMode="auto">
              <a:xfrm>
                <a:off x="11113597" y="1451450"/>
                <a:ext cx="444560" cy="447523"/>
              </a:xfrm>
              <a:custGeom>
                <a:avLst/>
                <a:gdLst>
                  <a:gd name="T0" fmla="*/ 126 w 300"/>
                  <a:gd name="T1" fmla="*/ 27 h 302"/>
                  <a:gd name="T2" fmla="*/ 81 w 300"/>
                  <a:gd name="T3" fmla="*/ 46 h 302"/>
                  <a:gd name="T4" fmla="*/ 47 w 300"/>
                  <a:gd name="T5" fmla="*/ 81 h 302"/>
                  <a:gd name="T6" fmla="*/ 27 w 300"/>
                  <a:gd name="T7" fmla="*/ 126 h 302"/>
                  <a:gd name="T8" fmla="*/ 27 w 300"/>
                  <a:gd name="T9" fmla="*/ 176 h 302"/>
                  <a:gd name="T10" fmla="*/ 47 w 300"/>
                  <a:gd name="T11" fmla="*/ 221 h 302"/>
                  <a:gd name="T12" fmla="*/ 81 w 300"/>
                  <a:gd name="T13" fmla="*/ 255 h 302"/>
                  <a:gd name="T14" fmla="*/ 126 w 300"/>
                  <a:gd name="T15" fmla="*/ 273 h 302"/>
                  <a:gd name="T16" fmla="*/ 176 w 300"/>
                  <a:gd name="T17" fmla="*/ 273 h 302"/>
                  <a:gd name="T18" fmla="*/ 219 w 300"/>
                  <a:gd name="T19" fmla="*/ 255 h 302"/>
                  <a:gd name="T20" fmla="*/ 257 w 300"/>
                  <a:gd name="T21" fmla="*/ 216 h 302"/>
                  <a:gd name="T22" fmla="*/ 275 w 300"/>
                  <a:gd name="T23" fmla="*/ 164 h 302"/>
                  <a:gd name="T24" fmla="*/ 269 w 300"/>
                  <a:gd name="T25" fmla="*/ 109 h 302"/>
                  <a:gd name="T26" fmla="*/ 239 w 300"/>
                  <a:gd name="T27" fmla="*/ 61 h 302"/>
                  <a:gd name="T28" fmla="*/ 198 w 300"/>
                  <a:gd name="T29" fmla="*/ 34 h 302"/>
                  <a:gd name="T30" fmla="*/ 150 w 300"/>
                  <a:gd name="T31" fmla="*/ 25 h 302"/>
                  <a:gd name="T32" fmla="*/ 180 w 300"/>
                  <a:gd name="T33" fmla="*/ 3 h 302"/>
                  <a:gd name="T34" fmla="*/ 234 w 300"/>
                  <a:gd name="T35" fmla="*/ 25 h 302"/>
                  <a:gd name="T36" fmla="*/ 279 w 300"/>
                  <a:gd name="T37" fmla="*/ 70 h 302"/>
                  <a:gd name="T38" fmla="*/ 300 w 300"/>
                  <a:gd name="T39" fmla="*/ 133 h 302"/>
                  <a:gd name="T40" fmla="*/ 293 w 300"/>
                  <a:gd name="T41" fmla="*/ 200 h 302"/>
                  <a:gd name="T42" fmla="*/ 257 w 300"/>
                  <a:gd name="T43" fmla="*/ 257 h 302"/>
                  <a:gd name="T44" fmla="*/ 209 w 300"/>
                  <a:gd name="T45" fmla="*/ 290 h 302"/>
                  <a:gd name="T46" fmla="*/ 150 w 300"/>
                  <a:gd name="T47" fmla="*/ 302 h 302"/>
                  <a:gd name="T48" fmla="*/ 93 w 300"/>
                  <a:gd name="T49" fmla="*/ 290 h 302"/>
                  <a:gd name="T50" fmla="*/ 44 w 300"/>
                  <a:gd name="T51" fmla="*/ 257 h 302"/>
                  <a:gd name="T52" fmla="*/ 11 w 300"/>
                  <a:gd name="T53" fmla="*/ 209 h 302"/>
                  <a:gd name="T54" fmla="*/ 0 w 300"/>
                  <a:gd name="T55" fmla="*/ 150 h 302"/>
                  <a:gd name="T56" fmla="*/ 11 w 300"/>
                  <a:gd name="T57" fmla="*/ 93 h 302"/>
                  <a:gd name="T58" fmla="*/ 44 w 300"/>
                  <a:gd name="T59" fmla="*/ 43 h 302"/>
                  <a:gd name="T60" fmla="*/ 93 w 300"/>
                  <a:gd name="T61" fmla="*/ 10 h 302"/>
                  <a:gd name="T62" fmla="*/ 150 w 300"/>
                  <a:gd name="T6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02">
                    <a:moveTo>
                      <a:pt x="150" y="25"/>
                    </a:moveTo>
                    <a:lnTo>
                      <a:pt x="126" y="27"/>
                    </a:lnTo>
                    <a:lnTo>
                      <a:pt x="102" y="34"/>
                    </a:lnTo>
                    <a:lnTo>
                      <a:pt x="81" y="46"/>
                    </a:lnTo>
                    <a:lnTo>
                      <a:pt x="62" y="61"/>
                    </a:lnTo>
                    <a:lnTo>
                      <a:pt x="47" y="81"/>
                    </a:lnTo>
                    <a:lnTo>
                      <a:pt x="35" y="102"/>
                    </a:lnTo>
                    <a:lnTo>
                      <a:pt x="27" y="126"/>
                    </a:lnTo>
                    <a:lnTo>
                      <a:pt x="26" y="150"/>
                    </a:lnTo>
                    <a:lnTo>
                      <a:pt x="27" y="176"/>
                    </a:lnTo>
                    <a:lnTo>
                      <a:pt x="35" y="198"/>
                    </a:lnTo>
                    <a:lnTo>
                      <a:pt x="47" y="221"/>
                    </a:lnTo>
                    <a:lnTo>
                      <a:pt x="62" y="239"/>
                    </a:lnTo>
                    <a:lnTo>
                      <a:pt x="81" y="255"/>
                    </a:lnTo>
                    <a:lnTo>
                      <a:pt x="102" y="267"/>
                    </a:lnTo>
                    <a:lnTo>
                      <a:pt x="126" y="273"/>
                    </a:lnTo>
                    <a:lnTo>
                      <a:pt x="150" y="276"/>
                    </a:lnTo>
                    <a:lnTo>
                      <a:pt x="176" y="273"/>
                    </a:lnTo>
                    <a:lnTo>
                      <a:pt x="198" y="267"/>
                    </a:lnTo>
                    <a:lnTo>
                      <a:pt x="219" y="255"/>
                    </a:lnTo>
                    <a:lnTo>
                      <a:pt x="239" y="239"/>
                    </a:lnTo>
                    <a:lnTo>
                      <a:pt x="257" y="216"/>
                    </a:lnTo>
                    <a:lnTo>
                      <a:pt x="269" y="191"/>
                    </a:lnTo>
                    <a:lnTo>
                      <a:pt x="275" y="164"/>
                    </a:lnTo>
                    <a:lnTo>
                      <a:pt x="275" y="136"/>
                    </a:lnTo>
                    <a:lnTo>
                      <a:pt x="269" y="109"/>
                    </a:lnTo>
                    <a:lnTo>
                      <a:pt x="257" y="84"/>
                    </a:lnTo>
                    <a:lnTo>
                      <a:pt x="239" y="61"/>
                    </a:lnTo>
                    <a:lnTo>
                      <a:pt x="219" y="46"/>
                    </a:lnTo>
                    <a:lnTo>
                      <a:pt x="198" y="34"/>
                    </a:lnTo>
                    <a:lnTo>
                      <a:pt x="176" y="27"/>
                    </a:lnTo>
                    <a:lnTo>
                      <a:pt x="150" y="25"/>
                    </a:lnTo>
                    <a:close/>
                    <a:moveTo>
                      <a:pt x="150" y="0"/>
                    </a:moveTo>
                    <a:lnTo>
                      <a:pt x="180" y="3"/>
                    </a:lnTo>
                    <a:lnTo>
                      <a:pt x="209" y="10"/>
                    </a:lnTo>
                    <a:lnTo>
                      <a:pt x="234" y="25"/>
                    </a:lnTo>
                    <a:lnTo>
                      <a:pt x="257" y="43"/>
                    </a:lnTo>
                    <a:lnTo>
                      <a:pt x="279" y="70"/>
                    </a:lnTo>
                    <a:lnTo>
                      <a:pt x="293" y="102"/>
                    </a:lnTo>
                    <a:lnTo>
                      <a:pt x="300" y="133"/>
                    </a:lnTo>
                    <a:lnTo>
                      <a:pt x="300" y="167"/>
                    </a:lnTo>
                    <a:lnTo>
                      <a:pt x="293" y="200"/>
                    </a:lnTo>
                    <a:lnTo>
                      <a:pt x="279" y="230"/>
                    </a:lnTo>
                    <a:lnTo>
                      <a:pt x="257" y="257"/>
                    </a:lnTo>
                    <a:lnTo>
                      <a:pt x="234" y="276"/>
                    </a:lnTo>
                    <a:lnTo>
                      <a:pt x="209" y="290"/>
                    </a:lnTo>
                    <a:lnTo>
                      <a:pt x="180" y="299"/>
                    </a:lnTo>
                    <a:lnTo>
                      <a:pt x="150" y="302"/>
                    </a:lnTo>
                    <a:lnTo>
                      <a:pt x="120" y="299"/>
                    </a:lnTo>
                    <a:lnTo>
                      <a:pt x="93" y="290"/>
                    </a:lnTo>
                    <a:lnTo>
                      <a:pt x="66" y="276"/>
                    </a:lnTo>
                    <a:lnTo>
                      <a:pt x="44" y="257"/>
                    </a:lnTo>
                    <a:lnTo>
                      <a:pt x="24" y="234"/>
                    </a:lnTo>
                    <a:lnTo>
                      <a:pt x="11" y="209"/>
                    </a:lnTo>
                    <a:lnTo>
                      <a:pt x="2" y="180"/>
                    </a:lnTo>
                    <a:lnTo>
                      <a:pt x="0" y="150"/>
                    </a:lnTo>
                    <a:lnTo>
                      <a:pt x="2" y="121"/>
                    </a:lnTo>
                    <a:lnTo>
                      <a:pt x="11" y="93"/>
                    </a:lnTo>
                    <a:lnTo>
                      <a:pt x="24" y="67"/>
                    </a:lnTo>
                    <a:lnTo>
                      <a:pt x="44" y="43"/>
                    </a:lnTo>
                    <a:lnTo>
                      <a:pt x="66" y="25"/>
                    </a:lnTo>
                    <a:lnTo>
                      <a:pt x="93" y="10"/>
                    </a:lnTo>
                    <a:lnTo>
                      <a:pt x="120" y="3"/>
                    </a:lnTo>
                    <a:lnTo>
                      <a:pt x="150"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6" name="Freeform 6221"/>
              <p:cNvSpPr>
                <a:spLocks/>
              </p:cNvSpPr>
              <p:nvPr/>
            </p:nvSpPr>
            <p:spPr bwMode="auto">
              <a:xfrm>
                <a:off x="11198064" y="1664839"/>
                <a:ext cx="275627" cy="149669"/>
              </a:xfrm>
              <a:custGeom>
                <a:avLst/>
                <a:gdLst>
                  <a:gd name="T0" fmla="*/ 6 w 186"/>
                  <a:gd name="T1" fmla="*/ 0 h 101"/>
                  <a:gd name="T2" fmla="*/ 9 w 186"/>
                  <a:gd name="T3" fmla="*/ 2 h 101"/>
                  <a:gd name="T4" fmla="*/ 12 w 186"/>
                  <a:gd name="T5" fmla="*/ 3 h 101"/>
                  <a:gd name="T6" fmla="*/ 14 w 186"/>
                  <a:gd name="T7" fmla="*/ 6 h 101"/>
                  <a:gd name="T8" fmla="*/ 15 w 186"/>
                  <a:gd name="T9" fmla="*/ 27 h 101"/>
                  <a:gd name="T10" fmla="*/ 24 w 186"/>
                  <a:gd name="T11" fmla="*/ 47 h 101"/>
                  <a:gd name="T12" fmla="*/ 36 w 186"/>
                  <a:gd name="T13" fmla="*/ 63 h 101"/>
                  <a:gd name="T14" fmla="*/ 53 w 186"/>
                  <a:gd name="T15" fmla="*/ 77 h 101"/>
                  <a:gd name="T16" fmla="*/ 72 w 186"/>
                  <a:gd name="T17" fmla="*/ 84 h 101"/>
                  <a:gd name="T18" fmla="*/ 93 w 186"/>
                  <a:gd name="T19" fmla="*/ 87 h 101"/>
                  <a:gd name="T20" fmla="*/ 119 w 186"/>
                  <a:gd name="T21" fmla="*/ 83 h 101"/>
                  <a:gd name="T22" fmla="*/ 141 w 186"/>
                  <a:gd name="T23" fmla="*/ 72 h 101"/>
                  <a:gd name="T24" fmla="*/ 158 w 186"/>
                  <a:gd name="T25" fmla="*/ 54 h 101"/>
                  <a:gd name="T26" fmla="*/ 170 w 186"/>
                  <a:gd name="T27" fmla="*/ 32 h 101"/>
                  <a:gd name="T28" fmla="*/ 174 w 186"/>
                  <a:gd name="T29" fmla="*/ 6 h 101"/>
                  <a:gd name="T30" fmla="*/ 174 w 186"/>
                  <a:gd name="T31" fmla="*/ 3 h 101"/>
                  <a:gd name="T32" fmla="*/ 177 w 186"/>
                  <a:gd name="T33" fmla="*/ 2 h 101"/>
                  <a:gd name="T34" fmla="*/ 180 w 186"/>
                  <a:gd name="T35" fmla="*/ 0 h 101"/>
                  <a:gd name="T36" fmla="*/ 183 w 186"/>
                  <a:gd name="T37" fmla="*/ 2 h 101"/>
                  <a:gd name="T38" fmla="*/ 186 w 186"/>
                  <a:gd name="T39" fmla="*/ 3 h 101"/>
                  <a:gd name="T40" fmla="*/ 186 w 186"/>
                  <a:gd name="T41" fmla="*/ 6 h 101"/>
                  <a:gd name="T42" fmla="*/ 183 w 186"/>
                  <a:gd name="T43" fmla="*/ 32 h 101"/>
                  <a:gd name="T44" fmla="*/ 174 w 186"/>
                  <a:gd name="T45" fmla="*/ 54 h 101"/>
                  <a:gd name="T46" fmla="*/ 159 w 186"/>
                  <a:gd name="T47" fmla="*/ 72 h 101"/>
                  <a:gd name="T48" fmla="*/ 140 w 186"/>
                  <a:gd name="T49" fmla="*/ 87 h 101"/>
                  <a:gd name="T50" fmla="*/ 119 w 186"/>
                  <a:gd name="T51" fmla="*/ 96 h 101"/>
                  <a:gd name="T52" fmla="*/ 93 w 186"/>
                  <a:gd name="T53" fmla="*/ 101 h 101"/>
                  <a:gd name="T54" fmla="*/ 69 w 186"/>
                  <a:gd name="T55" fmla="*/ 96 h 101"/>
                  <a:gd name="T56" fmla="*/ 47 w 186"/>
                  <a:gd name="T57" fmla="*/ 87 h 101"/>
                  <a:gd name="T58" fmla="*/ 27 w 186"/>
                  <a:gd name="T59" fmla="*/ 72 h 101"/>
                  <a:gd name="T60" fmla="*/ 12 w 186"/>
                  <a:gd name="T61" fmla="*/ 53 h 101"/>
                  <a:gd name="T62" fmla="*/ 3 w 186"/>
                  <a:gd name="T63" fmla="*/ 32 h 101"/>
                  <a:gd name="T64" fmla="*/ 0 w 186"/>
                  <a:gd name="T65" fmla="*/ 6 h 101"/>
                  <a:gd name="T66" fmla="*/ 2 w 186"/>
                  <a:gd name="T67" fmla="*/ 3 h 101"/>
                  <a:gd name="T68" fmla="*/ 3 w 186"/>
                  <a:gd name="T69" fmla="*/ 2 h 101"/>
                  <a:gd name="T70" fmla="*/ 6 w 186"/>
                  <a:gd name="T7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01">
                    <a:moveTo>
                      <a:pt x="6" y="0"/>
                    </a:moveTo>
                    <a:lnTo>
                      <a:pt x="9" y="2"/>
                    </a:lnTo>
                    <a:lnTo>
                      <a:pt x="12" y="3"/>
                    </a:lnTo>
                    <a:lnTo>
                      <a:pt x="14" y="6"/>
                    </a:lnTo>
                    <a:lnTo>
                      <a:pt x="15" y="27"/>
                    </a:lnTo>
                    <a:lnTo>
                      <a:pt x="24" y="47"/>
                    </a:lnTo>
                    <a:lnTo>
                      <a:pt x="36" y="63"/>
                    </a:lnTo>
                    <a:lnTo>
                      <a:pt x="53" y="77"/>
                    </a:lnTo>
                    <a:lnTo>
                      <a:pt x="72" y="84"/>
                    </a:lnTo>
                    <a:lnTo>
                      <a:pt x="93" y="87"/>
                    </a:lnTo>
                    <a:lnTo>
                      <a:pt x="119" y="83"/>
                    </a:lnTo>
                    <a:lnTo>
                      <a:pt x="141" y="72"/>
                    </a:lnTo>
                    <a:lnTo>
                      <a:pt x="158" y="54"/>
                    </a:lnTo>
                    <a:lnTo>
                      <a:pt x="170" y="32"/>
                    </a:lnTo>
                    <a:lnTo>
                      <a:pt x="174" y="6"/>
                    </a:lnTo>
                    <a:lnTo>
                      <a:pt x="174" y="3"/>
                    </a:lnTo>
                    <a:lnTo>
                      <a:pt x="177" y="2"/>
                    </a:lnTo>
                    <a:lnTo>
                      <a:pt x="180" y="0"/>
                    </a:lnTo>
                    <a:lnTo>
                      <a:pt x="183" y="2"/>
                    </a:lnTo>
                    <a:lnTo>
                      <a:pt x="186" y="3"/>
                    </a:lnTo>
                    <a:lnTo>
                      <a:pt x="186" y="6"/>
                    </a:lnTo>
                    <a:lnTo>
                      <a:pt x="183" y="32"/>
                    </a:lnTo>
                    <a:lnTo>
                      <a:pt x="174" y="54"/>
                    </a:lnTo>
                    <a:lnTo>
                      <a:pt x="159" y="72"/>
                    </a:lnTo>
                    <a:lnTo>
                      <a:pt x="140" y="87"/>
                    </a:lnTo>
                    <a:lnTo>
                      <a:pt x="119" y="96"/>
                    </a:lnTo>
                    <a:lnTo>
                      <a:pt x="93" y="101"/>
                    </a:lnTo>
                    <a:lnTo>
                      <a:pt x="69" y="96"/>
                    </a:lnTo>
                    <a:lnTo>
                      <a:pt x="47" y="87"/>
                    </a:lnTo>
                    <a:lnTo>
                      <a:pt x="27" y="72"/>
                    </a:lnTo>
                    <a:lnTo>
                      <a:pt x="12" y="53"/>
                    </a:lnTo>
                    <a:lnTo>
                      <a:pt x="3" y="32"/>
                    </a:lnTo>
                    <a:lnTo>
                      <a:pt x="0" y="6"/>
                    </a:lnTo>
                    <a:lnTo>
                      <a:pt x="2" y="3"/>
                    </a:lnTo>
                    <a:lnTo>
                      <a:pt x="3" y="2"/>
                    </a:lnTo>
                    <a:lnTo>
                      <a:pt x="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7" name="Freeform 6222"/>
              <p:cNvSpPr>
                <a:spLocks/>
              </p:cNvSpPr>
              <p:nvPr/>
            </p:nvSpPr>
            <p:spPr bwMode="auto">
              <a:xfrm>
                <a:off x="11242520" y="1620383"/>
                <a:ext cx="57793" cy="56311"/>
              </a:xfrm>
              <a:custGeom>
                <a:avLst/>
                <a:gdLst>
                  <a:gd name="T0" fmla="*/ 20 w 39"/>
                  <a:gd name="T1" fmla="*/ 0 h 38"/>
                  <a:gd name="T2" fmla="*/ 26 w 39"/>
                  <a:gd name="T3" fmla="*/ 1 h 38"/>
                  <a:gd name="T4" fmla="*/ 32 w 39"/>
                  <a:gd name="T5" fmla="*/ 3 h 38"/>
                  <a:gd name="T6" fmla="*/ 35 w 39"/>
                  <a:gd name="T7" fmla="*/ 7 h 38"/>
                  <a:gd name="T8" fmla="*/ 38 w 39"/>
                  <a:gd name="T9" fmla="*/ 13 h 38"/>
                  <a:gd name="T10" fmla="*/ 39 w 39"/>
                  <a:gd name="T11" fmla="*/ 19 h 38"/>
                  <a:gd name="T12" fmla="*/ 38 w 39"/>
                  <a:gd name="T13" fmla="*/ 25 h 38"/>
                  <a:gd name="T14" fmla="*/ 35 w 39"/>
                  <a:gd name="T15" fmla="*/ 30 h 38"/>
                  <a:gd name="T16" fmla="*/ 32 w 39"/>
                  <a:gd name="T17" fmla="*/ 35 h 38"/>
                  <a:gd name="T18" fmla="*/ 26 w 39"/>
                  <a:gd name="T19" fmla="*/ 38 h 38"/>
                  <a:gd name="T20" fmla="*/ 20 w 39"/>
                  <a:gd name="T21" fmla="*/ 38 h 38"/>
                  <a:gd name="T22" fmla="*/ 14 w 39"/>
                  <a:gd name="T23" fmla="*/ 38 h 38"/>
                  <a:gd name="T24" fmla="*/ 8 w 39"/>
                  <a:gd name="T25" fmla="*/ 35 h 38"/>
                  <a:gd name="T26" fmla="*/ 5 w 39"/>
                  <a:gd name="T27" fmla="*/ 30 h 38"/>
                  <a:gd name="T28" fmla="*/ 2 w 39"/>
                  <a:gd name="T29" fmla="*/ 25 h 38"/>
                  <a:gd name="T30" fmla="*/ 0 w 39"/>
                  <a:gd name="T31" fmla="*/ 19 h 38"/>
                  <a:gd name="T32" fmla="*/ 2 w 39"/>
                  <a:gd name="T33" fmla="*/ 13 h 38"/>
                  <a:gd name="T34" fmla="*/ 5 w 39"/>
                  <a:gd name="T35" fmla="*/ 7 h 38"/>
                  <a:gd name="T36" fmla="*/ 8 w 39"/>
                  <a:gd name="T37" fmla="*/ 3 h 38"/>
                  <a:gd name="T38" fmla="*/ 14 w 39"/>
                  <a:gd name="T39" fmla="*/ 1 h 38"/>
                  <a:gd name="T40" fmla="*/ 20 w 39"/>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38">
                    <a:moveTo>
                      <a:pt x="20" y="0"/>
                    </a:moveTo>
                    <a:lnTo>
                      <a:pt x="26" y="1"/>
                    </a:lnTo>
                    <a:lnTo>
                      <a:pt x="32" y="3"/>
                    </a:lnTo>
                    <a:lnTo>
                      <a:pt x="35" y="7"/>
                    </a:lnTo>
                    <a:lnTo>
                      <a:pt x="38" y="13"/>
                    </a:lnTo>
                    <a:lnTo>
                      <a:pt x="39" y="19"/>
                    </a:lnTo>
                    <a:lnTo>
                      <a:pt x="38" y="25"/>
                    </a:lnTo>
                    <a:lnTo>
                      <a:pt x="35" y="30"/>
                    </a:lnTo>
                    <a:lnTo>
                      <a:pt x="32" y="35"/>
                    </a:lnTo>
                    <a:lnTo>
                      <a:pt x="26" y="38"/>
                    </a:lnTo>
                    <a:lnTo>
                      <a:pt x="20" y="38"/>
                    </a:lnTo>
                    <a:lnTo>
                      <a:pt x="14" y="38"/>
                    </a:lnTo>
                    <a:lnTo>
                      <a:pt x="8" y="35"/>
                    </a:lnTo>
                    <a:lnTo>
                      <a:pt x="5" y="30"/>
                    </a:lnTo>
                    <a:lnTo>
                      <a:pt x="2" y="25"/>
                    </a:lnTo>
                    <a:lnTo>
                      <a:pt x="0" y="19"/>
                    </a:lnTo>
                    <a:lnTo>
                      <a:pt x="2" y="13"/>
                    </a:lnTo>
                    <a:lnTo>
                      <a:pt x="5" y="7"/>
                    </a:lnTo>
                    <a:lnTo>
                      <a:pt x="8" y="3"/>
                    </a:lnTo>
                    <a:lnTo>
                      <a:pt x="14" y="1"/>
                    </a:lnTo>
                    <a:lnTo>
                      <a:pt x="20"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8" name="Freeform 6223"/>
              <p:cNvSpPr>
                <a:spLocks/>
              </p:cNvSpPr>
              <p:nvPr/>
            </p:nvSpPr>
            <p:spPr bwMode="auto">
              <a:xfrm>
                <a:off x="11374405" y="1620383"/>
                <a:ext cx="54829" cy="56311"/>
              </a:xfrm>
              <a:custGeom>
                <a:avLst/>
                <a:gdLst>
                  <a:gd name="T0" fmla="*/ 18 w 37"/>
                  <a:gd name="T1" fmla="*/ 0 h 38"/>
                  <a:gd name="T2" fmla="*/ 24 w 37"/>
                  <a:gd name="T3" fmla="*/ 1 h 38"/>
                  <a:gd name="T4" fmla="*/ 30 w 37"/>
                  <a:gd name="T5" fmla="*/ 3 h 38"/>
                  <a:gd name="T6" fmla="*/ 34 w 37"/>
                  <a:gd name="T7" fmla="*/ 7 h 38"/>
                  <a:gd name="T8" fmla="*/ 36 w 37"/>
                  <a:gd name="T9" fmla="*/ 13 h 38"/>
                  <a:gd name="T10" fmla="*/ 37 w 37"/>
                  <a:gd name="T11" fmla="*/ 19 h 38"/>
                  <a:gd name="T12" fmla="*/ 36 w 37"/>
                  <a:gd name="T13" fmla="*/ 25 h 38"/>
                  <a:gd name="T14" fmla="*/ 34 w 37"/>
                  <a:gd name="T15" fmla="*/ 30 h 38"/>
                  <a:gd name="T16" fmla="*/ 30 w 37"/>
                  <a:gd name="T17" fmla="*/ 35 h 38"/>
                  <a:gd name="T18" fmla="*/ 24 w 37"/>
                  <a:gd name="T19" fmla="*/ 38 h 38"/>
                  <a:gd name="T20" fmla="*/ 18 w 37"/>
                  <a:gd name="T21" fmla="*/ 38 h 38"/>
                  <a:gd name="T22" fmla="*/ 12 w 37"/>
                  <a:gd name="T23" fmla="*/ 38 h 38"/>
                  <a:gd name="T24" fmla="*/ 7 w 37"/>
                  <a:gd name="T25" fmla="*/ 35 h 38"/>
                  <a:gd name="T26" fmla="*/ 3 w 37"/>
                  <a:gd name="T27" fmla="*/ 30 h 38"/>
                  <a:gd name="T28" fmla="*/ 0 w 37"/>
                  <a:gd name="T29" fmla="*/ 25 h 38"/>
                  <a:gd name="T30" fmla="*/ 0 w 37"/>
                  <a:gd name="T31" fmla="*/ 19 h 38"/>
                  <a:gd name="T32" fmla="*/ 0 w 37"/>
                  <a:gd name="T33" fmla="*/ 13 h 38"/>
                  <a:gd name="T34" fmla="*/ 3 w 37"/>
                  <a:gd name="T35" fmla="*/ 7 h 38"/>
                  <a:gd name="T36" fmla="*/ 7 w 37"/>
                  <a:gd name="T37" fmla="*/ 3 h 38"/>
                  <a:gd name="T38" fmla="*/ 12 w 37"/>
                  <a:gd name="T39" fmla="*/ 1 h 38"/>
                  <a:gd name="T40" fmla="*/ 18 w 37"/>
                  <a:gd name="T4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38">
                    <a:moveTo>
                      <a:pt x="18" y="0"/>
                    </a:moveTo>
                    <a:lnTo>
                      <a:pt x="24" y="1"/>
                    </a:lnTo>
                    <a:lnTo>
                      <a:pt x="30" y="3"/>
                    </a:lnTo>
                    <a:lnTo>
                      <a:pt x="34" y="7"/>
                    </a:lnTo>
                    <a:lnTo>
                      <a:pt x="36" y="13"/>
                    </a:lnTo>
                    <a:lnTo>
                      <a:pt x="37" y="19"/>
                    </a:lnTo>
                    <a:lnTo>
                      <a:pt x="36" y="25"/>
                    </a:lnTo>
                    <a:lnTo>
                      <a:pt x="34" y="30"/>
                    </a:lnTo>
                    <a:lnTo>
                      <a:pt x="30" y="35"/>
                    </a:lnTo>
                    <a:lnTo>
                      <a:pt x="24" y="38"/>
                    </a:lnTo>
                    <a:lnTo>
                      <a:pt x="18" y="38"/>
                    </a:lnTo>
                    <a:lnTo>
                      <a:pt x="12" y="38"/>
                    </a:lnTo>
                    <a:lnTo>
                      <a:pt x="7" y="35"/>
                    </a:lnTo>
                    <a:lnTo>
                      <a:pt x="3" y="30"/>
                    </a:lnTo>
                    <a:lnTo>
                      <a:pt x="0" y="25"/>
                    </a:lnTo>
                    <a:lnTo>
                      <a:pt x="0" y="19"/>
                    </a:lnTo>
                    <a:lnTo>
                      <a:pt x="0" y="13"/>
                    </a:lnTo>
                    <a:lnTo>
                      <a:pt x="3" y="7"/>
                    </a:lnTo>
                    <a:lnTo>
                      <a:pt x="7" y="3"/>
                    </a:lnTo>
                    <a:lnTo>
                      <a:pt x="12" y="1"/>
                    </a:lnTo>
                    <a:lnTo>
                      <a:pt x="1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27" name="Straight Connector 26"/>
            <p:cNvCxnSpPr/>
            <p:nvPr/>
          </p:nvCxnSpPr>
          <p:spPr>
            <a:xfrm>
              <a:off x="1173511" y="2563231"/>
              <a:ext cx="0" cy="493953"/>
            </a:xfrm>
            <a:prstGeom prst="line">
              <a:avLst/>
            </a:prstGeom>
            <a:grpFill/>
            <a:ln w="19050" cap="flat" cmpd="sng" algn="ctr">
              <a:solidFill>
                <a:schemeClr val="bg1"/>
              </a:solidFill>
              <a:prstDash val="solid"/>
            </a:ln>
            <a:effectLst/>
          </p:spPr>
        </p:cxnSp>
        <p:grpSp>
          <p:nvGrpSpPr>
            <p:cNvPr id="28" name="Grupo 339"/>
            <p:cNvGrpSpPr/>
            <p:nvPr/>
          </p:nvGrpSpPr>
          <p:grpSpPr>
            <a:xfrm>
              <a:off x="1009610" y="3040566"/>
              <a:ext cx="322002" cy="311780"/>
              <a:chOff x="653108" y="6138591"/>
              <a:chExt cx="466787" cy="451969"/>
            </a:xfrm>
            <a:grpFill/>
          </p:grpSpPr>
          <p:sp>
            <p:nvSpPr>
              <p:cNvPr id="46" name="Freeform 8391"/>
              <p:cNvSpPr>
                <a:spLocks/>
              </p:cNvSpPr>
              <p:nvPr/>
            </p:nvSpPr>
            <p:spPr bwMode="auto">
              <a:xfrm>
                <a:off x="814631" y="6381617"/>
                <a:ext cx="220798" cy="45938"/>
              </a:xfrm>
              <a:custGeom>
                <a:avLst/>
                <a:gdLst>
                  <a:gd name="T0" fmla="*/ 53 w 149"/>
                  <a:gd name="T1" fmla="*/ 0 h 31"/>
                  <a:gd name="T2" fmla="*/ 99 w 149"/>
                  <a:gd name="T3" fmla="*/ 4 h 31"/>
                  <a:gd name="T4" fmla="*/ 146 w 149"/>
                  <a:gd name="T5" fmla="*/ 18 h 31"/>
                  <a:gd name="T6" fmla="*/ 147 w 149"/>
                  <a:gd name="T7" fmla="*/ 21 h 31"/>
                  <a:gd name="T8" fmla="*/ 149 w 149"/>
                  <a:gd name="T9" fmla="*/ 24 h 31"/>
                  <a:gd name="T10" fmla="*/ 149 w 149"/>
                  <a:gd name="T11" fmla="*/ 27 h 31"/>
                  <a:gd name="T12" fmla="*/ 147 w 149"/>
                  <a:gd name="T13" fmla="*/ 28 h 31"/>
                  <a:gd name="T14" fmla="*/ 146 w 149"/>
                  <a:gd name="T15" fmla="*/ 30 h 31"/>
                  <a:gd name="T16" fmla="*/ 143 w 149"/>
                  <a:gd name="T17" fmla="*/ 31 h 31"/>
                  <a:gd name="T18" fmla="*/ 141 w 149"/>
                  <a:gd name="T19" fmla="*/ 30 h 31"/>
                  <a:gd name="T20" fmla="*/ 98 w 149"/>
                  <a:gd name="T21" fmla="*/ 18 h 31"/>
                  <a:gd name="T22" fmla="*/ 53 w 149"/>
                  <a:gd name="T23" fmla="*/ 12 h 31"/>
                  <a:gd name="T24" fmla="*/ 8 w 149"/>
                  <a:gd name="T25" fmla="*/ 15 h 31"/>
                  <a:gd name="T26" fmla="*/ 5 w 149"/>
                  <a:gd name="T27" fmla="*/ 13 h 31"/>
                  <a:gd name="T28" fmla="*/ 2 w 149"/>
                  <a:gd name="T29" fmla="*/ 12 h 31"/>
                  <a:gd name="T30" fmla="*/ 0 w 149"/>
                  <a:gd name="T31" fmla="*/ 9 h 31"/>
                  <a:gd name="T32" fmla="*/ 0 w 149"/>
                  <a:gd name="T33" fmla="*/ 6 h 31"/>
                  <a:gd name="T34" fmla="*/ 3 w 149"/>
                  <a:gd name="T35" fmla="*/ 3 h 31"/>
                  <a:gd name="T36" fmla="*/ 6 w 149"/>
                  <a:gd name="T37" fmla="*/ 1 h 31"/>
                  <a:gd name="T38" fmla="*/ 53 w 149"/>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31">
                    <a:moveTo>
                      <a:pt x="53" y="0"/>
                    </a:moveTo>
                    <a:lnTo>
                      <a:pt x="99" y="4"/>
                    </a:lnTo>
                    <a:lnTo>
                      <a:pt x="146" y="18"/>
                    </a:lnTo>
                    <a:lnTo>
                      <a:pt x="147" y="21"/>
                    </a:lnTo>
                    <a:lnTo>
                      <a:pt x="149" y="24"/>
                    </a:lnTo>
                    <a:lnTo>
                      <a:pt x="149" y="27"/>
                    </a:lnTo>
                    <a:lnTo>
                      <a:pt x="147" y="28"/>
                    </a:lnTo>
                    <a:lnTo>
                      <a:pt x="146" y="30"/>
                    </a:lnTo>
                    <a:lnTo>
                      <a:pt x="143" y="31"/>
                    </a:lnTo>
                    <a:lnTo>
                      <a:pt x="141" y="30"/>
                    </a:lnTo>
                    <a:lnTo>
                      <a:pt x="98" y="18"/>
                    </a:lnTo>
                    <a:lnTo>
                      <a:pt x="53" y="12"/>
                    </a:lnTo>
                    <a:lnTo>
                      <a:pt x="8" y="15"/>
                    </a:lnTo>
                    <a:lnTo>
                      <a:pt x="5" y="13"/>
                    </a:lnTo>
                    <a:lnTo>
                      <a:pt x="2" y="12"/>
                    </a:lnTo>
                    <a:lnTo>
                      <a:pt x="0" y="9"/>
                    </a:lnTo>
                    <a:lnTo>
                      <a:pt x="0" y="6"/>
                    </a:lnTo>
                    <a:lnTo>
                      <a:pt x="3" y="3"/>
                    </a:lnTo>
                    <a:lnTo>
                      <a:pt x="6" y="1"/>
                    </a:lnTo>
                    <a:lnTo>
                      <a:pt x="53"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7" name="Freeform 8392"/>
              <p:cNvSpPr>
                <a:spLocks/>
              </p:cNvSpPr>
              <p:nvPr/>
            </p:nvSpPr>
            <p:spPr bwMode="auto">
              <a:xfrm>
                <a:off x="675336" y="6408290"/>
                <a:ext cx="66684" cy="40011"/>
              </a:xfrm>
              <a:custGeom>
                <a:avLst/>
                <a:gdLst>
                  <a:gd name="T0" fmla="*/ 39 w 45"/>
                  <a:gd name="T1" fmla="*/ 0 h 27"/>
                  <a:gd name="T2" fmla="*/ 42 w 45"/>
                  <a:gd name="T3" fmla="*/ 1 h 27"/>
                  <a:gd name="T4" fmla="*/ 43 w 45"/>
                  <a:gd name="T5" fmla="*/ 3 h 27"/>
                  <a:gd name="T6" fmla="*/ 45 w 45"/>
                  <a:gd name="T7" fmla="*/ 7 h 27"/>
                  <a:gd name="T8" fmla="*/ 43 w 45"/>
                  <a:gd name="T9" fmla="*/ 10 h 27"/>
                  <a:gd name="T10" fmla="*/ 40 w 45"/>
                  <a:gd name="T11" fmla="*/ 12 h 27"/>
                  <a:gd name="T12" fmla="*/ 10 w 45"/>
                  <a:gd name="T13" fmla="*/ 25 h 27"/>
                  <a:gd name="T14" fmla="*/ 7 w 45"/>
                  <a:gd name="T15" fmla="*/ 27 h 27"/>
                  <a:gd name="T16" fmla="*/ 4 w 45"/>
                  <a:gd name="T17" fmla="*/ 25 h 27"/>
                  <a:gd name="T18" fmla="*/ 3 w 45"/>
                  <a:gd name="T19" fmla="*/ 25 h 27"/>
                  <a:gd name="T20" fmla="*/ 1 w 45"/>
                  <a:gd name="T21" fmla="*/ 22 h 27"/>
                  <a:gd name="T22" fmla="*/ 0 w 45"/>
                  <a:gd name="T23" fmla="*/ 19 h 27"/>
                  <a:gd name="T24" fmla="*/ 1 w 45"/>
                  <a:gd name="T25" fmla="*/ 16 h 27"/>
                  <a:gd name="T26" fmla="*/ 4 w 45"/>
                  <a:gd name="T27" fmla="*/ 15 h 27"/>
                  <a:gd name="T28" fmla="*/ 36 w 45"/>
                  <a:gd name="T29" fmla="*/ 0 h 27"/>
                  <a:gd name="T30" fmla="*/ 39 w 45"/>
                  <a:gd name="T3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7">
                    <a:moveTo>
                      <a:pt x="39" y="0"/>
                    </a:moveTo>
                    <a:lnTo>
                      <a:pt x="42" y="1"/>
                    </a:lnTo>
                    <a:lnTo>
                      <a:pt x="43" y="3"/>
                    </a:lnTo>
                    <a:lnTo>
                      <a:pt x="45" y="7"/>
                    </a:lnTo>
                    <a:lnTo>
                      <a:pt x="43" y="10"/>
                    </a:lnTo>
                    <a:lnTo>
                      <a:pt x="40" y="12"/>
                    </a:lnTo>
                    <a:lnTo>
                      <a:pt x="10" y="25"/>
                    </a:lnTo>
                    <a:lnTo>
                      <a:pt x="7" y="27"/>
                    </a:lnTo>
                    <a:lnTo>
                      <a:pt x="4" y="25"/>
                    </a:lnTo>
                    <a:lnTo>
                      <a:pt x="3" y="25"/>
                    </a:lnTo>
                    <a:lnTo>
                      <a:pt x="1" y="22"/>
                    </a:lnTo>
                    <a:lnTo>
                      <a:pt x="0" y="19"/>
                    </a:lnTo>
                    <a:lnTo>
                      <a:pt x="1" y="16"/>
                    </a:lnTo>
                    <a:lnTo>
                      <a:pt x="4" y="15"/>
                    </a:lnTo>
                    <a:lnTo>
                      <a:pt x="36" y="0"/>
                    </a:lnTo>
                    <a:lnTo>
                      <a:pt x="3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8" name="Freeform 8393"/>
              <p:cNvSpPr>
                <a:spLocks/>
              </p:cNvSpPr>
              <p:nvPr/>
            </p:nvSpPr>
            <p:spPr bwMode="auto">
              <a:xfrm>
                <a:off x="747948" y="6199348"/>
                <a:ext cx="198570" cy="363058"/>
              </a:xfrm>
              <a:custGeom>
                <a:avLst/>
                <a:gdLst>
                  <a:gd name="T0" fmla="*/ 8 w 134"/>
                  <a:gd name="T1" fmla="*/ 0 h 245"/>
                  <a:gd name="T2" fmla="*/ 11 w 134"/>
                  <a:gd name="T3" fmla="*/ 1 h 245"/>
                  <a:gd name="T4" fmla="*/ 47 w 134"/>
                  <a:gd name="T5" fmla="*/ 31 h 245"/>
                  <a:gd name="T6" fmla="*/ 77 w 134"/>
                  <a:gd name="T7" fmla="*/ 66 h 245"/>
                  <a:gd name="T8" fmla="*/ 102 w 134"/>
                  <a:gd name="T9" fmla="*/ 103 h 245"/>
                  <a:gd name="T10" fmla="*/ 120 w 134"/>
                  <a:gd name="T11" fmla="*/ 145 h 245"/>
                  <a:gd name="T12" fmla="*/ 131 w 134"/>
                  <a:gd name="T13" fmla="*/ 191 h 245"/>
                  <a:gd name="T14" fmla="*/ 134 w 134"/>
                  <a:gd name="T15" fmla="*/ 237 h 245"/>
                  <a:gd name="T16" fmla="*/ 134 w 134"/>
                  <a:gd name="T17" fmla="*/ 240 h 245"/>
                  <a:gd name="T18" fmla="*/ 131 w 134"/>
                  <a:gd name="T19" fmla="*/ 243 h 245"/>
                  <a:gd name="T20" fmla="*/ 128 w 134"/>
                  <a:gd name="T21" fmla="*/ 245 h 245"/>
                  <a:gd name="T22" fmla="*/ 125 w 134"/>
                  <a:gd name="T23" fmla="*/ 243 h 245"/>
                  <a:gd name="T24" fmla="*/ 122 w 134"/>
                  <a:gd name="T25" fmla="*/ 240 h 245"/>
                  <a:gd name="T26" fmla="*/ 122 w 134"/>
                  <a:gd name="T27" fmla="*/ 237 h 245"/>
                  <a:gd name="T28" fmla="*/ 117 w 134"/>
                  <a:gd name="T29" fmla="*/ 194 h 245"/>
                  <a:gd name="T30" fmla="*/ 107 w 134"/>
                  <a:gd name="T31" fmla="*/ 150 h 245"/>
                  <a:gd name="T32" fmla="*/ 90 w 134"/>
                  <a:gd name="T33" fmla="*/ 109 h 245"/>
                  <a:gd name="T34" fmla="*/ 66 w 134"/>
                  <a:gd name="T35" fmla="*/ 73 h 245"/>
                  <a:gd name="T36" fmla="*/ 38 w 134"/>
                  <a:gd name="T37" fmla="*/ 40 h 245"/>
                  <a:gd name="T38" fmla="*/ 3 w 134"/>
                  <a:gd name="T39" fmla="*/ 12 h 245"/>
                  <a:gd name="T40" fmla="*/ 0 w 134"/>
                  <a:gd name="T41" fmla="*/ 9 h 245"/>
                  <a:gd name="T42" fmla="*/ 0 w 134"/>
                  <a:gd name="T43" fmla="*/ 6 h 245"/>
                  <a:gd name="T44" fmla="*/ 2 w 134"/>
                  <a:gd name="T45" fmla="*/ 3 h 245"/>
                  <a:gd name="T46" fmla="*/ 3 w 134"/>
                  <a:gd name="T47" fmla="*/ 1 h 245"/>
                  <a:gd name="T48" fmla="*/ 8 w 134"/>
                  <a:gd name="T49"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245">
                    <a:moveTo>
                      <a:pt x="8" y="0"/>
                    </a:moveTo>
                    <a:lnTo>
                      <a:pt x="11" y="1"/>
                    </a:lnTo>
                    <a:lnTo>
                      <a:pt x="47" y="31"/>
                    </a:lnTo>
                    <a:lnTo>
                      <a:pt x="77" y="66"/>
                    </a:lnTo>
                    <a:lnTo>
                      <a:pt x="102" y="103"/>
                    </a:lnTo>
                    <a:lnTo>
                      <a:pt x="120" y="145"/>
                    </a:lnTo>
                    <a:lnTo>
                      <a:pt x="131" y="191"/>
                    </a:lnTo>
                    <a:lnTo>
                      <a:pt x="134" y="237"/>
                    </a:lnTo>
                    <a:lnTo>
                      <a:pt x="134" y="240"/>
                    </a:lnTo>
                    <a:lnTo>
                      <a:pt x="131" y="243"/>
                    </a:lnTo>
                    <a:lnTo>
                      <a:pt x="128" y="245"/>
                    </a:lnTo>
                    <a:lnTo>
                      <a:pt x="125" y="243"/>
                    </a:lnTo>
                    <a:lnTo>
                      <a:pt x="122" y="240"/>
                    </a:lnTo>
                    <a:lnTo>
                      <a:pt x="122" y="237"/>
                    </a:lnTo>
                    <a:lnTo>
                      <a:pt x="117" y="194"/>
                    </a:lnTo>
                    <a:lnTo>
                      <a:pt x="107" y="150"/>
                    </a:lnTo>
                    <a:lnTo>
                      <a:pt x="90" y="109"/>
                    </a:lnTo>
                    <a:lnTo>
                      <a:pt x="66" y="73"/>
                    </a:lnTo>
                    <a:lnTo>
                      <a:pt x="38" y="40"/>
                    </a:lnTo>
                    <a:lnTo>
                      <a:pt x="3" y="12"/>
                    </a:lnTo>
                    <a:lnTo>
                      <a:pt x="0" y="9"/>
                    </a:lnTo>
                    <a:lnTo>
                      <a:pt x="0" y="6"/>
                    </a:lnTo>
                    <a:lnTo>
                      <a:pt x="2" y="3"/>
                    </a:lnTo>
                    <a:lnTo>
                      <a:pt x="3" y="1"/>
                    </a:lnTo>
                    <a:lnTo>
                      <a:pt x="8"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9" name="Freeform 8394"/>
              <p:cNvSpPr>
                <a:spLocks/>
              </p:cNvSpPr>
              <p:nvPr/>
            </p:nvSpPr>
            <p:spPr bwMode="auto">
              <a:xfrm>
                <a:off x="805740" y="6156373"/>
                <a:ext cx="118549" cy="114104"/>
              </a:xfrm>
              <a:custGeom>
                <a:avLst/>
                <a:gdLst>
                  <a:gd name="T0" fmla="*/ 5 w 80"/>
                  <a:gd name="T1" fmla="*/ 0 h 77"/>
                  <a:gd name="T2" fmla="*/ 8 w 80"/>
                  <a:gd name="T3" fmla="*/ 2 h 77"/>
                  <a:gd name="T4" fmla="*/ 11 w 80"/>
                  <a:gd name="T5" fmla="*/ 3 h 77"/>
                  <a:gd name="T6" fmla="*/ 41 w 80"/>
                  <a:gd name="T7" fmla="*/ 38 h 77"/>
                  <a:gd name="T8" fmla="*/ 77 w 80"/>
                  <a:gd name="T9" fmla="*/ 66 h 77"/>
                  <a:gd name="T10" fmla="*/ 78 w 80"/>
                  <a:gd name="T11" fmla="*/ 68 h 77"/>
                  <a:gd name="T12" fmla="*/ 80 w 80"/>
                  <a:gd name="T13" fmla="*/ 71 h 77"/>
                  <a:gd name="T14" fmla="*/ 78 w 80"/>
                  <a:gd name="T15" fmla="*/ 74 h 77"/>
                  <a:gd name="T16" fmla="*/ 75 w 80"/>
                  <a:gd name="T17" fmla="*/ 77 h 77"/>
                  <a:gd name="T18" fmla="*/ 72 w 80"/>
                  <a:gd name="T19" fmla="*/ 77 h 77"/>
                  <a:gd name="T20" fmla="*/ 71 w 80"/>
                  <a:gd name="T21" fmla="*/ 77 h 77"/>
                  <a:gd name="T22" fmla="*/ 69 w 80"/>
                  <a:gd name="T23" fmla="*/ 77 h 77"/>
                  <a:gd name="T24" fmla="*/ 32 w 80"/>
                  <a:gd name="T25" fmla="*/ 47 h 77"/>
                  <a:gd name="T26" fmla="*/ 0 w 80"/>
                  <a:gd name="T27" fmla="*/ 11 h 77"/>
                  <a:gd name="T28" fmla="*/ 0 w 80"/>
                  <a:gd name="T29" fmla="*/ 8 h 77"/>
                  <a:gd name="T30" fmla="*/ 0 w 80"/>
                  <a:gd name="T31" fmla="*/ 5 h 77"/>
                  <a:gd name="T32" fmla="*/ 2 w 80"/>
                  <a:gd name="T33" fmla="*/ 2 h 77"/>
                  <a:gd name="T34" fmla="*/ 5 w 80"/>
                  <a:gd name="T3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77">
                    <a:moveTo>
                      <a:pt x="5" y="0"/>
                    </a:moveTo>
                    <a:lnTo>
                      <a:pt x="8" y="2"/>
                    </a:lnTo>
                    <a:lnTo>
                      <a:pt x="11" y="3"/>
                    </a:lnTo>
                    <a:lnTo>
                      <a:pt x="41" y="38"/>
                    </a:lnTo>
                    <a:lnTo>
                      <a:pt x="77" y="66"/>
                    </a:lnTo>
                    <a:lnTo>
                      <a:pt x="78" y="68"/>
                    </a:lnTo>
                    <a:lnTo>
                      <a:pt x="80" y="71"/>
                    </a:lnTo>
                    <a:lnTo>
                      <a:pt x="78" y="74"/>
                    </a:lnTo>
                    <a:lnTo>
                      <a:pt x="75" y="77"/>
                    </a:lnTo>
                    <a:lnTo>
                      <a:pt x="72" y="77"/>
                    </a:lnTo>
                    <a:lnTo>
                      <a:pt x="71" y="77"/>
                    </a:lnTo>
                    <a:lnTo>
                      <a:pt x="69" y="77"/>
                    </a:lnTo>
                    <a:lnTo>
                      <a:pt x="32" y="47"/>
                    </a:lnTo>
                    <a:lnTo>
                      <a:pt x="0" y="11"/>
                    </a:lnTo>
                    <a:lnTo>
                      <a:pt x="0" y="8"/>
                    </a:lnTo>
                    <a:lnTo>
                      <a:pt x="0" y="5"/>
                    </a:lnTo>
                    <a:lnTo>
                      <a:pt x="2" y="2"/>
                    </a:lnTo>
                    <a:lnTo>
                      <a:pt x="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0" name="Freeform 8395"/>
              <p:cNvSpPr>
                <a:spLocks/>
              </p:cNvSpPr>
              <p:nvPr/>
            </p:nvSpPr>
            <p:spPr bwMode="auto">
              <a:xfrm>
                <a:off x="983564" y="6294187"/>
                <a:ext cx="109658" cy="42975"/>
              </a:xfrm>
              <a:custGeom>
                <a:avLst/>
                <a:gdLst>
                  <a:gd name="T0" fmla="*/ 5 w 74"/>
                  <a:gd name="T1" fmla="*/ 0 h 29"/>
                  <a:gd name="T2" fmla="*/ 9 w 74"/>
                  <a:gd name="T3" fmla="*/ 0 h 29"/>
                  <a:gd name="T4" fmla="*/ 38 w 74"/>
                  <a:gd name="T5" fmla="*/ 9 h 29"/>
                  <a:gd name="T6" fmla="*/ 68 w 74"/>
                  <a:gd name="T7" fmla="*/ 15 h 29"/>
                  <a:gd name="T8" fmla="*/ 71 w 74"/>
                  <a:gd name="T9" fmla="*/ 17 h 29"/>
                  <a:gd name="T10" fmla="*/ 72 w 74"/>
                  <a:gd name="T11" fmla="*/ 20 h 29"/>
                  <a:gd name="T12" fmla="*/ 74 w 74"/>
                  <a:gd name="T13" fmla="*/ 23 h 29"/>
                  <a:gd name="T14" fmla="*/ 72 w 74"/>
                  <a:gd name="T15" fmla="*/ 26 h 29"/>
                  <a:gd name="T16" fmla="*/ 69 w 74"/>
                  <a:gd name="T17" fmla="*/ 27 h 29"/>
                  <a:gd name="T18" fmla="*/ 66 w 74"/>
                  <a:gd name="T19" fmla="*/ 29 h 29"/>
                  <a:gd name="T20" fmla="*/ 66 w 74"/>
                  <a:gd name="T21" fmla="*/ 29 h 29"/>
                  <a:gd name="T22" fmla="*/ 35 w 74"/>
                  <a:gd name="T23" fmla="*/ 21 h 29"/>
                  <a:gd name="T24" fmla="*/ 3 w 74"/>
                  <a:gd name="T25" fmla="*/ 12 h 29"/>
                  <a:gd name="T26" fmla="*/ 2 w 74"/>
                  <a:gd name="T27" fmla="*/ 9 h 29"/>
                  <a:gd name="T28" fmla="*/ 0 w 74"/>
                  <a:gd name="T29" fmla="*/ 6 h 29"/>
                  <a:gd name="T30" fmla="*/ 0 w 74"/>
                  <a:gd name="T31" fmla="*/ 3 h 29"/>
                  <a:gd name="T32" fmla="*/ 2 w 74"/>
                  <a:gd name="T33" fmla="*/ 0 h 29"/>
                  <a:gd name="T34" fmla="*/ 5 w 74"/>
                  <a:gd name="T3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9">
                    <a:moveTo>
                      <a:pt x="5" y="0"/>
                    </a:moveTo>
                    <a:lnTo>
                      <a:pt x="9" y="0"/>
                    </a:lnTo>
                    <a:lnTo>
                      <a:pt x="38" y="9"/>
                    </a:lnTo>
                    <a:lnTo>
                      <a:pt x="68" y="15"/>
                    </a:lnTo>
                    <a:lnTo>
                      <a:pt x="71" y="17"/>
                    </a:lnTo>
                    <a:lnTo>
                      <a:pt x="72" y="20"/>
                    </a:lnTo>
                    <a:lnTo>
                      <a:pt x="74" y="23"/>
                    </a:lnTo>
                    <a:lnTo>
                      <a:pt x="72" y="26"/>
                    </a:lnTo>
                    <a:lnTo>
                      <a:pt x="69" y="27"/>
                    </a:lnTo>
                    <a:lnTo>
                      <a:pt x="66" y="29"/>
                    </a:lnTo>
                    <a:lnTo>
                      <a:pt x="66" y="29"/>
                    </a:lnTo>
                    <a:lnTo>
                      <a:pt x="35" y="21"/>
                    </a:lnTo>
                    <a:lnTo>
                      <a:pt x="3" y="12"/>
                    </a:lnTo>
                    <a:lnTo>
                      <a:pt x="2" y="9"/>
                    </a:lnTo>
                    <a:lnTo>
                      <a:pt x="0" y="6"/>
                    </a:lnTo>
                    <a:lnTo>
                      <a:pt x="0" y="3"/>
                    </a:lnTo>
                    <a:lnTo>
                      <a:pt x="2" y="0"/>
                    </a:lnTo>
                    <a:lnTo>
                      <a:pt x="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1" name="Freeform 8396"/>
              <p:cNvSpPr>
                <a:spLocks noEditPoints="1"/>
              </p:cNvSpPr>
              <p:nvPr/>
            </p:nvSpPr>
            <p:spPr bwMode="auto">
              <a:xfrm>
                <a:off x="899098" y="6227503"/>
                <a:ext cx="106694" cy="109658"/>
              </a:xfrm>
              <a:custGeom>
                <a:avLst/>
                <a:gdLst>
                  <a:gd name="T0" fmla="*/ 36 w 72"/>
                  <a:gd name="T1" fmla="*/ 14 h 74"/>
                  <a:gd name="T2" fmla="*/ 30 w 72"/>
                  <a:gd name="T3" fmla="*/ 15 h 74"/>
                  <a:gd name="T4" fmla="*/ 24 w 72"/>
                  <a:gd name="T5" fmla="*/ 17 h 74"/>
                  <a:gd name="T6" fmla="*/ 20 w 72"/>
                  <a:gd name="T7" fmla="*/ 21 h 74"/>
                  <a:gd name="T8" fmla="*/ 15 w 72"/>
                  <a:gd name="T9" fmla="*/ 26 h 74"/>
                  <a:gd name="T10" fmla="*/ 14 w 72"/>
                  <a:gd name="T11" fmla="*/ 30 h 74"/>
                  <a:gd name="T12" fmla="*/ 12 w 72"/>
                  <a:gd name="T13" fmla="*/ 38 h 74"/>
                  <a:gd name="T14" fmla="*/ 14 w 72"/>
                  <a:gd name="T15" fmla="*/ 44 h 74"/>
                  <a:gd name="T16" fmla="*/ 15 w 72"/>
                  <a:gd name="T17" fmla="*/ 50 h 74"/>
                  <a:gd name="T18" fmla="*/ 20 w 72"/>
                  <a:gd name="T19" fmla="*/ 54 h 74"/>
                  <a:gd name="T20" fmla="*/ 24 w 72"/>
                  <a:gd name="T21" fmla="*/ 57 h 74"/>
                  <a:gd name="T22" fmla="*/ 30 w 72"/>
                  <a:gd name="T23" fmla="*/ 60 h 74"/>
                  <a:gd name="T24" fmla="*/ 36 w 72"/>
                  <a:gd name="T25" fmla="*/ 60 h 74"/>
                  <a:gd name="T26" fmla="*/ 42 w 72"/>
                  <a:gd name="T27" fmla="*/ 60 h 74"/>
                  <a:gd name="T28" fmla="*/ 48 w 72"/>
                  <a:gd name="T29" fmla="*/ 57 h 74"/>
                  <a:gd name="T30" fmla="*/ 53 w 72"/>
                  <a:gd name="T31" fmla="*/ 54 h 74"/>
                  <a:gd name="T32" fmla="*/ 56 w 72"/>
                  <a:gd name="T33" fmla="*/ 50 h 74"/>
                  <a:gd name="T34" fmla="*/ 59 w 72"/>
                  <a:gd name="T35" fmla="*/ 44 h 74"/>
                  <a:gd name="T36" fmla="*/ 60 w 72"/>
                  <a:gd name="T37" fmla="*/ 38 h 74"/>
                  <a:gd name="T38" fmla="*/ 59 w 72"/>
                  <a:gd name="T39" fmla="*/ 30 h 74"/>
                  <a:gd name="T40" fmla="*/ 56 w 72"/>
                  <a:gd name="T41" fmla="*/ 26 h 74"/>
                  <a:gd name="T42" fmla="*/ 53 w 72"/>
                  <a:gd name="T43" fmla="*/ 21 h 74"/>
                  <a:gd name="T44" fmla="*/ 48 w 72"/>
                  <a:gd name="T45" fmla="*/ 17 h 74"/>
                  <a:gd name="T46" fmla="*/ 42 w 72"/>
                  <a:gd name="T47" fmla="*/ 15 h 74"/>
                  <a:gd name="T48" fmla="*/ 36 w 72"/>
                  <a:gd name="T49" fmla="*/ 14 h 74"/>
                  <a:gd name="T50" fmla="*/ 36 w 72"/>
                  <a:gd name="T51" fmla="*/ 0 h 74"/>
                  <a:gd name="T52" fmla="*/ 50 w 72"/>
                  <a:gd name="T53" fmla="*/ 3 h 74"/>
                  <a:gd name="T54" fmla="*/ 62 w 72"/>
                  <a:gd name="T55" fmla="*/ 11 h 74"/>
                  <a:gd name="T56" fmla="*/ 69 w 72"/>
                  <a:gd name="T57" fmla="*/ 23 h 74"/>
                  <a:gd name="T58" fmla="*/ 72 w 72"/>
                  <a:gd name="T59" fmla="*/ 38 h 74"/>
                  <a:gd name="T60" fmla="*/ 69 w 72"/>
                  <a:gd name="T61" fmla="*/ 51 h 74"/>
                  <a:gd name="T62" fmla="*/ 62 w 72"/>
                  <a:gd name="T63" fmla="*/ 63 h 74"/>
                  <a:gd name="T64" fmla="*/ 50 w 72"/>
                  <a:gd name="T65" fmla="*/ 71 h 74"/>
                  <a:gd name="T66" fmla="*/ 36 w 72"/>
                  <a:gd name="T67" fmla="*/ 74 h 74"/>
                  <a:gd name="T68" fmla="*/ 21 w 72"/>
                  <a:gd name="T69" fmla="*/ 71 h 74"/>
                  <a:gd name="T70" fmla="*/ 11 w 72"/>
                  <a:gd name="T71" fmla="*/ 63 h 74"/>
                  <a:gd name="T72" fmla="*/ 3 w 72"/>
                  <a:gd name="T73" fmla="*/ 51 h 74"/>
                  <a:gd name="T74" fmla="*/ 0 w 72"/>
                  <a:gd name="T75" fmla="*/ 38 h 74"/>
                  <a:gd name="T76" fmla="*/ 3 w 72"/>
                  <a:gd name="T77" fmla="*/ 23 h 74"/>
                  <a:gd name="T78" fmla="*/ 11 w 72"/>
                  <a:gd name="T79" fmla="*/ 11 h 74"/>
                  <a:gd name="T80" fmla="*/ 21 w 72"/>
                  <a:gd name="T81" fmla="*/ 3 h 74"/>
                  <a:gd name="T82" fmla="*/ 36 w 72"/>
                  <a:gd name="T8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4">
                    <a:moveTo>
                      <a:pt x="36" y="14"/>
                    </a:moveTo>
                    <a:lnTo>
                      <a:pt x="30" y="15"/>
                    </a:lnTo>
                    <a:lnTo>
                      <a:pt x="24" y="17"/>
                    </a:lnTo>
                    <a:lnTo>
                      <a:pt x="20" y="21"/>
                    </a:lnTo>
                    <a:lnTo>
                      <a:pt x="15" y="26"/>
                    </a:lnTo>
                    <a:lnTo>
                      <a:pt x="14" y="30"/>
                    </a:lnTo>
                    <a:lnTo>
                      <a:pt x="12" y="38"/>
                    </a:lnTo>
                    <a:lnTo>
                      <a:pt x="14" y="44"/>
                    </a:lnTo>
                    <a:lnTo>
                      <a:pt x="15" y="50"/>
                    </a:lnTo>
                    <a:lnTo>
                      <a:pt x="20" y="54"/>
                    </a:lnTo>
                    <a:lnTo>
                      <a:pt x="24" y="57"/>
                    </a:lnTo>
                    <a:lnTo>
                      <a:pt x="30" y="60"/>
                    </a:lnTo>
                    <a:lnTo>
                      <a:pt x="36" y="60"/>
                    </a:lnTo>
                    <a:lnTo>
                      <a:pt x="42" y="60"/>
                    </a:lnTo>
                    <a:lnTo>
                      <a:pt x="48" y="57"/>
                    </a:lnTo>
                    <a:lnTo>
                      <a:pt x="53" y="54"/>
                    </a:lnTo>
                    <a:lnTo>
                      <a:pt x="56" y="50"/>
                    </a:lnTo>
                    <a:lnTo>
                      <a:pt x="59" y="44"/>
                    </a:lnTo>
                    <a:lnTo>
                      <a:pt x="60" y="38"/>
                    </a:lnTo>
                    <a:lnTo>
                      <a:pt x="59" y="30"/>
                    </a:lnTo>
                    <a:lnTo>
                      <a:pt x="56" y="26"/>
                    </a:lnTo>
                    <a:lnTo>
                      <a:pt x="53" y="21"/>
                    </a:lnTo>
                    <a:lnTo>
                      <a:pt x="48" y="17"/>
                    </a:lnTo>
                    <a:lnTo>
                      <a:pt x="42" y="15"/>
                    </a:lnTo>
                    <a:lnTo>
                      <a:pt x="36" y="14"/>
                    </a:lnTo>
                    <a:close/>
                    <a:moveTo>
                      <a:pt x="36" y="0"/>
                    </a:moveTo>
                    <a:lnTo>
                      <a:pt x="50" y="3"/>
                    </a:lnTo>
                    <a:lnTo>
                      <a:pt x="62" y="11"/>
                    </a:lnTo>
                    <a:lnTo>
                      <a:pt x="69" y="23"/>
                    </a:lnTo>
                    <a:lnTo>
                      <a:pt x="72" y="38"/>
                    </a:lnTo>
                    <a:lnTo>
                      <a:pt x="69" y="51"/>
                    </a:lnTo>
                    <a:lnTo>
                      <a:pt x="62" y="63"/>
                    </a:lnTo>
                    <a:lnTo>
                      <a:pt x="50" y="71"/>
                    </a:lnTo>
                    <a:lnTo>
                      <a:pt x="36" y="74"/>
                    </a:lnTo>
                    <a:lnTo>
                      <a:pt x="21" y="71"/>
                    </a:lnTo>
                    <a:lnTo>
                      <a:pt x="11" y="63"/>
                    </a:lnTo>
                    <a:lnTo>
                      <a:pt x="3" y="51"/>
                    </a:lnTo>
                    <a:lnTo>
                      <a:pt x="0" y="38"/>
                    </a:lnTo>
                    <a:lnTo>
                      <a:pt x="3" y="23"/>
                    </a:lnTo>
                    <a:lnTo>
                      <a:pt x="11" y="11"/>
                    </a:lnTo>
                    <a:lnTo>
                      <a:pt x="21" y="3"/>
                    </a:lnTo>
                    <a:lnTo>
                      <a:pt x="3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2" name="Freeform 8397"/>
              <p:cNvSpPr>
                <a:spLocks noEditPoints="1"/>
              </p:cNvSpPr>
              <p:nvPr/>
            </p:nvSpPr>
            <p:spPr bwMode="auto">
              <a:xfrm>
                <a:off x="1013201" y="6386063"/>
                <a:ext cx="106694" cy="106694"/>
              </a:xfrm>
              <a:custGeom>
                <a:avLst/>
                <a:gdLst>
                  <a:gd name="T0" fmla="*/ 36 w 72"/>
                  <a:gd name="T1" fmla="*/ 12 h 72"/>
                  <a:gd name="T2" fmla="*/ 30 w 72"/>
                  <a:gd name="T3" fmla="*/ 13 h 72"/>
                  <a:gd name="T4" fmla="*/ 24 w 72"/>
                  <a:gd name="T5" fmla="*/ 16 h 72"/>
                  <a:gd name="T6" fmla="*/ 19 w 72"/>
                  <a:gd name="T7" fmla="*/ 19 h 72"/>
                  <a:gd name="T8" fmla="*/ 16 w 72"/>
                  <a:gd name="T9" fmla="*/ 24 h 72"/>
                  <a:gd name="T10" fmla="*/ 13 w 72"/>
                  <a:gd name="T11" fmla="*/ 30 h 72"/>
                  <a:gd name="T12" fmla="*/ 12 w 72"/>
                  <a:gd name="T13" fmla="*/ 36 h 72"/>
                  <a:gd name="T14" fmla="*/ 13 w 72"/>
                  <a:gd name="T15" fmla="*/ 42 h 72"/>
                  <a:gd name="T16" fmla="*/ 16 w 72"/>
                  <a:gd name="T17" fmla="*/ 48 h 72"/>
                  <a:gd name="T18" fmla="*/ 19 w 72"/>
                  <a:gd name="T19" fmla="*/ 53 h 72"/>
                  <a:gd name="T20" fmla="*/ 24 w 72"/>
                  <a:gd name="T21" fmla="*/ 57 h 72"/>
                  <a:gd name="T22" fmla="*/ 30 w 72"/>
                  <a:gd name="T23" fmla="*/ 59 h 72"/>
                  <a:gd name="T24" fmla="*/ 36 w 72"/>
                  <a:gd name="T25" fmla="*/ 60 h 72"/>
                  <a:gd name="T26" fmla="*/ 42 w 72"/>
                  <a:gd name="T27" fmla="*/ 59 h 72"/>
                  <a:gd name="T28" fmla="*/ 48 w 72"/>
                  <a:gd name="T29" fmla="*/ 57 h 72"/>
                  <a:gd name="T30" fmla="*/ 52 w 72"/>
                  <a:gd name="T31" fmla="*/ 53 h 72"/>
                  <a:gd name="T32" fmla="*/ 57 w 72"/>
                  <a:gd name="T33" fmla="*/ 48 h 72"/>
                  <a:gd name="T34" fmla="*/ 58 w 72"/>
                  <a:gd name="T35" fmla="*/ 42 h 72"/>
                  <a:gd name="T36" fmla="*/ 60 w 72"/>
                  <a:gd name="T37" fmla="*/ 36 h 72"/>
                  <a:gd name="T38" fmla="*/ 58 w 72"/>
                  <a:gd name="T39" fmla="*/ 30 h 72"/>
                  <a:gd name="T40" fmla="*/ 57 w 72"/>
                  <a:gd name="T41" fmla="*/ 24 h 72"/>
                  <a:gd name="T42" fmla="*/ 52 w 72"/>
                  <a:gd name="T43" fmla="*/ 19 h 72"/>
                  <a:gd name="T44" fmla="*/ 48 w 72"/>
                  <a:gd name="T45" fmla="*/ 16 h 72"/>
                  <a:gd name="T46" fmla="*/ 42 w 72"/>
                  <a:gd name="T47" fmla="*/ 13 h 72"/>
                  <a:gd name="T48" fmla="*/ 36 w 72"/>
                  <a:gd name="T49" fmla="*/ 12 h 72"/>
                  <a:gd name="T50" fmla="*/ 36 w 72"/>
                  <a:gd name="T51" fmla="*/ 0 h 72"/>
                  <a:gd name="T52" fmla="*/ 49 w 72"/>
                  <a:gd name="T53" fmla="*/ 3 h 72"/>
                  <a:gd name="T54" fmla="*/ 61 w 72"/>
                  <a:gd name="T55" fmla="*/ 10 h 72"/>
                  <a:gd name="T56" fmla="*/ 69 w 72"/>
                  <a:gd name="T57" fmla="*/ 22 h 72"/>
                  <a:gd name="T58" fmla="*/ 72 w 72"/>
                  <a:gd name="T59" fmla="*/ 36 h 72"/>
                  <a:gd name="T60" fmla="*/ 69 w 72"/>
                  <a:gd name="T61" fmla="*/ 51 h 72"/>
                  <a:gd name="T62" fmla="*/ 61 w 72"/>
                  <a:gd name="T63" fmla="*/ 62 h 72"/>
                  <a:gd name="T64" fmla="*/ 49 w 72"/>
                  <a:gd name="T65" fmla="*/ 69 h 72"/>
                  <a:gd name="T66" fmla="*/ 36 w 72"/>
                  <a:gd name="T67" fmla="*/ 72 h 72"/>
                  <a:gd name="T68" fmla="*/ 22 w 72"/>
                  <a:gd name="T69" fmla="*/ 69 h 72"/>
                  <a:gd name="T70" fmla="*/ 10 w 72"/>
                  <a:gd name="T71" fmla="*/ 62 h 72"/>
                  <a:gd name="T72" fmla="*/ 3 w 72"/>
                  <a:gd name="T73" fmla="*/ 51 h 72"/>
                  <a:gd name="T74" fmla="*/ 0 w 72"/>
                  <a:gd name="T75" fmla="*/ 36 h 72"/>
                  <a:gd name="T76" fmla="*/ 3 w 72"/>
                  <a:gd name="T77" fmla="*/ 22 h 72"/>
                  <a:gd name="T78" fmla="*/ 10 w 72"/>
                  <a:gd name="T79" fmla="*/ 10 h 72"/>
                  <a:gd name="T80" fmla="*/ 22 w 72"/>
                  <a:gd name="T81" fmla="*/ 3 h 72"/>
                  <a:gd name="T82" fmla="*/ 36 w 72"/>
                  <a:gd name="T8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2">
                    <a:moveTo>
                      <a:pt x="36" y="12"/>
                    </a:moveTo>
                    <a:lnTo>
                      <a:pt x="30" y="13"/>
                    </a:lnTo>
                    <a:lnTo>
                      <a:pt x="24" y="16"/>
                    </a:lnTo>
                    <a:lnTo>
                      <a:pt x="19" y="19"/>
                    </a:lnTo>
                    <a:lnTo>
                      <a:pt x="16" y="24"/>
                    </a:lnTo>
                    <a:lnTo>
                      <a:pt x="13" y="30"/>
                    </a:lnTo>
                    <a:lnTo>
                      <a:pt x="12" y="36"/>
                    </a:lnTo>
                    <a:lnTo>
                      <a:pt x="13" y="42"/>
                    </a:lnTo>
                    <a:lnTo>
                      <a:pt x="16" y="48"/>
                    </a:lnTo>
                    <a:lnTo>
                      <a:pt x="19" y="53"/>
                    </a:lnTo>
                    <a:lnTo>
                      <a:pt x="24" y="57"/>
                    </a:lnTo>
                    <a:lnTo>
                      <a:pt x="30" y="59"/>
                    </a:lnTo>
                    <a:lnTo>
                      <a:pt x="36" y="60"/>
                    </a:lnTo>
                    <a:lnTo>
                      <a:pt x="42" y="59"/>
                    </a:lnTo>
                    <a:lnTo>
                      <a:pt x="48" y="57"/>
                    </a:lnTo>
                    <a:lnTo>
                      <a:pt x="52" y="53"/>
                    </a:lnTo>
                    <a:lnTo>
                      <a:pt x="57" y="48"/>
                    </a:lnTo>
                    <a:lnTo>
                      <a:pt x="58" y="42"/>
                    </a:lnTo>
                    <a:lnTo>
                      <a:pt x="60" y="36"/>
                    </a:lnTo>
                    <a:lnTo>
                      <a:pt x="58" y="30"/>
                    </a:lnTo>
                    <a:lnTo>
                      <a:pt x="57" y="24"/>
                    </a:lnTo>
                    <a:lnTo>
                      <a:pt x="52" y="19"/>
                    </a:lnTo>
                    <a:lnTo>
                      <a:pt x="48" y="16"/>
                    </a:lnTo>
                    <a:lnTo>
                      <a:pt x="42" y="13"/>
                    </a:lnTo>
                    <a:lnTo>
                      <a:pt x="36" y="12"/>
                    </a:lnTo>
                    <a:close/>
                    <a:moveTo>
                      <a:pt x="36" y="0"/>
                    </a:moveTo>
                    <a:lnTo>
                      <a:pt x="49" y="3"/>
                    </a:lnTo>
                    <a:lnTo>
                      <a:pt x="61" y="10"/>
                    </a:lnTo>
                    <a:lnTo>
                      <a:pt x="69" y="22"/>
                    </a:lnTo>
                    <a:lnTo>
                      <a:pt x="72" y="36"/>
                    </a:lnTo>
                    <a:lnTo>
                      <a:pt x="69" y="51"/>
                    </a:lnTo>
                    <a:lnTo>
                      <a:pt x="61" y="62"/>
                    </a:lnTo>
                    <a:lnTo>
                      <a:pt x="49" y="69"/>
                    </a:lnTo>
                    <a:lnTo>
                      <a:pt x="36" y="72"/>
                    </a:lnTo>
                    <a:lnTo>
                      <a:pt x="22" y="69"/>
                    </a:lnTo>
                    <a:lnTo>
                      <a:pt x="10" y="62"/>
                    </a:lnTo>
                    <a:lnTo>
                      <a:pt x="3" y="51"/>
                    </a:lnTo>
                    <a:lnTo>
                      <a:pt x="0" y="36"/>
                    </a:lnTo>
                    <a:lnTo>
                      <a:pt x="3" y="22"/>
                    </a:lnTo>
                    <a:lnTo>
                      <a:pt x="10" y="10"/>
                    </a:lnTo>
                    <a:lnTo>
                      <a:pt x="22" y="3"/>
                    </a:lnTo>
                    <a:lnTo>
                      <a:pt x="3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3" name="Freeform 8398"/>
              <p:cNvSpPr>
                <a:spLocks/>
              </p:cNvSpPr>
              <p:nvPr/>
            </p:nvSpPr>
            <p:spPr bwMode="auto">
              <a:xfrm>
                <a:off x="653108" y="6138591"/>
                <a:ext cx="450487" cy="451969"/>
              </a:xfrm>
              <a:custGeom>
                <a:avLst/>
                <a:gdLst>
                  <a:gd name="T0" fmla="*/ 151 w 304"/>
                  <a:gd name="T1" fmla="*/ 0 h 305"/>
                  <a:gd name="T2" fmla="*/ 187 w 304"/>
                  <a:gd name="T3" fmla="*/ 5 h 305"/>
                  <a:gd name="T4" fmla="*/ 219 w 304"/>
                  <a:gd name="T5" fmla="*/ 17 h 305"/>
                  <a:gd name="T6" fmla="*/ 247 w 304"/>
                  <a:gd name="T7" fmla="*/ 35 h 305"/>
                  <a:gd name="T8" fmla="*/ 271 w 304"/>
                  <a:gd name="T9" fmla="*/ 57 h 305"/>
                  <a:gd name="T10" fmla="*/ 289 w 304"/>
                  <a:gd name="T11" fmla="*/ 86 h 305"/>
                  <a:gd name="T12" fmla="*/ 300 w 304"/>
                  <a:gd name="T13" fmla="*/ 117 h 305"/>
                  <a:gd name="T14" fmla="*/ 304 w 304"/>
                  <a:gd name="T15" fmla="*/ 153 h 305"/>
                  <a:gd name="T16" fmla="*/ 303 w 304"/>
                  <a:gd name="T17" fmla="*/ 177 h 305"/>
                  <a:gd name="T18" fmla="*/ 277 w 304"/>
                  <a:gd name="T19" fmla="*/ 173 h 305"/>
                  <a:gd name="T20" fmla="*/ 279 w 304"/>
                  <a:gd name="T21" fmla="*/ 162 h 305"/>
                  <a:gd name="T22" fmla="*/ 279 w 304"/>
                  <a:gd name="T23" fmla="*/ 153 h 305"/>
                  <a:gd name="T24" fmla="*/ 274 w 304"/>
                  <a:gd name="T25" fmla="*/ 119 h 305"/>
                  <a:gd name="T26" fmla="*/ 261 w 304"/>
                  <a:gd name="T27" fmla="*/ 89 h 305"/>
                  <a:gd name="T28" fmla="*/ 241 w 304"/>
                  <a:gd name="T29" fmla="*/ 63 h 305"/>
                  <a:gd name="T30" fmla="*/ 216 w 304"/>
                  <a:gd name="T31" fmla="*/ 44 h 305"/>
                  <a:gd name="T32" fmla="*/ 186 w 304"/>
                  <a:gd name="T33" fmla="*/ 30 h 305"/>
                  <a:gd name="T34" fmla="*/ 151 w 304"/>
                  <a:gd name="T35" fmla="*/ 26 h 305"/>
                  <a:gd name="T36" fmla="*/ 118 w 304"/>
                  <a:gd name="T37" fmla="*/ 30 h 305"/>
                  <a:gd name="T38" fmla="*/ 88 w 304"/>
                  <a:gd name="T39" fmla="*/ 44 h 305"/>
                  <a:gd name="T40" fmla="*/ 63 w 304"/>
                  <a:gd name="T41" fmla="*/ 63 h 305"/>
                  <a:gd name="T42" fmla="*/ 43 w 304"/>
                  <a:gd name="T43" fmla="*/ 89 h 305"/>
                  <a:gd name="T44" fmla="*/ 30 w 304"/>
                  <a:gd name="T45" fmla="*/ 119 h 305"/>
                  <a:gd name="T46" fmla="*/ 25 w 304"/>
                  <a:gd name="T47" fmla="*/ 153 h 305"/>
                  <a:gd name="T48" fmla="*/ 30 w 304"/>
                  <a:gd name="T49" fmla="*/ 186 h 305"/>
                  <a:gd name="T50" fmla="*/ 43 w 304"/>
                  <a:gd name="T51" fmla="*/ 217 h 305"/>
                  <a:gd name="T52" fmla="*/ 63 w 304"/>
                  <a:gd name="T53" fmla="*/ 242 h 305"/>
                  <a:gd name="T54" fmla="*/ 88 w 304"/>
                  <a:gd name="T55" fmla="*/ 263 h 305"/>
                  <a:gd name="T56" fmla="*/ 118 w 304"/>
                  <a:gd name="T57" fmla="*/ 275 h 305"/>
                  <a:gd name="T58" fmla="*/ 151 w 304"/>
                  <a:gd name="T59" fmla="*/ 280 h 305"/>
                  <a:gd name="T60" fmla="*/ 183 w 304"/>
                  <a:gd name="T61" fmla="*/ 277 h 305"/>
                  <a:gd name="T62" fmla="*/ 211 w 304"/>
                  <a:gd name="T63" fmla="*/ 265 h 305"/>
                  <a:gd name="T64" fmla="*/ 237 w 304"/>
                  <a:gd name="T65" fmla="*/ 247 h 305"/>
                  <a:gd name="T66" fmla="*/ 258 w 304"/>
                  <a:gd name="T67" fmla="*/ 224 h 305"/>
                  <a:gd name="T68" fmla="*/ 279 w 304"/>
                  <a:gd name="T69" fmla="*/ 238 h 305"/>
                  <a:gd name="T70" fmla="*/ 259 w 304"/>
                  <a:gd name="T71" fmla="*/ 262 h 305"/>
                  <a:gd name="T72" fmla="*/ 237 w 304"/>
                  <a:gd name="T73" fmla="*/ 280 h 305"/>
                  <a:gd name="T74" fmla="*/ 210 w 304"/>
                  <a:gd name="T75" fmla="*/ 293 h 305"/>
                  <a:gd name="T76" fmla="*/ 181 w 304"/>
                  <a:gd name="T77" fmla="*/ 302 h 305"/>
                  <a:gd name="T78" fmla="*/ 151 w 304"/>
                  <a:gd name="T79" fmla="*/ 305 h 305"/>
                  <a:gd name="T80" fmla="*/ 117 w 304"/>
                  <a:gd name="T81" fmla="*/ 301 h 305"/>
                  <a:gd name="T82" fmla="*/ 85 w 304"/>
                  <a:gd name="T83" fmla="*/ 290 h 305"/>
                  <a:gd name="T84" fmla="*/ 57 w 304"/>
                  <a:gd name="T85" fmla="*/ 272 h 305"/>
                  <a:gd name="T86" fmla="*/ 33 w 304"/>
                  <a:gd name="T87" fmla="*/ 248 h 305"/>
                  <a:gd name="T88" fmla="*/ 15 w 304"/>
                  <a:gd name="T89" fmla="*/ 220 h 305"/>
                  <a:gd name="T90" fmla="*/ 4 w 304"/>
                  <a:gd name="T91" fmla="*/ 188 h 305"/>
                  <a:gd name="T92" fmla="*/ 0 w 304"/>
                  <a:gd name="T93" fmla="*/ 153 h 305"/>
                  <a:gd name="T94" fmla="*/ 4 w 304"/>
                  <a:gd name="T95" fmla="*/ 117 h 305"/>
                  <a:gd name="T96" fmla="*/ 15 w 304"/>
                  <a:gd name="T97" fmla="*/ 86 h 305"/>
                  <a:gd name="T98" fmla="*/ 33 w 304"/>
                  <a:gd name="T99" fmla="*/ 57 h 305"/>
                  <a:gd name="T100" fmla="*/ 57 w 304"/>
                  <a:gd name="T101" fmla="*/ 35 h 305"/>
                  <a:gd name="T102" fmla="*/ 85 w 304"/>
                  <a:gd name="T103" fmla="*/ 17 h 305"/>
                  <a:gd name="T104" fmla="*/ 117 w 304"/>
                  <a:gd name="T105" fmla="*/ 5 h 305"/>
                  <a:gd name="T106" fmla="*/ 151 w 304"/>
                  <a:gd name="T10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5">
                    <a:moveTo>
                      <a:pt x="151" y="0"/>
                    </a:moveTo>
                    <a:lnTo>
                      <a:pt x="187" y="5"/>
                    </a:lnTo>
                    <a:lnTo>
                      <a:pt x="219" y="17"/>
                    </a:lnTo>
                    <a:lnTo>
                      <a:pt x="247" y="35"/>
                    </a:lnTo>
                    <a:lnTo>
                      <a:pt x="271" y="57"/>
                    </a:lnTo>
                    <a:lnTo>
                      <a:pt x="289" y="86"/>
                    </a:lnTo>
                    <a:lnTo>
                      <a:pt x="300" y="117"/>
                    </a:lnTo>
                    <a:lnTo>
                      <a:pt x="304" y="153"/>
                    </a:lnTo>
                    <a:lnTo>
                      <a:pt x="303" y="177"/>
                    </a:lnTo>
                    <a:lnTo>
                      <a:pt x="277" y="173"/>
                    </a:lnTo>
                    <a:lnTo>
                      <a:pt x="279" y="162"/>
                    </a:lnTo>
                    <a:lnTo>
                      <a:pt x="279" y="153"/>
                    </a:lnTo>
                    <a:lnTo>
                      <a:pt x="274" y="119"/>
                    </a:lnTo>
                    <a:lnTo>
                      <a:pt x="261" y="89"/>
                    </a:lnTo>
                    <a:lnTo>
                      <a:pt x="241" y="63"/>
                    </a:lnTo>
                    <a:lnTo>
                      <a:pt x="216" y="44"/>
                    </a:lnTo>
                    <a:lnTo>
                      <a:pt x="186" y="30"/>
                    </a:lnTo>
                    <a:lnTo>
                      <a:pt x="151" y="26"/>
                    </a:lnTo>
                    <a:lnTo>
                      <a:pt x="118" y="30"/>
                    </a:lnTo>
                    <a:lnTo>
                      <a:pt x="88" y="44"/>
                    </a:lnTo>
                    <a:lnTo>
                      <a:pt x="63" y="63"/>
                    </a:lnTo>
                    <a:lnTo>
                      <a:pt x="43" y="89"/>
                    </a:lnTo>
                    <a:lnTo>
                      <a:pt x="30" y="119"/>
                    </a:lnTo>
                    <a:lnTo>
                      <a:pt x="25" y="153"/>
                    </a:lnTo>
                    <a:lnTo>
                      <a:pt x="30" y="186"/>
                    </a:lnTo>
                    <a:lnTo>
                      <a:pt x="43" y="217"/>
                    </a:lnTo>
                    <a:lnTo>
                      <a:pt x="63" y="242"/>
                    </a:lnTo>
                    <a:lnTo>
                      <a:pt x="88" y="263"/>
                    </a:lnTo>
                    <a:lnTo>
                      <a:pt x="118" y="275"/>
                    </a:lnTo>
                    <a:lnTo>
                      <a:pt x="151" y="280"/>
                    </a:lnTo>
                    <a:lnTo>
                      <a:pt x="183" y="277"/>
                    </a:lnTo>
                    <a:lnTo>
                      <a:pt x="211" y="265"/>
                    </a:lnTo>
                    <a:lnTo>
                      <a:pt x="237" y="247"/>
                    </a:lnTo>
                    <a:lnTo>
                      <a:pt x="258" y="224"/>
                    </a:lnTo>
                    <a:lnTo>
                      <a:pt x="279" y="238"/>
                    </a:lnTo>
                    <a:lnTo>
                      <a:pt x="259" y="262"/>
                    </a:lnTo>
                    <a:lnTo>
                      <a:pt x="237" y="280"/>
                    </a:lnTo>
                    <a:lnTo>
                      <a:pt x="210" y="293"/>
                    </a:lnTo>
                    <a:lnTo>
                      <a:pt x="181" y="302"/>
                    </a:lnTo>
                    <a:lnTo>
                      <a:pt x="151" y="305"/>
                    </a:lnTo>
                    <a:lnTo>
                      <a:pt x="117" y="301"/>
                    </a:lnTo>
                    <a:lnTo>
                      <a:pt x="85" y="290"/>
                    </a:lnTo>
                    <a:lnTo>
                      <a:pt x="57" y="272"/>
                    </a:lnTo>
                    <a:lnTo>
                      <a:pt x="33" y="248"/>
                    </a:lnTo>
                    <a:lnTo>
                      <a:pt x="15" y="220"/>
                    </a:lnTo>
                    <a:lnTo>
                      <a:pt x="4" y="188"/>
                    </a:lnTo>
                    <a:lnTo>
                      <a:pt x="0" y="153"/>
                    </a:lnTo>
                    <a:lnTo>
                      <a:pt x="4" y="117"/>
                    </a:lnTo>
                    <a:lnTo>
                      <a:pt x="15" y="86"/>
                    </a:lnTo>
                    <a:lnTo>
                      <a:pt x="33" y="57"/>
                    </a:lnTo>
                    <a:lnTo>
                      <a:pt x="57" y="35"/>
                    </a:lnTo>
                    <a:lnTo>
                      <a:pt x="85" y="17"/>
                    </a:lnTo>
                    <a:lnTo>
                      <a:pt x="117" y="5"/>
                    </a:lnTo>
                    <a:lnTo>
                      <a:pt x="151"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54" name="Freeform 8399"/>
              <p:cNvSpPr>
                <a:spLocks noEditPoints="1"/>
              </p:cNvSpPr>
              <p:nvPr/>
            </p:nvSpPr>
            <p:spPr bwMode="auto">
              <a:xfrm>
                <a:off x="725719" y="6354943"/>
                <a:ext cx="106694" cy="106694"/>
              </a:xfrm>
              <a:custGeom>
                <a:avLst/>
                <a:gdLst>
                  <a:gd name="T0" fmla="*/ 36 w 72"/>
                  <a:gd name="T1" fmla="*/ 13 h 72"/>
                  <a:gd name="T2" fmla="*/ 30 w 72"/>
                  <a:gd name="T3" fmla="*/ 13 h 72"/>
                  <a:gd name="T4" fmla="*/ 24 w 72"/>
                  <a:gd name="T5" fmla="*/ 16 h 72"/>
                  <a:gd name="T6" fmla="*/ 20 w 72"/>
                  <a:gd name="T7" fmla="*/ 19 h 72"/>
                  <a:gd name="T8" fmla="*/ 15 w 72"/>
                  <a:gd name="T9" fmla="*/ 24 h 72"/>
                  <a:gd name="T10" fmla="*/ 14 w 72"/>
                  <a:gd name="T11" fmla="*/ 30 h 72"/>
                  <a:gd name="T12" fmla="*/ 12 w 72"/>
                  <a:gd name="T13" fmla="*/ 36 h 72"/>
                  <a:gd name="T14" fmla="*/ 14 w 72"/>
                  <a:gd name="T15" fmla="*/ 42 h 72"/>
                  <a:gd name="T16" fmla="*/ 15 w 72"/>
                  <a:gd name="T17" fmla="*/ 48 h 72"/>
                  <a:gd name="T18" fmla="*/ 20 w 72"/>
                  <a:gd name="T19" fmla="*/ 52 h 72"/>
                  <a:gd name="T20" fmla="*/ 24 w 72"/>
                  <a:gd name="T21" fmla="*/ 57 h 72"/>
                  <a:gd name="T22" fmla="*/ 30 w 72"/>
                  <a:gd name="T23" fmla="*/ 58 h 72"/>
                  <a:gd name="T24" fmla="*/ 36 w 72"/>
                  <a:gd name="T25" fmla="*/ 60 h 72"/>
                  <a:gd name="T26" fmla="*/ 42 w 72"/>
                  <a:gd name="T27" fmla="*/ 58 h 72"/>
                  <a:gd name="T28" fmla="*/ 48 w 72"/>
                  <a:gd name="T29" fmla="*/ 57 h 72"/>
                  <a:gd name="T30" fmla="*/ 53 w 72"/>
                  <a:gd name="T31" fmla="*/ 52 h 72"/>
                  <a:gd name="T32" fmla="*/ 56 w 72"/>
                  <a:gd name="T33" fmla="*/ 48 h 72"/>
                  <a:gd name="T34" fmla="*/ 59 w 72"/>
                  <a:gd name="T35" fmla="*/ 42 h 72"/>
                  <a:gd name="T36" fmla="*/ 60 w 72"/>
                  <a:gd name="T37" fmla="*/ 36 h 72"/>
                  <a:gd name="T38" fmla="*/ 59 w 72"/>
                  <a:gd name="T39" fmla="*/ 30 h 72"/>
                  <a:gd name="T40" fmla="*/ 56 w 72"/>
                  <a:gd name="T41" fmla="*/ 24 h 72"/>
                  <a:gd name="T42" fmla="*/ 53 w 72"/>
                  <a:gd name="T43" fmla="*/ 19 h 72"/>
                  <a:gd name="T44" fmla="*/ 48 w 72"/>
                  <a:gd name="T45" fmla="*/ 16 h 72"/>
                  <a:gd name="T46" fmla="*/ 42 w 72"/>
                  <a:gd name="T47" fmla="*/ 13 h 72"/>
                  <a:gd name="T48" fmla="*/ 36 w 72"/>
                  <a:gd name="T49" fmla="*/ 13 h 72"/>
                  <a:gd name="T50" fmla="*/ 36 w 72"/>
                  <a:gd name="T51" fmla="*/ 0 h 72"/>
                  <a:gd name="T52" fmla="*/ 50 w 72"/>
                  <a:gd name="T53" fmla="*/ 3 h 72"/>
                  <a:gd name="T54" fmla="*/ 62 w 72"/>
                  <a:gd name="T55" fmla="*/ 10 h 72"/>
                  <a:gd name="T56" fmla="*/ 69 w 72"/>
                  <a:gd name="T57" fmla="*/ 22 h 72"/>
                  <a:gd name="T58" fmla="*/ 72 w 72"/>
                  <a:gd name="T59" fmla="*/ 36 h 72"/>
                  <a:gd name="T60" fmla="*/ 69 w 72"/>
                  <a:gd name="T61" fmla="*/ 51 h 72"/>
                  <a:gd name="T62" fmla="*/ 62 w 72"/>
                  <a:gd name="T63" fmla="*/ 61 h 72"/>
                  <a:gd name="T64" fmla="*/ 50 w 72"/>
                  <a:gd name="T65" fmla="*/ 71 h 72"/>
                  <a:gd name="T66" fmla="*/ 36 w 72"/>
                  <a:gd name="T67" fmla="*/ 72 h 72"/>
                  <a:gd name="T68" fmla="*/ 21 w 72"/>
                  <a:gd name="T69" fmla="*/ 71 h 72"/>
                  <a:gd name="T70" fmla="*/ 11 w 72"/>
                  <a:gd name="T71" fmla="*/ 61 h 72"/>
                  <a:gd name="T72" fmla="*/ 3 w 72"/>
                  <a:gd name="T73" fmla="*/ 51 h 72"/>
                  <a:gd name="T74" fmla="*/ 0 w 72"/>
                  <a:gd name="T75" fmla="*/ 36 h 72"/>
                  <a:gd name="T76" fmla="*/ 3 w 72"/>
                  <a:gd name="T77" fmla="*/ 22 h 72"/>
                  <a:gd name="T78" fmla="*/ 11 w 72"/>
                  <a:gd name="T79" fmla="*/ 10 h 72"/>
                  <a:gd name="T80" fmla="*/ 21 w 72"/>
                  <a:gd name="T81" fmla="*/ 3 h 72"/>
                  <a:gd name="T82" fmla="*/ 36 w 72"/>
                  <a:gd name="T8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2">
                    <a:moveTo>
                      <a:pt x="36" y="13"/>
                    </a:moveTo>
                    <a:lnTo>
                      <a:pt x="30" y="13"/>
                    </a:lnTo>
                    <a:lnTo>
                      <a:pt x="24" y="16"/>
                    </a:lnTo>
                    <a:lnTo>
                      <a:pt x="20" y="19"/>
                    </a:lnTo>
                    <a:lnTo>
                      <a:pt x="15" y="24"/>
                    </a:lnTo>
                    <a:lnTo>
                      <a:pt x="14" y="30"/>
                    </a:lnTo>
                    <a:lnTo>
                      <a:pt x="12" y="36"/>
                    </a:lnTo>
                    <a:lnTo>
                      <a:pt x="14" y="42"/>
                    </a:lnTo>
                    <a:lnTo>
                      <a:pt x="15" y="48"/>
                    </a:lnTo>
                    <a:lnTo>
                      <a:pt x="20" y="52"/>
                    </a:lnTo>
                    <a:lnTo>
                      <a:pt x="24" y="57"/>
                    </a:lnTo>
                    <a:lnTo>
                      <a:pt x="30" y="58"/>
                    </a:lnTo>
                    <a:lnTo>
                      <a:pt x="36" y="60"/>
                    </a:lnTo>
                    <a:lnTo>
                      <a:pt x="42" y="58"/>
                    </a:lnTo>
                    <a:lnTo>
                      <a:pt x="48" y="57"/>
                    </a:lnTo>
                    <a:lnTo>
                      <a:pt x="53" y="52"/>
                    </a:lnTo>
                    <a:lnTo>
                      <a:pt x="56" y="48"/>
                    </a:lnTo>
                    <a:lnTo>
                      <a:pt x="59" y="42"/>
                    </a:lnTo>
                    <a:lnTo>
                      <a:pt x="60" y="36"/>
                    </a:lnTo>
                    <a:lnTo>
                      <a:pt x="59" y="30"/>
                    </a:lnTo>
                    <a:lnTo>
                      <a:pt x="56" y="24"/>
                    </a:lnTo>
                    <a:lnTo>
                      <a:pt x="53" y="19"/>
                    </a:lnTo>
                    <a:lnTo>
                      <a:pt x="48" y="16"/>
                    </a:lnTo>
                    <a:lnTo>
                      <a:pt x="42" y="13"/>
                    </a:lnTo>
                    <a:lnTo>
                      <a:pt x="36" y="13"/>
                    </a:lnTo>
                    <a:close/>
                    <a:moveTo>
                      <a:pt x="36" y="0"/>
                    </a:moveTo>
                    <a:lnTo>
                      <a:pt x="50" y="3"/>
                    </a:lnTo>
                    <a:lnTo>
                      <a:pt x="62" y="10"/>
                    </a:lnTo>
                    <a:lnTo>
                      <a:pt x="69" y="22"/>
                    </a:lnTo>
                    <a:lnTo>
                      <a:pt x="72" y="36"/>
                    </a:lnTo>
                    <a:lnTo>
                      <a:pt x="69" y="51"/>
                    </a:lnTo>
                    <a:lnTo>
                      <a:pt x="62" y="61"/>
                    </a:lnTo>
                    <a:lnTo>
                      <a:pt x="50" y="71"/>
                    </a:lnTo>
                    <a:lnTo>
                      <a:pt x="36" y="72"/>
                    </a:lnTo>
                    <a:lnTo>
                      <a:pt x="21" y="71"/>
                    </a:lnTo>
                    <a:lnTo>
                      <a:pt x="11" y="61"/>
                    </a:lnTo>
                    <a:lnTo>
                      <a:pt x="3" y="51"/>
                    </a:lnTo>
                    <a:lnTo>
                      <a:pt x="0" y="36"/>
                    </a:lnTo>
                    <a:lnTo>
                      <a:pt x="3" y="22"/>
                    </a:lnTo>
                    <a:lnTo>
                      <a:pt x="11" y="10"/>
                    </a:lnTo>
                    <a:lnTo>
                      <a:pt x="21" y="3"/>
                    </a:lnTo>
                    <a:lnTo>
                      <a:pt x="3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29" name="Straight Connector 28"/>
            <p:cNvCxnSpPr/>
            <p:nvPr/>
          </p:nvCxnSpPr>
          <p:spPr>
            <a:xfrm>
              <a:off x="1173511" y="3336924"/>
              <a:ext cx="0" cy="493953"/>
            </a:xfrm>
            <a:prstGeom prst="line">
              <a:avLst/>
            </a:prstGeom>
            <a:grpFill/>
            <a:ln w="19050" cap="flat" cmpd="sng" algn="ctr">
              <a:solidFill>
                <a:schemeClr val="bg1"/>
              </a:solidFill>
              <a:prstDash val="solid"/>
            </a:ln>
            <a:effectLst/>
          </p:spPr>
        </p:cxnSp>
        <p:grpSp>
          <p:nvGrpSpPr>
            <p:cNvPr id="30" name="Grupo 8883"/>
            <p:cNvGrpSpPr/>
            <p:nvPr/>
          </p:nvGrpSpPr>
          <p:grpSpPr>
            <a:xfrm>
              <a:off x="1009882" y="3822078"/>
              <a:ext cx="316343" cy="319507"/>
              <a:chOff x="2949259" y="2584125"/>
              <a:chExt cx="444560" cy="449006"/>
            </a:xfrm>
            <a:grpFill/>
          </p:grpSpPr>
          <p:sp>
            <p:nvSpPr>
              <p:cNvPr id="43" name="Freeform 7076"/>
              <p:cNvSpPr>
                <a:spLocks/>
              </p:cNvSpPr>
              <p:nvPr/>
            </p:nvSpPr>
            <p:spPr bwMode="auto">
              <a:xfrm>
                <a:off x="3150792" y="2716011"/>
                <a:ext cx="38529" cy="186715"/>
              </a:xfrm>
              <a:custGeom>
                <a:avLst/>
                <a:gdLst>
                  <a:gd name="T0" fmla="*/ 14 w 26"/>
                  <a:gd name="T1" fmla="*/ 0 h 126"/>
                  <a:gd name="T2" fmla="*/ 18 w 26"/>
                  <a:gd name="T3" fmla="*/ 0 h 126"/>
                  <a:gd name="T4" fmla="*/ 23 w 26"/>
                  <a:gd name="T5" fmla="*/ 3 h 126"/>
                  <a:gd name="T6" fmla="*/ 26 w 26"/>
                  <a:gd name="T7" fmla="*/ 7 h 126"/>
                  <a:gd name="T8" fmla="*/ 26 w 26"/>
                  <a:gd name="T9" fmla="*/ 12 h 126"/>
                  <a:gd name="T10" fmla="*/ 26 w 26"/>
                  <a:gd name="T11" fmla="*/ 114 h 126"/>
                  <a:gd name="T12" fmla="*/ 26 w 26"/>
                  <a:gd name="T13" fmla="*/ 118 h 126"/>
                  <a:gd name="T14" fmla="*/ 23 w 26"/>
                  <a:gd name="T15" fmla="*/ 123 h 126"/>
                  <a:gd name="T16" fmla="*/ 18 w 26"/>
                  <a:gd name="T17" fmla="*/ 124 h 126"/>
                  <a:gd name="T18" fmla="*/ 14 w 26"/>
                  <a:gd name="T19" fmla="*/ 126 h 126"/>
                  <a:gd name="T20" fmla="*/ 8 w 26"/>
                  <a:gd name="T21" fmla="*/ 124 h 126"/>
                  <a:gd name="T22" fmla="*/ 5 w 26"/>
                  <a:gd name="T23" fmla="*/ 123 h 126"/>
                  <a:gd name="T24" fmla="*/ 2 w 26"/>
                  <a:gd name="T25" fmla="*/ 118 h 126"/>
                  <a:gd name="T26" fmla="*/ 0 w 26"/>
                  <a:gd name="T27" fmla="*/ 114 h 126"/>
                  <a:gd name="T28" fmla="*/ 0 w 26"/>
                  <a:gd name="T29" fmla="*/ 12 h 126"/>
                  <a:gd name="T30" fmla="*/ 2 w 26"/>
                  <a:gd name="T31" fmla="*/ 7 h 126"/>
                  <a:gd name="T32" fmla="*/ 5 w 26"/>
                  <a:gd name="T33" fmla="*/ 3 h 126"/>
                  <a:gd name="T34" fmla="*/ 8 w 26"/>
                  <a:gd name="T35" fmla="*/ 0 h 126"/>
                  <a:gd name="T36" fmla="*/ 14 w 26"/>
                  <a:gd name="T3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6">
                    <a:moveTo>
                      <a:pt x="14" y="0"/>
                    </a:moveTo>
                    <a:lnTo>
                      <a:pt x="18" y="0"/>
                    </a:lnTo>
                    <a:lnTo>
                      <a:pt x="23" y="3"/>
                    </a:lnTo>
                    <a:lnTo>
                      <a:pt x="26" y="7"/>
                    </a:lnTo>
                    <a:lnTo>
                      <a:pt x="26" y="12"/>
                    </a:lnTo>
                    <a:lnTo>
                      <a:pt x="26" y="114"/>
                    </a:lnTo>
                    <a:lnTo>
                      <a:pt x="26" y="118"/>
                    </a:lnTo>
                    <a:lnTo>
                      <a:pt x="23" y="123"/>
                    </a:lnTo>
                    <a:lnTo>
                      <a:pt x="18" y="124"/>
                    </a:lnTo>
                    <a:lnTo>
                      <a:pt x="14" y="126"/>
                    </a:lnTo>
                    <a:lnTo>
                      <a:pt x="8" y="124"/>
                    </a:lnTo>
                    <a:lnTo>
                      <a:pt x="5" y="123"/>
                    </a:lnTo>
                    <a:lnTo>
                      <a:pt x="2" y="118"/>
                    </a:lnTo>
                    <a:lnTo>
                      <a:pt x="0" y="114"/>
                    </a:lnTo>
                    <a:lnTo>
                      <a:pt x="0" y="12"/>
                    </a:lnTo>
                    <a:lnTo>
                      <a:pt x="2" y="7"/>
                    </a:lnTo>
                    <a:lnTo>
                      <a:pt x="5" y="3"/>
                    </a:lnTo>
                    <a:lnTo>
                      <a:pt x="8" y="0"/>
                    </a:lnTo>
                    <a:lnTo>
                      <a:pt x="14"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4" name="Freeform 7077"/>
              <p:cNvSpPr>
                <a:spLocks/>
              </p:cNvSpPr>
              <p:nvPr/>
            </p:nvSpPr>
            <p:spPr bwMode="auto">
              <a:xfrm>
                <a:off x="3078180" y="2788623"/>
                <a:ext cx="186715" cy="40011"/>
              </a:xfrm>
              <a:custGeom>
                <a:avLst/>
                <a:gdLst>
                  <a:gd name="T0" fmla="*/ 12 w 126"/>
                  <a:gd name="T1" fmla="*/ 0 h 27"/>
                  <a:gd name="T2" fmla="*/ 112 w 126"/>
                  <a:gd name="T3" fmla="*/ 0 h 27"/>
                  <a:gd name="T4" fmla="*/ 118 w 126"/>
                  <a:gd name="T5" fmla="*/ 2 h 27"/>
                  <a:gd name="T6" fmla="*/ 121 w 126"/>
                  <a:gd name="T7" fmla="*/ 5 h 27"/>
                  <a:gd name="T8" fmla="*/ 124 w 126"/>
                  <a:gd name="T9" fmla="*/ 9 h 27"/>
                  <a:gd name="T10" fmla="*/ 126 w 126"/>
                  <a:gd name="T11" fmla="*/ 14 h 27"/>
                  <a:gd name="T12" fmla="*/ 124 w 126"/>
                  <a:gd name="T13" fmla="*/ 18 h 27"/>
                  <a:gd name="T14" fmla="*/ 121 w 126"/>
                  <a:gd name="T15" fmla="*/ 23 h 27"/>
                  <a:gd name="T16" fmla="*/ 118 w 126"/>
                  <a:gd name="T17" fmla="*/ 26 h 27"/>
                  <a:gd name="T18" fmla="*/ 112 w 126"/>
                  <a:gd name="T19" fmla="*/ 27 h 27"/>
                  <a:gd name="T20" fmla="*/ 12 w 126"/>
                  <a:gd name="T21" fmla="*/ 27 h 27"/>
                  <a:gd name="T22" fmla="*/ 7 w 126"/>
                  <a:gd name="T23" fmla="*/ 26 h 27"/>
                  <a:gd name="T24" fmla="*/ 3 w 126"/>
                  <a:gd name="T25" fmla="*/ 23 h 27"/>
                  <a:gd name="T26" fmla="*/ 0 w 126"/>
                  <a:gd name="T27" fmla="*/ 18 h 27"/>
                  <a:gd name="T28" fmla="*/ 0 w 126"/>
                  <a:gd name="T29" fmla="*/ 14 h 27"/>
                  <a:gd name="T30" fmla="*/ 0 w 126"/>
                  <a:gd name="T31" fmla="*/ 9 h 27"/>
                  <a:gd name="T32" fmla="*/ 3 w 126"/>
                  <a:gd name="T33" fmla="*/ 5 h 27"/>
                  <a:gd name="T34" fmla="*/ 7 w 126"/>
                  <a:gd name="T35" fmla="*/ 2 h 27"/>
                  <a:gd name="T36" fmla="*/ 12 w 126"/>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27">
                    <a:moveTo>
                      <a:pt x="12" y="0"/>
                    </a:moveTo>
                    <a:lnTo>
                      <a:pt x="112" y="0"/>
                    </a:lnTo>
                    <a:lnTo>
                      <a:pt x="118" y="2"/>
                    </a:lnTo>
                    <a:lnTo>
                      <a:pt x="121" y="5"/>
                    </a:lnTo>
                    <a:lnTo>
                      <a:pt x="124" y="9"/>
                    </a:lnTo>
                    <a:lnTo>
                      <a:pt x="126" y="14"/>
                    </a:lnTo>
                    <a:lnTo>
                      <a:pt x="124" y="18"/>
                    </a:lnTo>
                    <a:lnTo>
                      <a:pt x="121" y="23"/>
                    </a:lnTo>
                    <a:lnTo>
                      <a:pt x="118" y="26"/>
                    </a:lnTo>
                    <a:lnTo>
                      <a:pt x="112" y="27"/>
                    </a:lnTo>
                    <a:lnTo>
                      <a:pt x="12" y="27"/>
                    </a:lnTo>
                    <a:lnTo>
                      <a:pt x="7" y="26"/>
                    </a:lnTo>
                    <a:lnTo>
                      <a:pt x="3" y="23"/>
                    </a:lnTo>
                    <a:lnTo>
                      <a:pt x="0" y="18"/>
                    </a:lnTo>
                    <a:lnTo>
                      <a:pt x="0" y="14"/>
                    </a:lnTo>
                    <a:lnTo>
                      <a:pt x="0" y="9"/>
                    </a:lnTo>
                    <a:lnTo>
                      <a:pt x="3" y="5"/>
                    </a:lnTo>
                    <a:lnTo>
                      <a:pt x="7" y="2"/>
                    </a:lnTo>
                    <a:lnTo>
                      <a:pt x="12"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5" name="Freeform 7078"/>
              <p:cNvSpPr>
                <a:spLocks noEditPoints="1"/>
              </p:cNvSpPr>
              <p:nvPr/>
            </p:nvSpPr>
            <p:spPr bwMode="auto">
              <a:xfrm>
                <a:off x="2949259" y="2584125"/>
                <a:ext cx="444560" cy="449006"/>
              </a:xfrm>
              <a:custGeom>
                <a:avLst/>
                <a:gdLst>
                  <a:gd name="T0" fmla="*/ 150 w 300"/>
                  <a:gd name="T1" fmla="*/ 26 h 303"/>
                  <a:gd name="T2" fmla="*/ 124 w 300"/>
                  <a:gd name="T3" fmla="*/ 29 h 303"/>
                  <a:gd name="T4" fmla="*/ 102 w 300"/>
                  <a:gd name="T5" fmla="*/ 36 h 303"/>
                  <a:gd name="T6" fmla="*/ 79 w 300"/>
                  <a:gd name="T7" fmla="*/ 47 h 303"/>
                  <a:gd name="T8" fmla="*/ 61 w 300"/>
                  <a:gd name="T9" fmla="*/ 63 h 303"/>
                  <a:gd name="T10" fmla="*/ 43 w 300"/>
                  <a:gd name="T11" fmla="*/ 86 h 303"/>
                  <a:gd name="T12" fmla="*/ 31 w 300"/>
                  <a:gd name="T13" fmla="*/ 111 h 303"/>
                  <a:gd name="T14" fmla="*/ 25 w 300"/>
                  <a:gd name="T15" fmla="*/ 138 h 303"/>
                  <a:gd name="T16" fmla="*/ 25 w 300"/>
                  <a:gd name="T17" fmla="*/ 165 h 303"/>
                  <a:gd name="T18" fmla="*/ 31 w 300"/>
                  <a:gd name="T19" fmla="*/ 192 h 303"/>
                  <a:gd name="T20" fmla="*/ 43 w 300"/>
                  <a:gd name="T21" fmla="*/ 218 h 303"/>
                  <a:gd name="T22" fmla="*/ 61 w 300"/>
                  <a:gd name="T23" fmla="*/ 240 h 303"/>
                  <a:gd name="T24" fmla="*/ 79 w 300"/>
                  <a:gd name="T25" fmla="*/ 257 h 303"/>
                  <a:gd name="T26" fmla="*/ 102 w 300"/>
                  <a:gd name="T27" fmla="*/ 267 h 303"/>
                  <a:gd name="T28" fmla="*/ 124 w 300"/>
                  <a:gd name="T29" fmla="*/ 275 h 303"/>
                  <a:gd name="T30" fmla="*/ 150 w 300"/>
                  <a:gd name="T31" fmla="*/ 278 h 303"/>
                  <a:gd name="T32" fmla="*/ 174 w 300"/>
                  <a:gd name="T33" fmla="*/ 275 h 303"/>
                  <a:gd name="T34" fmla="*/ 198 w 300"/>
                  <a:gd name="T35" fmla="*/ 267 h 303"/>
                  <a:gd name="T36" fmla="*/ 219 w 300"/>
                  <a:gd name="T37" fmla="*/ 257 h 303"/>
                  <a:gd name="T38" fmla="*/ 238 w 300"/>
                  <a:gd name="T39" fmla="*/ 240 h 303"/>
                  <a:gd name="T40" fmla="*/ 256 w 300"/>
                  <a:gd name="T41" fmla="*/ 218 h 303"/>
                  <a:gd name="T42" fmla="*/ 268 w 300"/>
                  <a:gd name="T43" fmla="*/ 192 h 303"/>
                  <a:gd name="T44" fmla="*/ 274 w 300"/>
                  <a:gd name="T45" fmla="*/ 165 h 303"/>
                  <a:gd name="T46" fmla="*/ 274 w 300"/>
                  <a:gd name="T47" fmla="*/ 138 h 303"/>
                  <a:gd name="T48" fmla="*/ 268 w 300"/>
                  <a:gd name="T49" fmla="*/ 111 h 303"/>
                  <a:gd name="T50" fmla="*/ 256 w 300"/>
                  <a:gd name="T51" fmla="*/ 86 h 303"/>
                  <a:gd name="T52" fmla="*/ 238 w 300"/>
                  <a:gd name="T53" fmla="*/ 63 h 303"/>
                  <a:gd name="T54" fmla="*/ 219 w 300"/>
                  <a:gd name="T55" fmla="*/ 47 h 303"/>
                  <a:gd name="T56" fmla="*/ 198 w 300"/>
                  <a:gd name="T57" fmla="*/ 36 h 303"/>
                  <a:gd name="T58" fmla="*/ 174 w 300"/>
                  <a:gd name="T59" fmla="*/ 29 h 303"/>
                  <a:gd name="T60" fmla="*/ 150 w 300"/>
                  <a:gd name="T61" fmla="*/ 26 h 303"/>
                  <a:gd name="T62" fmla="*/ 150 w 300"/>
                  <a:gd name="T63" fmla="*/ 0 h 303"/>
                  <a:gd name="T64" fmla="*/ 178 w 300"/>
                  <a:gd name="T65" fmla="*/ 3 h 303"/>
                  <a:gd name="T66" fmla="*/ 207 w 300"/>
                  <a:gd name="T67" fmla="*/ 12 h 303"/>
                  <a:gd name="T68" fmla="*/ 234 w 300"/>
                  <a:gd name="T69" fmla="*/ 26 h 303"/>
                  <a:gd name="T70" fmla="*/ 256 w 300"/>
                  <a:gd name="T71" fmla="*/ 45 h 303"/>
                  <a:gd name="T72" fmla="*/ 277 w 300"/>
                  <a:gd name="T73" fmla="*/ 72 h 303"/>
                  <a:gd name="T74" fmla="*/ 292 w 300"/>
                  <a:gd name="T75" fmla="*/ 102 h 303"/>
                  <a:gd name="T76" fmla="*/ 300 w 300"/>
                  <a:gd name="T77" fmla="*/ 135 h 303"/>
                  <a:gd name="T78" fmla="*/ 300 w 300"/>
                  <a:gd name="T79" fmla="*/ 168 h 303"/>
                  <a:gd name="T80" fmla="*/ 292 w 300"/>
                  <a:gd name="T81" fmla="*/ 201 h 303"/>
                  <a:gd name="T82" fmla="*/ 277 w 300"/>
                  <a:gd name="T83" fmla="*/ 231 h 303"/>
                  <a:gd name="T84" fmla="*/ 256 w 300"/>
                  <a:gd name="T85" fmla="*/ 258 h 303"/>
                  <a:gd name="T86" fmla="*/ 234 w 300"/>
                  <a:gd name="T87" fmla="*/ 278 h 303"/>
                  <a:gd name="T88" fmla="*/ 207 w 300"/>
                  <a:gd name="T89" fmla="*/ 291 h 303"/>
                  <a:gd name="T90" fmla="*/ 178 w 300"/>
                  <a:gd name="T91" fmla="*/ 300 h 303"/>
                  <a:gd name="T92" fmla="*/ 150 w 300"/>
                  <a:gd name="T93" fmla="*/ 303 h 303"/>
                  <a:gd name="T94" fmla="*/ 120 w 300"/>
                  <a:gd name="T95" fmla="*/ 300 h 303"/>
                  <a:gd name="T96" fmla="*/ 91 w 300"/>
                  <a:gd name="T97" fmla="*/ 291 h 303"/>
                  <a:gd name="T98" fmla="*/ 66 w 300"/>
                  <a:gd name="T99" fmla="*/ 278 h 303"/>
                  <a:gd name="T100" fmla="*/ 43 w 300"/>
                  <a:gd name="T101" fmla="*/ 258 h 303"/>
                  <a:gd name="T102" fmla="*/ 21 w 300"/>
                  <a:gd name="T103" fmla="*/ 231 h 303"/>
                  <a:gd name="T104" fmla="*/ 7 w 300"/>
                  <a:gd name="T105" fmla="*/ 201 h 303"/>
                  <a:gd name="T106" fmla="*/ 0 w 300"/>
                  <a:gd name="T107" fmla="*/ 168 h 303"/>
                  <a:gd name="T108" fmla="*/ 0 w 300"/>
                  <a:gd name="T109" fmla="*/ 135 h 303"/>
                  <a:gd name="T110" fmla="*/ 7 w 300"/>
                  <a:gd name="T111" fmla="*/ 102 h 303"/>
                  <a:gd name="T112" fmla="*/ 21 w 300"/>
                  <a:gd name="T113" fmla="*/ 72 h 303"/>
                  <a:gd name="T114" fmla="*/ 43 w 300"/>
                  <a:gd name="T115" fmla="*/ 45 h 303"/>
                  <a:gd name="T116" fmla="*/ 66 w 300"/>
                  <a:gd name="T117" fmla="*/ 26 h 303"/>
                  <a:gd name="T118" fmla="*/ 91 w 300"/>
                  <a:gd name="T119" fmla="*/ 12 h 303"/>
                  <a:gd name="T120" fmla="*/ 120 w 300"/>
                  <a:gd name="T121" fmla="*/ 3 h 303"/>
                  <a:gd name="T122" fmla="*/ 150 w 300"/>
                  <a:gd name="T12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0" h="303">
                    <a:moveTo>
                      <a:pt x="150" y="26"/>
                    </a:moveTo>
                    <a:lnTo>
                      <a:pt x="124" y="29"/>
                    </a:lnTo>
                    <a:lnTo>
                      <a:pt x="102" y="36"/>
                    </a:lnTo>
                    <a:lnTo>
                      <a:pt x="79" y="47"/>
                    </a:lnTo>
                    <a:lnTo>
                      <a:pt x="61" y="63"/>
                    </a:lnTo>
                    <a:lnTo>
                      <a:pt x="43" y="86"/>
                    </a:lnTo>
                    <a:lnTo>
                      <a:pt x="31" y="111"/>
                    </a:lnTo>
                    <a:lnTo>
                      <a:pt x="25" y="138"/>
                    </a:lnTo>
                    <a:lnTo>
                      <a:pt x="25" y="165"/>
                    </a:lnTo>
                    <a:lnTo>
                      <a:pt x="31" y="192"/>
                    </a:lnTo>
                    <a:lnTo>
                      <a:pt x="43" y="218"/>
                    </a:lnTo>
                    <a:lnTo>
                      <a:pt x="61" y="240"/>
                    </a:lnTo>
                    <a:lnTo>
                      <a:pt x="79" y="257"/>
                    </a:lnTo>
                    <a:lnTo>
                      <a:pt x="102" y="267"/>
                    </a:lnTo>
                    <a:lnTo>
                      <a:pt x="124" y="275"/>
                    </a:lnTo>
                    <a:lnTo>
                      <a:pt x="150" y="278"/>
                    </a:lnTo>
                    <a:lnTo>
                      <a:pt x="174" y="275"/>
                    </a:lnTo>
                    <a:lnTo>
                      <a:pt x="198" y="267"/>
                    </a:lnTo>
                    <a:lnTo>
                      <a:pt x="219" y="257"/>
                    </a:lnTo>
                    <a:lnTo>
                      <a:pt x="238" y="240"/>
                    </a:lnTo>
                    <a:lnTo>
                      <a:pt x="256" y="218"/>
                    </a:lnTo>
                    <a:lnTo>
                      <a:pt x="268" y="192"/>
                    </a:lnTo>
                    <a:lnTo>
                      <a:pt x="274" y="165"/>
                    </a:lnTo>
                    <a:lnTo>
                      <a:pt x="274" y="138"/>
                    </a:lnTo>
                    <a:lnTo>
                      <a:pt x="268" y="111"/>
                    </a:lnTo>
                    <a:lnTo>
                      <a:pt x="256" y="86"/>
                    </a:lnTo>
                    <a:lnTo>
                      <a:pt x="238" y="63"/>
                    </a:lnTo>
                    <a:lnTo>
                      <a:pt x="219" y="47"/>
                    </a:lnTo>
                    <a:lnTo>
                      <a:pt x="198" y="36"/>
                    </a:lnTo>
                    <a:lnTo>
                      <a:pt x="174" y="29"/>
                    </a:lnTo>
                    <a:lnTo>
                      <a:pt x="150" y="26"/>
                    </a:lnTo>
                    <a:close/>
                    <a:moveTo>
                      <a:pt x="150" y="0"/>
                    </a:moveTo>
                    <a:lnTo>
                      <a:pt x="178" y="3"/>
                    </a:lnTo>
                    <a:lnTo>
                      <a:pt x="207" y="12"/>
                    </a:lnTo>
                    <a:lnTo>
                      <a:pt x="234" y="26"/>
                    </a:lnTo>
                    <a:lnTo>
                      <a:pt x="256" y="45"/>
                    </a:lnTo>
                    <a:lnTo>
                      <a:pt x="277" y="72"/>
                    </a:lnTo>
                    <a:lnTo>
                      <a:pt x="292" y="102"/>
                    </a:lnTo>
                    <a:lnTo>
                      <a:pt x="300" y="135"/>
                    </a:lnTo>
                    <a:lnTo>
                      <a:pt x="300" y="168"/>
                    </a:lnTo>
                    <a:lnTo>
                      <a:pt x="292" y="201"/>
                    </a:lnTo>
                    <a:lnTo>
                      <a:pt x="277" y="231"/>
                    </a:lnTo>
                    <a:lnTo>
                      <a:pt x="256" y="258"/>
                    </a:lnTo>
                    <a:lnTo>
                      <a:pt x="234" y="278"/>
                    </a:lnTo>
                    <a:lnTo>
                      <a:pt x="207" y="291"/>
                    </a:lnTo>
                    <a:lnTo>
                      <a:pt x="178" y="300"/>
                    </a:lnTo>
                    <a:lnTo>
                      <a:pt x="150" y="303"/>
                    </a:lnTo>
                    <a:lnTo>
                      <a:pt x="120" y="300"/>
                    </a:lnTo>
                    <a:lnTo>
                      <a:pt x="91" y="291"/>
                    </a:lnTo>
                    <a:lnTo>
                      <a:pt x="66" y="278"/>
                    </a:lnTo>
                    <a:lnTo>
                      <a:pt x="43" y="258"/>
                    </a:lnTo>
                    <a:lnTo>
                      <a:pt x="21" y="231"/>
                    </a:lnTo>
                    <a:lnTo>
                      <a:pt x="7" y="201"/>
                    </a:lnTo>
                    <a:lnTo>
                      <a:pt x="0" y="168"/>
                    </a:lnTo>
                    <a:lnTo>
                      <a:pt x="0" y="135"/>
                    </a:lnTo>
                    <a:lnTo>
                      <a:pt x="7" y="102"/>
                    </a:lnTo>
                    <a:lnTo>
                      <a:pt x="21" y="72"/>
                    </a:lnTo>
                    <a:lnTo>
                      <a:pt x="43" y="45"/>
                    </a:lnTo>
                    <a:lnTo>
                      <a:pt x="66" y="26"/>
                    </a:lnTo>
                    <a:lnTo>
                      <a:pt x="91" y="12"/>
                    </a:lnTo>
                    <a:lnTo>
                      <a:pt x="120" y="3"/>
                    </a:lnTo>
                    <a:lnTo>
                      <a:pt x="150"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31" name="Straight Connector 30"/>
            <p:cNvCxnSpPr/>
            <p:nvPr/>
          </p:nvCxnSpPr>
          <p:spPr>
            <a:xfrm>
              <a:off x="1173511" y="4135761"/>
              <a:ext cx="0" cy="493953"/>
            </a:xfrm>
            <a:prstGeom prst="line">
              <a:avLst/>
            </a:prstGeom>
            <a:grpFill/>
            <a:ln w="19050" cap="flat" cmpd="sng" algn="ctr">
              <a:solidFill>
                <a:schemeClr val="bg1"/>
              </a:solidFill>
              <a:prstDash val="solid"/>
            </a:ln>
            <a:effectLst/>
          </p:spPr>
        </p:cxnSp>
        <p:grpSp>
          <p:nvGrpSpPr>
            <p:cNvPr id="32" name="Grupo 8905"/>
            <p:cNvGrpSpPr/>
            <p:nvPr/>
          </p:nvGrpSpPr>
          <p:grpSpPr>
            <a:xfrm>
              <a:off x="1012933" y="4615224"/>
              <a:ext cx="322597" cy="325823"/>
              <a:chOff x="5266896" y="4952552"/>
              <a:chExt cx="444560" cy="449006"/>
            </a:xfrm>
            <a:grpFill/>
          </p:grpSpPr>
          <p:sp>
            <p:nvSpPr>
              <p:cNvPr id="41" name="Freeform 7093"/>
              <p:cNvSpPr>
                <a:spLocks/>
              </p:cNvSpPr>
              <p:nvPr/>
            </p:nvSpPr>
            <p:spPr bwMode="auto">
              <a:xfrm>
                <a:off x="5381000" y="5072583"/>
                <a:ext cx="217835" cy="208944"/>
              </a:xfrm>
              <a:custGeom>
                <a:avLst/>
                <a:gdLst>
                  <a:gd name="T0" fmla="*/ 73 w 147"/>
                  <a:gd name="T1" fmla="*/ 0 h 141"/>
                  <a:gd name="T2" fmla="*/ 91 w 147"/>
                  <a:gd name="T3" fmla="*/ 54 h 141"/>
                  <a:gd name="T4" fmla="*/ 147 w 147"/>
                  <a:gd name="T5" fmla="*/ 54 h 141"/>
                  <a:gd name="T6" fmla="*/ 102 w 147"/>
                  <a:gd name="T7" fmla="*/ 87 h 141"/>
                  <a:gd name="T8" fmla="*/ 120 w 147"/>
                  <a:gd name="T9" fmla="*/ 141 h 141"/>
                  <a:gd name="T10" fmla="*/ 73 w 147"/>
                  <a:gd name="T11" fmla="*/ 108 h 141"/>
                  <a:gd name="T12" fmla="*/ 28 w 147"/>
                  <a:gd name="T13" fmla="*/ 141 h 141"/>
                  <a:gd name="T14" fmla="*/ 45 w 147"/>
                  <a:gd name="T15" fmla="*/ 87 h 141"/>
                  <a:gd name="T16" fmla="*/ 0 w 147"/>
                  <a:gd name="T17" fmla="*/ 54 h 141"/>
                  <a:gd name="T18" fmla="*/ 57 w 147"/>
                  <a:gd name="T19" fmla="*/ 54 h 141"/>
                  <a:gd name="T20" fmla="*/ 73 w 147"/>
                  <a:gd name="T2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7" h="141">
                    <a:moveTo>
                      <a:pt x="73" y="0"/>
                    </a:moveTo>
                    <a:lnTo>
                      <a:pt x="91" y="54"/>
                    </a:lnTo>
                    <a:lnTo>
                      <a:pt x="147" y="54"/>
                    </a:lnTo>
                    <a:lnTo>
                      <a:pt x="102" y="87"/>
                    </a:lnTo>
                    <a:lnTo>
                      <a:pt x="120" y="141"/>
                    </a:lnTo>
                    <a:lnTo>
                      <a:pt x="73" y="108"/>
                    </a:lnTo>
                    <a:lnTo>
                      <a:pt x="28" y="141"/>
                    </a:lnTo>
                    <a:lnTo>
                      <a:pt x="45" y="87"/>
                    </a:lnTo>
                    <a:lnTo>
                      <a:pt x="0" y="54"/>
                    </a:lnTo>
                    <a:lnTo>
                      <a:pt x="57" y="54"/>
                    </a:lnTo>
                    <a:lnTo>
                      <a:pt x="73"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2" name="Freeform 7094"/>
              <p:cNvSpPr>
                <a:spLocks noEditPoints="1"/>
              </p:cNvSpPr>
              <p:nvPr/>
            </p:nvSpPr>
            <p:spPr bwMode="auto">
              <a:xfrm>
                <a:off x="5266896" y="4952552"/>
                <a:ext cx="444560" cy="449006"/>
              </a:xfrm>
              <a:custGeom>
                <a:avLst/>
                <a:gdLst>
                  <a:gd name="T0" fmla="*/ 126 w 300"/>
                  <a:gd name="T1" fmla="*/ 29 h 303"/>
                  <a:gd name="T2" fmla="*/ 81 w 300"/>
                  <a:gd name="T3" fmla="*/ 47 h 303"/>
                  <a:gd name="T4" fmla="*/ 47 w 300"/>
                  <a:gd name="T5" fmla="*/ 83 h 303"/>
                  <a:gd name="T6" fmla="*/ 27 w 300"/>
                  <a:gd name="T7" fmla="*/ 128 h 303"/>
                  <a:gd name="T8" fmla="*/ 27 w 300"/>
                  <a:gd name="T9" fmla="*/ 176 h 303"/>
                  <a:gd name="T10" fmla="*/ 47 w 300"/>
                  <a:gd name="T11" fmla="*/ 221 h 303"/>
                  <a:gd name="T12" fmla="*/ 81 w 300"/>
                  <a:gd name="T13" fmla="*/ 257 h 303"/>
                  <a:gd name="T14" fmla="*/ 126 w 300"/>
                  <a:gd name="T15" fmla="*/ 275 h 303"/>
                  <a:gd name="T16" fmla="*/ 176 w 300"/>
                  <a:gd name="T17" fmla="*/ 275 h 303"/>
                  <a:gd name="T18" fmla="*/ 219 w 300"/>
                  <a:gd name="T19" fmla="*/ 257 h 303"/>
                  <a:gd name="T20" fmla="*/ 257 w 300"/>
                  <a:gd name="T21" fmla="*/ 218 h 303"/>
                  <a:gd name="T22" fmla="*/ 275 w 300"/>
                  <a:gd name="T23" fmla="*/ 165 h 303"/>
                  <a:gd name="T24" fmla="*/ 269 w 300"/>
                  <a:gd name="T25" fmla="*/ 111 h 303"/>
                  <a:gd name="T26" fmla="*/ 239 w 300"/>
                  <a:gd name="T27" fmla="*/ 63 h 303"/>
                  <a:gd name="T28" fmla="*/ 198 w 300"/>
                  <a:gd name="T29" fmla="*/ 36 h 303"/>
                  <a:gd name="T30" fmla="*/ 150 w 300"/>
                  <a:gd name="T31" fmla="*/ 26 h 303"/>
                  <a:gd name="T32" fmla="*/ 180 w 300"/>
                  <a:gd name="T33" fmla="*/ 3 h 303"/>
                  <a:gd name="T34" fmla="*/ 234 w 300"/>
                  <a:gd name="T35" fmla="*/ 26 h 303"/>
                  <a:gd name="T36" fmla="*/ 279 w 300"/>
                  <a:gd name="T37" fmla="*/ 72 h 303"/>
                  <a:gd name="T38" fmla="*/ 300 w 300"/>
                  <a:gd name="T39" fmla="*/ 135 h 303"/>
                  <a:gd name="T40" fmla="*/ 293 w 300"/>
                  <a:gd name="T41" fmla="*/ 201 h 303"/>
                  <a:gd name="T42" fmla="*/ 257 w 300"/>
                  <a:gd name="T43" fmla="*/ 258 h 303"/>
                  <a:gd name="T44" fmla="*/ 209 w 300"/>
                  <a:gd name="T45" fmla="*/ 291 h 303"/>
                  <a:gd name="T46" fmla="*/ 150 w 300"/>
                  <a:gd name="T47" fmla="*/ 303 h 303"/>
                  <a:gd name="T48" fmla="*/ 93 w 300"/>
                  <a:gd name="T49" fmla="*/ 291 h 303"/>
                  <a:gd name="T50" fmla="*/ 44 w 300"/>
                  <a:gd name="T51" fmla="*/ 258 h 303"/>
                  <a:gd name="T52" fmla="*/ 11 w 300"/>
                  <a:gd name="T53" fmla="*/ 210 h 303"/>
                  <a:gd name="T54" fmla="*/ 0 w 300"/>
                  <a:gd name="T55" fmla="*/ 152 h 303"/>
                  <a:gd name="T56" fmla="*/ 11 w 300"/>
                  <a:gd name="T57" fmla="*/ 93 h 303"/>
                  <a:gd name="T58" fmla="*/ 44 w 300"/>
                  <a:gd name="T59" fmla="*/ 45 h 303"/>
                  <a:gd name="T60" fmla="*/ 93 w 300"/>
                  <a:gd name="T61" fmla="*/ 12 h 303"/>
                  <a:gd name="T62" fmla="*/ 150 w 300"/>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03">
                    <a:moveTo>
                      <a:pt x="150" y="26"/>
                    </a:moveTo>
                    <a:lnTo>
                      <a:pt x="126" y="29"/>
                    </a:lnTo>
                    <a:lnTo>
                      <a:pt x="102" y="36"/>
                    </a:lnTo>
                    <a:lnTo>
                      <a:pt x="81" y="47"/>
                    </a:lnTo>
                    <a:lnTo>
                      <a:pt x="62" y="63"/>
                    </a:lnTo>
                    <a:lnTo>
                      <a:pt x="47" y="83"/>
                    </a:lnTo>
                    <a:lnTo>
                      <a:pt x="35" y="104"/>
                    </a:lnTo>
                    <a:lnTo>
                      <a:pt x="27" y="128"/>
                    </a:lnTo>
                    <a:lnTo>
                      <a:pt x="26" y="152"/>
                    </a:lnTo>
                    <a:lnTo>
                      <a:pt x="27" y="176"/>
                    </a:lnTo>
                    <a:lnTo>
                      <a:pt x="35" y="200"/>
                    </a:lnTo>
                    <a:lnTo>
                      <a:pt x="47" y="221"/>
                    </a:lnTo>
                    <a:lnTo>
                      <a:pt x="62" y="240"/>
                    </a:lnTo>
                    <a:lnTo>
                      <a:pt x="81" y="257"/>
                    </a:lnTo>
                    <a:lnTo>
                      <a:pt x="102" y="267"/>
                    </a:lnTo>
                    <a:lnTo>
                      <a:pt x="126" y="275"/>
                    </a:lnTo>
                    <a:lnTo>
                      <a:pt x="150" y="278"/>
                    </a:lnTo>
                    <a:lnTo>
                      <a:pt x="176" y="275"/>
                    </a:lnTo>
                    <a:lnTo>
                      <a:pt x="198" y="267"/>
                    </a:lnTo>
                    <a:lnTo>
                      <a:pt x="219" y="257"/>
                    </a:lnTo>
                    <a:lnTo>
                      <a:pt x="239" y="240"/>
                    </a:lnTo>
                    <a:lnTo>
                      <a:pt x="257" y="218"/>
                    </a:lnTo>
                    <a:lnTo>
                      <a:pt x="269" y="192"/>
                    </a:lnTo>
                    <a:lnTo>
                      <a:pt x="275" y="165"/>
                    </a:lnTo>
                    <a:lnTo>
                      <a:pt x="275" y="138"/>
                    </a:lnTo>
                    <a:lnTo>
                      <a:pt x="269" y="111"/>
                    </a:lnTo>
                    <a:lnTo>
                      <a:pt x="257" y="86"/>
                    </a:lnTo>
                    <a:lnTo>
                      <a:pt x="239" y="63"/>
                    </a:lnTo>
                    <a:lnTo>
                      <a:pt x="219" y="47"/>
                    </a:lnTo>
                    <a:lnTo>
                      <a:pt x="198" y="36"/>
                    </a:lnTo>
                    <a:lnTo>
                      <a:pt x="176" y="29"/>
                    </a:lnTo>
                    <a:lnTo>
                      <a:pt x="150" y="26"/>
                    </a:lnTo>
                    <a:close/>
                    <a:moveTo>
                      <a:pt x="150" y="0"/>
                    </a:moveTo>
                    <a:lnTo>
                      <a:pt x="180" y="3"/>
                    </a:lnTo>
                    <a:lnTo>
                      <a:pt x="209" y="12"/>
                    </a:lnTo>
                    <a:lnTo>
                      <a:pt x="234" y="26"/>
                    </a:lnTo>
                    <a:lnTo>
                      <a:pt x="257" y="45"/>
                    </a:lnTo>
                    <a:lnTo>
                      <a:pt x="279" y="72"/>
                    </a:lnTo>
                    <a:lnTo>
                      <a:pt x="293" y="102"/>
                    </a:lnTo>
                    <a:lnTo>
                      <a:pt x="300" y="135"/>
                    </a:lnTo>
                    <a:lnTo>
                      <a:pt x="300" y="168"/>
                    </a:lnTo>
                    <a:lnTo>
                      <a:pt x="293" y="201"/>
                    </a:lnTo>
                    <a:lnTo>
                      <a:pt x="279" y="231"/>
                    </a:lnTo>
                    <a:lnTo>
                      <a:pt x="257" y="258"/>
                    </a:lnTo>
                    <a:lnTo>
                      <a:pt x="234" y="278"/>
                    </a:lnTo>
                    <a:lnTo>
                      <a:pt x="209" y="291"/>
                    </a:lnTo>
                    <a:lnTo>
                      <a:pt x="180" y="300"/>
                    </a:lnTo>
                    <a:lnTo>
                      <a:pt x="150" y="303"/>
                    </a:lnTo>
                    <a:lnTo>
                      <a:pt x="120" y="300"/>
                    </a:lnTo>
                    <a:lnTo>
                      <a:pt x="93" y="291"/>
                    </a:lnTo>
                    <a:lnTo>
                      <a:pt x="66" y="278"/>
                    </a:lnTo>
                    <a:lnTo>
                      <a:pt x="44" y="258"/>
                    </a:lnTo>
                    <a:lnTo>
                      <a:pt x="24" y="236"/>
                    </a:lnTo>
                    <a:lnTo>
                      <a:pt x="11" y="210"/>
                    </a:lnTo>
                    <a:lnTo>
                      <a:pt x="2" y="182"/>
                    </a:lnTo>
                    <a:lnTo>
                      <a:pt x="0" y="152"/>
                    </a:lnTo>
                    <a:lnTo>
                      <a:pt x="2" y="122"/>
                    </a:lnTo>
                    <a:lnTo>
                      <a:pt x="11" y="93"/>
                    </a:lnTo>
                    <a:lnTo>
                      <a:pt x="24" y="68"/>
                    </a:lnTo>
                    <a:lnTo>
                      <a:pt x="44" y="45"/>
                    </a:lnTo>
                    <a:lnTo>
                      <a:pt x="66" y="26"/>
                    </a:lnTo>
                    <a:lnTo>
                      <a:pt x="93" y="12"/>
                    </a:lnTo>
                    <a:lnTo>
                      <a:pt x="120" y="3"/>
                    </a:lnTo>
                    <a:lnTo>
                      <a:pt x="150"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33" name="Straight Connector 32"/>
            <p:cNvCxnSpPr/>
            <p:nvPr/>
          </p:nvCxnSpPr>
          <p:spPr>
            <a:xfrm>
              <a:off x="1173511" y="4938135"/>
              <a:ext cx="0" cy="493953"/>
            </a:xfrm>
            <a:prstGeom prst="line">
              <a:avLst/>
            </a:prstGeom>
            <a:grpFill/>
            <a:ln w="19050" cap="flat" cmpd="sng" algn="ctr">
              <a:solidFill>
                <a:schemeClr val="bg1"/>
              </a:solidFill>
              <a:prstDash val="solid"/>
            </a:ln>
            <a:effectLst/>
          </p:spPr>
        </p:cxnSp>
        <p:grpSp>
          <p:nvGrpSpPr>
            <p:cNvPr id="34" name="Grupo 279"/>
            <p:cNvGrpSpPr/>
            <p:nvPr/>
          </p:nvGrpSpPr>
          <p:grpSpPr>
            <a:xfrm rot="17752401">
              <a:off x="888501" y="5414686"/>
              <a:ext cx="577342" cy="577342"/>
              <a:chOff x="4114006" y="1452933"/>
              <a:chExt cx="447523" cy="447523"/>
            </a:xfrm>
            <a:grpFill/>
          </p:grpSpPr>
          <p:sp>
            <p:nvSpPr>
              <p:cNvPr id="35" name="Freeform 6120"/>
              <p:cNvSpPr>
                <a:spLocks noEditPoints="1"/>
              </p:cNvSpPr>
              <p:nvPr/>
            </p:nvSpPr>
            <p:spPr bwMode="auto">
              <a:xfrm>
                <a:off x="4114006" y="1452933"/>
                <a:ext cx="447523" cy="447523"/>
              </a:xfrm>
              <a:custGeom>
                <a:avLst/>
                <a:gdLst>
                  <a:gd name="T0" fmla="*/ 126 w 302"/>
                  <a:gd name="T1" fmla="*/ 27 h 302"/>
                  <a:gd name="T2" fmla="*/ 81 w 302"/>
                  <a:gd name="T3" fmla="*/ 47 h 302"/>
                  <a:gd name="T4" fmla="*/ 47 w 302"/>
                  <a:gd name="T5" fmla="*/ 81 h 302"/>
                  <a:gd name="T6" fmla="*/ 29 w 302"/>
                  <a:gd name="T7" fmla="*/ 126 h 302"/>
                  <a:gd name="T8" fmla="*/ 29 w 302"/>
                  <a:gd name="T9" fmla="*/ 176 h 302"/>
                  <a:gd name="T10" fmla="*/ 47 w 302"/>
                  <a:gd name="T11" fmla="*/ 219 h 302"/>
                  <a:gd name="T12" fmla="*/ 81 w 302"/>
                  <a:gd name="T13" fmla="*/ 256 h 302"/>
                  <a:gd name="T14" fmla="*/ 126 w 302"/>
                  <a:gd name="T15" fmla="*/ 274 h 302"/>
                  <a:gd name="T16" fmla="*/ 176 w 302"/>
                  <a:gd name="T17" fmla="*/ 274 h 302"/>
                  <a:gd name="T18" fmla="*/ 221 w 302"/>
                  <a:gd name="T19" fmla="*/ 256 h 302"/>
                  <a:gd name="T20" fmla="*/ 258 w 302"/>
                  <a:gd name="T21" fmla="*/ 216 h 302"/>
                  <a:gd name="T22" fmla="*/ 276 w 302"/>
                  <a:gd name="T23" fmla="*/ 164 h 302"/>
                  <a:gd name="T24" fmla="*/ 270 w 302"/>
                  <a:gd name="T25" fmla="*/ 110 h 302"/>
                  <a:gd name="T26" fmla="*/ 240 w 302"/>
                  <a:gd name="T27" fmla="*/ 62 h 302"/>
                  <a:gd name="T28" fmla="*/ 200 w 302"/>
                  <a:gd name="T29" fmla="*/ 35 h 302"/>
                  <a:gd name="T30" fmla="*/ 152 w 302"/>
                  <a:gd name="T31" fmla="*/ 26 h 302"/>
                  <a:gd name="T32" fmla="*/ 180 w 302"/>
                  <a:gd name="T33" fmla="*/ 2 h 302"/>
                  <a:gd name="T34" fmla="*/ 234 w 302"/>
                  <a:gd name="T35" fmla="*/ 24 h 302"/>
                  <a:gd name="T36" fmla="*/ 279 w 302"/>
                  <a:gd name="T37" fmla="*/ 71 h 302"/>
                  <a:gd name="T38" fmla="*/ 302 w 302"/>
                  <a:gd name="T39" fmla="*/ 134 h 302"/>
                  <a:gd name="T40" fmla="*/ 294 w 302"/>
                  <a:gd name="T41" fmla="*/ 200 h 302"/>
                  <a:gd name="T42" fmla="*/ 258 w 302"/>
                  <a:gd name="T43" fmla="*/ 257 h 302"/>
                  <a:gd name="T44" fmla="*/ 209 w 302"/>
                  <a:gd name="T45" fmla="*/ 290 h 302"/>
                  <a:gd name="T46" fmla="*/ 152 w 302"/>
                  <a:gd name="T47" fmla="*/ 302 h 302"/>
                  <a:gd name="T48" fmla="*/ 93 w 302"/>
                  <a:gd name="T49" fmla="*/ 290 h 302"/>
                  <a:gd name="T50" fmla="*/ 44 w 302"/>
                  <a:gd name="T51" fmla="*/ 257 h 302"/>
                  <a:gd name="T52" fmla="*/ 12 w 302"/>
                  <a:gd name="T53" fmla="*/ 209 h 302"/>
                  <a:gd name="T54" fmla="*/ 0 w 302"/>
                  <a:gd name="T55" fmla="*/ 150 h 302"/>
                  <a:gd name="T56" fmla="*/ 12 w 302"/>
                  <a:gd name="T57" fmla="*/ 93 h 302"/>
                  <a:gd name="T58" fmla="*/ 44 w 302"/>
                  <a:gd name="T59" fmla="*/ 44 h 302"/>
                  <a:gd name="T60" fmla="*/ 93 w 302"/>
                  <a:gd name="T61" fmla="*/ 11 h 302"/>
                  <a:gd name="T62" fmla="*/ 152 w 302"/>
                  <a:gd name="T63"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2" h="302">
                    <a:moveTo>
                      <a:pt x="152" y="26"/>
                    </a:moveTo>
                    <a:lnTo>
                      <a:pt x="126" y="27"/>
                    </a:lnTo>
                    <a:lnTo>
                      <a:pt x="104" y="35"/>
                    </a:lnTo>
                    <a:lnTo>
                      <a:pt x="81" y="47"/>
                    </a:lnTo>
                    <a:lnTo>
                      <a:pt x="63" y="62"/>
                    </a:lnTo>
                    <a:lnTo>
                      <a:pt x="47" y="81"/>
                    </a:lnTo>
                    <a:lnTo>
                      <a:pt x="35" y="102"/>
                    </a:lnTo>
                    <a:lnTo>
                      <a:pt x="29" y="126"/>
                    </a:lnTo>
                    <a:lnTo>
                      <a:pt x="26" y="150"/>
                    </a:lnTo>
                    <a:lnTo>
                      <a:pt x="29" y="176"/>
                    </a:lnTo>
                    <a:lnTo>
                      <a:pt x="35" y="198"/>
                    </a:lnTo>
                    <a:lnTo>
                      <a:pt x="47" y="219"/>
                    </a:lnTo>
                    <a:lnTo>
                      <a:pt x="63" y="239"/>
                    </a:lnTo>
                    <a:lnTo>
                      <a:pt x="81" y="256"/>
                    </a:lnTo>
                    <a:lnTo>
                      <a:pt x="104" y="266"/>
                    </a:lnTo>
                    <a:lnTo>
                      <a:pt x="126" y="274"/>
                    </a:lnTo>
                    <a:lnTo>
                      <a:pt x="152" y="277"/>
                    </a:lnTo>
                    <a:lnTo>
                      <a:pt x="176" y="274"/>
                    </a:lnTo>
                    <a:lnTo>
                      <a:pt x="200" y="266"/>
                    </a:lnTo>
                    <a:lnTo>
                      <a:pt x="221" y="256"/>
                    </a:lnTo>
                    <a:lnTo>
                      <a:pt x="240" y="239"/>
                    </a:lnTo>
                    <a:lnTo>
                      <a:pt x="258" y="216"/>
                    </a:lnTo>
                    <a:lnTo>
                      <a:pt x="270" y="191"/>
                    </a:lnTo>
                    <a:lnTo>
                      <a:pt x="276" y="164"/>
                    </a:lnTo>
                    <a:lnTo>
                      <a:pt x="276" y="137"/>
                    </a:lnTo>
                    <a:lnTo>
                      <a:pt x="270" y="110"/>
                    </a:lnTo>
                    <a:lnTo>
                      <a:pt x="258" y="84"/>
                    </a:lnTo>
                    <a:lnTo>
                      <a:pt x="240" y="62"/>
                    </a:lnTo>
                    <a:lnTo>
                      <a:pt x="221" y="47"/>
                    </a:lnTo>
                    <a:lnTo>
                      <a:pt x="200" y="35"/>
                    </a:lnTo>
                    <a:lnTo>
                      <a:pt x="176" y="27"/>
                    </a:lnTo>
                    <a:lnTo>
                      <a:pt x="152" y="26"/>
                    </a:lnTo>
                    <a:close/>
                    <a:moveTo>
                      <a:pt x="152" y="0"/>
                    </a:moveTo>
                    <a:lnTo>
                      <a:pt x="180" y="2"/>
                    </a:lnTo>
                    <a:lnTo>
                      <a:pt x="209" y="11"/>
                    </a:lnTo>
                    <a:lnTo>
                      <a:pt x="234" y="24"/>
                    </a:lnTo>
                    <a:lnTo>
                      <a:pt x="258" y="44"/>
                    </a:lnTo>
                    <a:lnTo>
                      <a:pt x="279" y="71"/>
                    </a:lnTo>
                    <a:lnTo>
                      <a:pt x="294" y="102"/>
                    </a:lnTo>
                    <a:lnTo>
                      <a:pt x="302" y="134"/>
                    </a:lnTo>
                    <a:lnTo>
                      <a:pt x="302" y="167"/>
                    </a:lnTo>
                    <a:lnTo>
                      <a:pt x="294" y="200"/>
                    </a:lnTo>
                    <a:lnTo>
                      <a:pt x="279" y="230"/>
                    </a:lnTo>
                    <a:lnTo>
                      <a:pt x="258" y="257"/>
                    </a:lnTo>
                    <a:lnTo>
                      <a:pt x="234" y="277"/>
                    </a:lnTo>
                    <a:lnTo>
                      <a:pt x="209" y="290"/>
                    </a:lnTo>
                    <a:lnTo>
                      <a:pt x="180" y="299"/>
                    </a:lnTo>
                    <a:lnTo>
                      <a:pt x="152" y="302"/>
                    </a:lnTo>
                    <a:lnTo>
                      <a:pt x="122" y="299"/>
                    </a:lnTo>
                    <a:lnTo>
                      <a:pt x="93" y="290"/>
                    </a:lnTo>
                    <a:lnTo>
                      <a:pt x="68" y="277"/>
                    </a:lnTo>
                    <a:lnTo>
                      <a:pt x="44" y="257"/>
                    </a:lnTo>
                    <a:lnTo>
                      <a:pt x="26" y="234"/>
                    </a:lnTo>
                    <a:lnTo>
                      <a:pt x="12" y="209"/>
                    </a:lnTo>
                    <a:lnTo>
                      <a:pt x="3" y="180"/>
                    </a:lnTo>
                    <a:lnTo>
                      <a:pt x="0" y="150"/>
                    </a:lnTo>
                    <a:lnTo>
                      <a:pt x="3" y="120"/>
                    </a:lnTo>
                    <a:lnTo>
                      <a:pt x="12" y="93"/>
                    </a:lnTo>
                    <a:lnTo>
                      <a:pt x="26" y="66"/>
                    </a:lnTo>
                    <a:lnTo>
                      <a:pt x="44" y="44"/>
                    </a:lnTo>
                    <a:lnTo>
                      <a:pt x="68" y="24"/>
                    </a:lnTo>
                    <a:lnTo>
                      <a:pt x="93" y="11"/>
                    </a:lnTo>
                    <a:lnTo>
                      <a:pt x="122" y="2"/>
                    </a:lnTo>
                    <a:lnTo>
                      <a:pt x="152"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36" name="Freeform 6121"/>
              <p:cNvSpPr>
                <a:spLocks noEditPoints="1"/>
              </p:cNvSpPr>
              <p:nvPr/>
            </p:nvSpPr>
            <p:spPr bwMode="auto">
              <a:xfrm>
                <a:off x="4281457" y="1620384"/>
                <a:ext cx="112622" cy="111140"/>
              </a:xfrm>
              <a:custGeom>
                <a:avLst/>
                <a:gdLst>
                  <a:gd name="T0" fmla="*/ 39 w 76"/>
                  <a:gd name="T1" fmla="*/ 25 h 75"/>
                  <a:gd name="T2" fmla="*/ 33 w 76"/>
                  <a:gd name="T3" fmla="*/ 27 h 75"/>
                  <a:gd name="T4" fmla="*/ 30 w 76"/>
                  <a:gd name="T5" fmla="*/ 28 h 75"/>
                  <a:gd name="T6" fmla="*/ 27 w 76"/>
                  <a:gd name="T7" fmla="*/ 33 h 75"/>
                  <a:gd name="T8" fmla="*/ 27 w 76"/>
                  <a:gd name="T9" fmla="*/ 37 h 75"/>
                  <a:gd name="T10" fmla="*/ 27 w 76"/>
                  <a:gd name="T11" fmla="*/ 42 h 75"/>
                  <a:gd name="T12" fmla="*/ 30 w 76"/>
                  <a:gd name="T13" fmla="*/ 46 h 75"/>
                  <a:gd name="T14" fmla="*/ 33 w 76"/>
                  <a:gd name="T15" fmla="*/ 48 h 75"/>
                  <a:gd name="T16" fmla="*/ 36 w 76"/>
                  <a:gd name="T17" fmla="*/ 49 h 75"/>
                  <a:gd name="T18" fmla="*/ 40 w 76"/>
                  <a:gd name="T19" fmla="*/ 49 h 75"/>
                  <a:gd name="T20" fmla="*/ 43 w 76"/>
                  <a:gd name="T21" fmla="*/ 48 h 75"/>
                  <a:gd name="T22" fmla="*/ 46 w 76"/>
                  <a:gd name="T23" fmla="*/ 46 h 75"/>
                  <a:gd name="T24" fmla="*/ 49 w 76"/>
                  <a:gd name="T25" fmla="*/ 42 h 75"/>
                  <a:gd name="T26" fmla="*/ 51 w 76"/>
                  <a:gd name="T27" fmla="*/ 37 h 75"/>
                  <a:gd name="T28" fmla="*/ 49 w 76"/>
                  <a:gd name="T29" fmla="*/ 33 h 75"/>
                  <a:gd name="T30" fmla="*/ 46 w 76"/>
                  <a:gd name="T31" fmla="*/ 28 h 75"/>
                  <a:gd name="T32" fmla="*/ 43 w 76"/>
                  <a:gd name="T33" fmla="*/ 27 h 75"/>
                  <a:gd name="T34" fmla="*/ 39 w 76"/>
                  <a:gd name="T35" fmla="*/ 25 h 75"/>
                  <a:gd name="T36" fmla="*/ 39 w 76"/>
                  <a:gd name="T37" fmla="*/ 0 h 75"/>
                  <a:gd name="T38" fmla="*/ 52 w 76"/>
                  <a:gd name="T39" fmla="*/ 3 h 75"/>
                  <a:gd name="T40" fmla="*/ 64 w 76"/>
                  <a:gd name="T41" fmla="*/ 10 h 75"/>
                  <a:gd name="T42" fmla="*/ 73 w 76"/>
                  <a:gd name="T43" fmla="*/ 24 h 75"/>
                  <a:gd name="T44" fmla="*/ 76 w 76"/>
                  <a:gd name="T45" fmla="*/ 37 h 75"/>
                  <a:gd name="T46" fmla="*/ 73 w 76"/>
                  <a:gd name="T47" fmla="*/ 52 h 75"/>
                  <a:gd name="T48" fmla="*/ 64 w 76"/>
                  <a:gd name="T49" fmla="*/ 64 h 75"/>
                  <a:gd name="T50" fmla="*/ 52 w 76"/>
                  <a:gd name="T51" fmla="*/ 72 h 75"/>
                  <a:gd name="T52" fmla="*/ 39 w 76"/>
                  <a:gd name="T53" fmla="*/ 75 h 75"/>
                  <a:gd name="T54" fmla="*/ 24 w 76"/>
                  <a:gd name="T55" fmla="*/ 72 h 75"/>
                  <a:gd name="T56" fmla="*/ 12 w 76"/>
                  <a:gd name="T57" fmla="*/ 64 h 75"/>
                  <a:gd name="T58" fmla="*/ 3 w 76"/>
                  <a:gd name="T59" fmla="*/ 52 h 75"/>
                  <a:gd name="T60" fmla="*/ 0 w 76"/>
                  <a:gd name="T61" fmla="*/ 37 h 75"/>
                  <a:gd name="T62" fmla="*/ 3 w 76"/>
                  <a:gd name="T63" fmla="*/ 24 h 75"/>
                  <a:gd name="T64" fmla="*/ 12 w 76"/>
                  <a:gd name="T65" fmla="*/ 10 h 75"/>
                  <a:gd name="T66" fmla="*/ 24 w 76"/>
                  <a:gd name="T67" fmla="*/ 3 h 75"/>
                  <a:gd name="T68" fmla="*/ 39 w 76"/>
                  <a:gd name="T6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75">
                    <a:moveTo>
                      <a:pt x="39" y="25"/>
                    </a:moveTo>
                    <a:lnTo>
                      <a:pt x="33" y="27"/>
                    </a:lnTo>
                    <a:lnTo>
                      <a:pt x="30" y="28"/>
                    </a:lnTo>
                    <a:lnTo>
                      <a:pt x="27" y="33"/>
                    </a:lnTo>
                    <a:lnTo>
                      <a:pt x="27" y="37"/>
                    </a:lnTo>
                    <a:lnTo>
                      <a:pt x="27" y="42"/>
                    </a:lnTo>
                    <a:lnTo>
                      <a:pt x="30" y="46"/>
                    </a:lnTo>
                    <a:lnTo>
                      <a:pt x="33" y="48"/>
                    </a:lnTo>
                    <a:lnTo>
                      <a:pt x="36" y="49"/>
                    </a:lnTo>
                    <a:lnTo>
                      <a:pt x="40" y="49"/>
                    </a:lnTo>
                    <a:lnTo>
                      <a:pt x="43" y="48"/>
                    </a:lnTo>
                    <a:lnTo>
                      <a:pt x="46" y="46"/>
                    </a:lnTo>
                    <a:lnTo>
                      <a:pt x="49" y="42"/>
                    </a:lnTo>
                    <a:lnTo>
                      <a:pt x="51" y="37"/>
                    </a:lnTo>
                    <a:lnTo>
                      <a:pt x="49" y="33"/>
                    </a:lnTo>
                    <a:lnTo>
                      <a:pt x="46" y="28"/>
                    </a:lnTo>
                    <a:lnTo>
                      <a:pt x="43" y="27"/>
                    </a:lnTo>
                    <a:lnTo>
                      <a:pt x="39" y="25"/>
                    </a:lnTo>
                    <a:close/>
                    <a:moveTo>
                      <a:pt x="39" y="0"/>
                    </a:moveTo>
                    <a:lnTo>
                      <a:pt x="52" y="3"/>
                    </a:lnTo>
                    <a:lnTo>
                      <a:pt x="64" y="10"/>
                    </a:lnTo>
                    <a:lnTo>
                      <a:pt x="73" y="24"/>
                    </a:lnTo>
                    <a:lnTo>
                      <a:pt x="76" y="37"/>
                    </a:lnTo>
                    <a:lnTo>
                      <a:pt x="73" y="52"/>
                    </a:lnTo>
                    <a:lnTo>
                      <a:pt x="64" y="64"/>
                    </a:lnTo>
                    <a:lnTo>
                      <a:pt x="52" y="72"/>
                    </a:lnTo>
                    <a:lnTo>
                      <a:pt x="39" y="75"/>
                    </a:lnTo>
                    <a:lnTo>
                      <a:pt x="24" y="72"/>
                    </a:lnTo>
                    <a:lnTo>
                      <a:pt x="12" y="64"/>
                    </a:lnTo>
                    <a:lnTo>
                      <a:pt x="3" y="52"/>
                    </a:lnTo>
                    <a:lnTo>
                      <a:pt x="0" y="37"/>
                    </a:lnTo>
                    <a:lnTo>
                      <a:pt x="3" y="24"/>
                    </a:lnTo>
                    <a:lnTo>
                      <a:pt x="12" y="10"/>
                    </a:lnTo>
                    <a:lnTo>
                      <a:pt x="24" y="3"/>
                    </a:lnTo>
                    <a:lnTo>
                      <a:pt x="3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37" name="Freeform 6122"/>
              <p:cNvSpPr>
                <a:spLocks/>
              </p:cNvSpPr>
              <p:nvPr/>
            </p:nvSpPr>
            <p:spPr bwMode="auto">
              <a:xfrm>
                <a:off x="4185135" y="1522581"/>
                <a:ext cx="136332" cy="137814"/>
              </a:xfrm>
              <a:custGeom>
                <a:avLst/>
                <a:gdLst>
                  <a:gd name="T0" fmla="*/ 5 w 92"/>
                  <a:gd name="T1" fmla="*/ 0 h 93"/>
                  <a:gd name="T2" fmla="*/ 8 w 92"/>
                  <a:gd name="T3" fmla="*/ 0 h 93"/>
                  <a:gd name="T4" fmla="*/ 11 w 92"/>
                  <a:gd name="T5" fmla="*/ 3 h 93"/>
                  <a:gd name="T6" fmla="*/ 90 w 92"/>
                  <a:gd name="T7" fmla="*/ 82 h 93"/>
                  <a:gd name="T8" fmla="*/ 92 w 92"/>
                  <a:gd name="T9" fmla="*/ 85 h 93"/>
                  <a:gd name="T10" fmla="*/ 92 w 92"/>
                  <a:gd name="T11" fmla="*/ 88 h 93"/>
                  <a:gd name="T12" fmla="*/ 90 w 92"/>
                  <a:gd name="T13" fmla="*/ 91 h 93"/>
                  <a:gd name="T14" fmla="*/ 89 w 92"/>
                  <a:gd name="T15" fmla="*/ 93 h 93"/>
                  <a:gd name="T16" fmla="*/ 86 w 92"/>
                  <a:gd name="T17" fmla="*/ 93 h 93"/>
                  <a:gd name="T18" fmla="*/ 84 w 92"/>
                  <a:gd name="T19" fmla="*/ 93 h 93"/>
                  <a:gd name="T20" fmla="*/ 81 w 92"/>
                  <a:gd name="T21" fmla="*/ 91 h 93"/>
                  <a:gd name="T22" fmla="*/ 2 w 92"/>
                  <a:gd name="T23" fmla="*/ 12 h 93"/>
                  <a:gd name="T24" fmla="*/ 0 w 92"/>
                  <a:gd name="T25" fmla="*/ 9 h 93"/>
                  <a:gd name="T26" fmla="*/ 0 w 92"/>
                  <a:gd name="T27" fmla="*/ 4 h 93"/>
                  <a:gd name="T28" fmla="*/ 2 w 92"/>
                  <a:gd name="T29" fmla="*/ 3 h 93"/>
                  <a:gd name="T30" fmla="*/ 5 w 92"/>
                  <a:gd name="T3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93">
                    <a:moveTo>
                      <a:pt x="5" y="0"/>
                    </a:moveTo>
                    <a:lnTo>
                      <a:pt x="8" y="0"/>
                    </a:lnTo>
                    <a:lnTo>
                      <a:pt x="11" y="3"/>
                    </a:lnTo>
                    <a:lnTo>
                      <a:pt x="90" y="82"/>
                    </a:lnTo>
                    <a:lnTo>
                      <a:pt x="92" y="85"/>
                    </a:lnTo>
                    <a:lnTo>
                      <a:pt x="92" y="88"/>
                    </a:lnTo>
                    <a:lnTo>
                      <a:pt x="90" y="91"/>
                    </a:lnTo>
                    <a:lnTo>
                      <a:pt x="89" y="93"/>
                    </a:lnTo>
                    <a:lnTo>
                      <a:pt x="86" y="93"/>
                    </a:lnTo>
                    <a:lnTo>
                      <a:pt x="84" y="93"/>
                    </a:lnTo>
                    <a:lnTo>
                      <a:pt x="81" y="91"/>
                    </a:lnTo>
                    <a:lnTo>
                      <a:pt x="2" y="12"/>
                    </a:lnTo>
                    <a:lnTo>
                      <a:pt x="0" y="9"/>
                    </a:lnTo>
                    <a:lnTo>
                      <a:pt x="0" y="4"/>
                    </a:lnTo>
                    <a:lnTo>
                      <a:pt x="2" y="3"/>
                    </a:lnTo>
                    <a:lnTo>
                      <a:pt x="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38" name="Freeform 6123"/>
              <p:cNvSpPr>
                <a:spLocks/>
              </p:cNvSpPr>
              <p:nvPr/>
            </p:nvSpPr>
            <p:spPr bwMode="auto">
              <a:xfrm>
                <a:off x="4354068" y="1692996"/>
                <a:ext cx="137814" cy="139295"/>
              </a:xfrm>
              <a:custGeom>
                <a:avLst/>
                <a:gdLst>
                  <a:gd name="T0" fmla="*/ 5 w 93"/>
                  <a:gd name="T1" fmla="*/ 0 h 94"/>
                  <a:gd name="T2" fmla="*/ 9 w 93"/>
                  <a:gd name="T3" fmla="*/ 0 h 94"/>
                  <a:gd name="T4" fmla="*/ 12 w 93"/>
                  <a:gd name="T5" fmla="*/ 2 h 94"/>
                  <a:gd name="T6" fmla="*/ 92 w 93"/>
                  <a:gd name="T7" fmla="*/ 81 h 94"/>
                  <a:gd name="T8" fmla="*/ 93 w 93"/>
                  <a:gd name="T9" fmla="*/ 85 h 94"/>
                  <a:gd name="T10" fmla="*/ 93 w 93"/>
                  <a:gd name="T11" fmla="*/ 89 h 94"/>
                  <a:gd name="T12" fmla="*/ 92 w 93"/>
                  <a:gd name="T13" fmla="*/ 91 h 94"/>
                  <a:gd name="T14" fmla="*/ 89 w 93"/>
                  <a:gd name="T15" fmla="*/ 92 h 94"/>
                  <a:gd name="T16" fmla="*/ 87 w 93"/>
                  <a:gd name="T17" fmla="*/ 94 h 94"/>
                  <a:gd name="T18" fmla="*/ 84 w 93"/>
                  <a:gd name="T19" fmla="*/ 92 h 94"/>
                  <a:gd name="T20" fmla="*/ 83 w 93"/>
                  <a:gd name="T21" fmla="*/ 91 h 94"/>
                  <a:gd name="T22" fmla="*/ 2 w 93"/>
                  <a:gd name="T23" fmla="*/ 11 h 94"/>
                  <a:gd name="T24" fmla="*/ 0 w 93"/>
                  <a:gd name="T25" fmla="*/ 8 h 94"/>
                  <a:gd name="T26" fmla="*/ 0 w 93"/>
                  <a:gd name="T27" fmla="*/ 5 h 94"/>
                  <a:gd name="T28" fmla="*/ 2 w 93"/>
                  <a:gd name="T29" fmla="*/ 2 h 94"/>
                  <a:gd name="T30" fmla="*/ 5 w 93"/>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4">
                    <a:moveTo>
                      <a:pt x="5" y="0"/>
                    </a:moveTo>
                    <a:lnTo>
                      <a:pt x="9" y="0"/>
                    </a:lnTo>
                    <a:lnTo>
                      <a:pt x="12" y="2"/>
                    </a:lnTo>
                    <a:lnTo>
                      <a:pt x="92" y="81"/>
                    </a:lnTo>
                    <a:lnTo>
                      <a:pt x="93" y="85"/>
                    </a:lnTo>
                    <a:lnTo>
                      <a:pt x="93" y="89"/>
                    </a:lnTo>
                    <a:lnTo>
                      <a:pt x="92" y="91"/>
                    </a:lnTo>
                    <a:lnTo>
                      <a:pt x="89" y="92"/>
                    </a:lnTo>
                    <a:lnTo>
                      <a:pt x="87" y="94"/>
                    </a:lnTo>
                    <a:lnTo>
                      <a:pt x="84" y="92"/>
                    </a:lnTo>
                    <a:lnTo>
                      <a:pt x="83" y="91"/>
                    </a:lnTo>
                    <a:lnTo>
                      <a:pt x="2" y="11"/>
                    </a:lnTo>
                    <a:lnTo>
                      <a:pt x="0" y="8"/>
                    </a:lnTo>
                    <a:lnTo>
                      <a:pt x="0" y="5"/>
                    </a:lnTo>
                    <a:lnTo>
                      <a:pt x="2" y="2"/>
                    </a:lnTo>
                    <a:lnTo>
                      <a:pt x="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39" name="Freeform 6124"/>
              <p:cNvSpPr>
                <a:spLocks/>
              </p:cNvSpPr>
              <p:nvPr/>
            </p:nvSpPr>
            <p:spPr bwMode="auto">
              <a:xfrm>
                <a:off x="4287385" y="1466270"/>
                <a:ext cx="53347" cy="185234"/>
              </a:xfrm>
              <a:custGeom>
                <a:avLst/>
                <a:gdLst>
                  <a:gd name="T0" fmla="*/ 6 w 36"/>
                  <a:gd name="T1" fmla="*/ 0 h 125"/>
                  <a:gd name="T2" fmla="*/ 9 w 36"/>
                  <a:gd name="T3" fmla="*/ 0 h 125"/>
                  <a:gd name="T4" fmla="*/ 12 w 36"/>
                  <a:gd name="T5" fmla="*/ 3 h 125"/>
                  <a:gd name="T6" fmla="*/ 14 w 36"/>
                  <a:gd name="T7" fmla="*/ 6 h 125"/>
                  <a:gd name="T8" fmla="*/ 36 w 36"/>
                  <a:gd name="T9" fmla="*/ 117 h 125"/>
                  <a:gd name="T10" fmla="*/ 36 w 36"/>
                  <a:gd name="T11" fmla="*/ 120 h 125"/>
                  <a:gd name="T12" fmla="*/ 33 w 36"/>
                  <a:gd name="T13" fmla="*/ 123 h 125"/>
                  <a:gd name="T14" fmla="*/ 30 w 36"/>
                  <a:gd name="T15" fmla="*/ 125 h 125"/>
                  <a:gd name="T16" fmla="*/ 30 w 36"/>
                  <a:gd name="T17" fmla="*/ 125 h 125"/>
                  <a:gd name="T18" fmla="*/ 27 w 36"/>
                  <a:gd name="T19" fmla="*/ 123 h 125"/>
                  <a:gd name="T20" fmla="*/ 24 w 36"/>
                  <a:gd name="T21" fmla="*/ 122 h 125"/>
                  <a:gd name="T22" fmla="*/ 23 w 36"/>
                  <a:gd name="T23" fmla="*/ 119 h 125"/>
                  <a:gd name="T24" fmla="*/ 0 w 36"/>
                  <a:gd name="T25" fmla="*/ 8 h 125"/>
                  <a:gd name="T26" fmla="*/ 0 w 36"/>
                  <a:gd name="T27" fmla="*/ 5 h 125"/>
                  <a:gd name="T28" fmla="*/ 3 w 36"/>
                  <a:gd name="T29" fmla="*/ 2 h 125"/>
                  <a:gd name="T30" fmla="*/ 6 w 36"/>
                  <a:gd name="T3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25">
                    <a:moveTo>
                      <a:pt x="6" y="0"/>
                    </a:moveTo>
                    <a:lnTo>
                      <a:pt x="9" y="0"/>
                    </a:lnTo>
                    <a:lnTo>
                      <a:pt x="12" y="3"/>
                    </a:lnTo>
                    <a:lnTo>
                      <a:pt x="14" y="6"/>
                    </a:lnTo>
                    <a:lnTo>
                      <a:pt x="36" y="117"/>
                    </a:lnTo>
                    <a:lnTo>
                      <a:pt x="36" y="120"/>
                    </a:lnTo>
                    <a:lnTo>
                      <a:pt x="33" y="123"/>
                    </a:lnTo>
                    <a:lnTo>
                      <a:pt x="30" y="125"/>
                    </a:lnTo>
                    <a:lnTo>
                      <a:pt x="30" y="125"/>
                    </a:lnTo>
                    <a:lnTo>
                      <a:pt x="27" y="123"/>
                    </a:lnTo>
                    <a:lnTo>
                      <a:pt x="24" y="122"/>
                    </a:lnTo>
                    <a:lnTo>
                      <a:pt x="23" y="119"/>
                    </a:lnTo>
                    <a:lnTo>
                      <a:pt x="0" y="8"/>
                    </a:lnTo>
                    <a:lnTo>
                      <a:pt x="0" y="5"/>
                    </a:lnTo>
                    <a:lnTo>
                      <a:pt x="3" y="2"/>
                    </a:lnTo>
                    <a:lnTo>
                      <a:pt x="6"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40" name="Freeform 6125"/>
              <p:cNvSpPr>
                <a:spLocks/>
              </p:cNvSpPr>
              <p:nvPr/>
            </p:nvSpPr>
            <p:spPr bwMode="auto">
              <a:xfrm>
                <a:off x="4336286" y="1701887"/>
                <a:ext cx="53347" cy="185234"/>
              </a:xfrm>
              <a:custGeom>
                <a:avLst/>
                <a:gdLst>
                  <a:gd name="T0" fmla="*/ 5 w 36"/>
                  <a:gd name="T1" fmla="*/ 0 h 125"/>
                  <a:gd name="T2" fmla="*/ 9 w 36"/>
                  <a:gd name="T3" fmla="*/ 0 h 125"/>
                  <a:gd name="T4" fmla="*/ 11 w 36"/>
                  <a:gd name="T5" fmla="*/ 3 h 125"/>
                  <a:gd name="T6" fmla="*/ 12 w 36"/>
                  <a:gd name="T7" fmla="*/ 6 h 125"/>
                  <a:gd name="T8" fmla="*/ 36 w 36"/>
                  <a:gd name="T9" fmla="*/ 118 h 125"/>
                  <a:gd name="T10" fmla="*/ 35 w 36"/>
                  <a:gd name="T11" fmla="*/ 121 h 125"/>
                  <a:gd name="T12" fmla="*/ 33 w 36"/>
                  <a:gd name="T13" fmla="*/ 124 h 125"/>
                  <a:gd name="T14" fmla="*/ 30 w 36"/>
                  <a:gd name="T15" fmla="*/ 125 h 125"/>
                  <a:gd name="T16" fmla="*/ 29 w 36"/>
                  <a:gd name="T17" fmla="*/ 125 h 125"/>
                  <a:gd name="T18" fmla="*/ 27 w 36"/>
                  <a:gd name="T19" fmla="*/ 124 h 125"/>
                  <a:gd name="T20" fmla="*/ 24 w 36"/>
                  <a:gd name="T21" fmla="*/ 122 h 125"/>
                  <a:gd name="T22" fmla="*/ 23 w 36"/>
                  <a:gd name="T23" fmla="*/ 119 h 125"/>
                  <a:gd name="T24" fmla="*/ 0 w 36"/>
                  <a:gd name="T25" fmla="*/ 8 h 125"/>
                  <a:gd name="T26" fmla="*/ 0 w 36"/>
                  <a:gd name="T27" fmla="*/ 5 h 125"/>
                  <a:gd name="T28" fmla="*/ 2 w 36"/>
                  <a:gd name="T29" fmla="*/ 2 h 125"/>
                  <a:gd name="T30" fmla="*/ 5 w 36"/>
                  <a:gd name="T3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125">
                    <a:moveTo>
                      <a:pt x="5" y="0"/>
                    </a:moveTo>
                    <a:lnTo>
                      <a:pt x="9" y="0"/>
                    </a:lnTo>
                    <a:lnTo>
                      <a:pt x="11" y="3"/>
                    </a:lnTo>
                    <a:lnTo>
                      <a:pt x="12" y="6"/>
                    </a:lnTo>
                    <a:lnTo>
                      <a:pt x="36" y="118"/>
                    </a:lnTo>
                    <a:lnTo>
                      <a:pt x="35" y="121"/>
                    </a:lnTo>
                    <a:lnTo>
                      <a:pt x="33" y="124"/>
                    </a:lnTo>
                    <a:lnTo>
                      <a:pt x="30" y="125"/>
                    </a:lnTo>
                    <a:lnTo>
                      <a:pt x="29" y="125"/>
                    </a:lnTo>
                    <a:lnTo>
                      <a:pt x="27" y="124"/>
                    </a:lnTo>
                    <a:lnTo>
                      <a:pt x="24" y="122"/>
                    </a:lnTo>
                    <a:lnTo>
                      <a:pt x="23" y="119"/>
                    </a:lnTo>
                    <a:lnTo>
                      <a:pt x="0" y="8"/>
                    </a:lnTo>
                    <a:lnTo>
                      <a:pt x="0" y="5"/>
                    </a:lnTo>
                    <a:lnTo>
                      <a:pt x="2" y="2"/>
                    </a:lnTo>
                    <a:lnTo>
                      <a:pt x="5"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grpSp>
      <p:sp>
        <p:nvSpPr>
          <p:cNvPr id="59" name="Content Placeholder 3"/>
          <p:cNvSpPr txBox="1">
            <a:spLocks/>
          </p:cNvSpPr>
          <p:nvPr/>
        </p:nvSpPr>
        <p:spPr>
          <a:xfrm>
            <a:off x="3412650" y="5407105"/>
            <a:ext cx="2334759" cy="699393"/>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4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Proud of being </a:t>
            </a:r>
            <a:br>
              <a:rPr kumimoji="0" lang="en-US" sz="14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br>
            <a:r>
              <a:rPr kumimoji="0" lang="en-US" sz="14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part of this </a:t>
            </a:r>
            <a:r>
              <a:rPr kumimoji="0" lang="en-US" sz="105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
            </a:r>
            <a:br>
              <a:rPr kumimoji="0" lang="en-US" sz="105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br>
            <a:r>
              <a:rPr kumimoji="0" lang="en-US" sz="1800" b="1" i="0" u="none" strike="noStrike" kern="1200" cap="none" spc="0" normalizeH="0" baseline="0" noProof="0" smtClean="0">
                <a:ln>
                  <a:noFill/>
                </a:ln>
                <a:solidFill>
                  <a:schemeClr val="bg1"/>
                </a:solidFill>
                <a:effectLst/>
                <a:uLnTx/>
                <a:uFillTx/>
                <a:latin typeface="Arial" pitchFamily="34" charset="0"/>
                <a:ea typeface="+mn-ea"/>
                <a:cs typeface="Arial" pitchFamily="34" charset="0"/>
              </a:rPr>
              <a:t>COMMUNITY!</a:t>
            </a:r>
            <a:endParaRPr kumimoji="0" lang="en-US" sz="1800" b="1"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grpSp>
        <p:nvGrpSpPr>
          <p:cNvPr id="60" name="Grupo 289"/>
          <p:cNvGrpSpPr/>
          <p:nvPr/>
        </p:nvGrpSpPr>
        <p:grpSpPr>
          <a:xfrm rot="16200000">
            <a:off x="6574170" y="1111976"/>
            <a:ext cx="334190" cy="336395"/>
            <a:chOff x="11101002" y="2625089"/>
            <a:chExt cx="449006" cy="451969"/>
          </a:xfrm>
          <a:solidFill>
            <a:sysClr val="window" lastClr="FFFFFF"/>
          </a:solidFill>
        </p:grpSpPr>
        <p:sp>
          <p:nvSpPr>
            <p:cNvPr id="61" name="Freeform 6740"/>
            <p:cNvSpPr>
              <a:spLocks noEditPoints="1"/>
            </p:cNvSpPr>
            <p:nvPr/>
          </p:nvSpPr>
          <p:spPr bwMode="auto">
            <a:xfrm>
              <a:off x="11101002" y="2625089"/>
              <a:ext cx="449006" cy="451969"/>
            </a:xfrm>
            <a:custGeom>
              <a:avLst/>
              <a:gdLst>
                <a:gd name="T0" fmla="*/ 151 w 303"/>
                <a:gd name="T1" fmla="*/ 27 h 305"/>
                <a:gd name="T2" fmla="*/ 118 w 303"/>
                <a:gd name="T3" fmla="*/ 32 h 305"/>
                <a:gd name="T4" fmla="*/ 88 w 303"/>
                <a:gd name="T5" fmla="*/ 45 h 305"/>
                <a:gd name="T6" fmla="*/ 63 w 303"/>
                <a:gd name="T7" fmla="*/ 65 h 305"/>
                <a:gd name="T8" fmla="*/ 43 w 303"/>
                <a:gd name="T9" fmla="*/ 90 h 305"/>
                <a:gd name="T10" fmla="*/ 31 w 303"/>
                <a:gd name="T11" fmla="*/ 119 h 305"/>
                <a:gd name="T12" fmla="*/ 27 w 303"/>
                <a:gd name="T13" fmla="*/ 153 h 305"/>
                <a:gd name="T14" fmla="*/ 31 w 303"/>
                <a:gd name="T15" fmla="*/ 186 h 305"/>
                <a:gd name="T16" fmla="*/ 43 w 303"/>
                <a:gd name="T17" fmla="*/ 215 h 305"/>
                <a:gd name="T18" fmla="*/ 63 w 303"/>
                <a:gd name="T19" fmla="*/ 240 h 305"/>
                <a:gd name="T20" fmla="*/ 88 w 303"/>
                <a:gd name="T21" fmla="*/ 260 h 305"/>
                <a:gd name="T22" fmla="*/ 118 w 303"/>
                <a:gd name="T23" fmla="*/ 274 h 305"/>
                <a:gd name="T24" fmla="*/ 151 w 303"/>
                <a:gd name="T25" fmla="*/ 278 h 305"/>
                <a:gd name="T26" fmla="*/ 184 w 303"/>
                <a:gd name="T27" fmla="*/ 274 h 305"/>
                <a:gd name="T28" fmla="*/ 214 w 303"/>
                <a:gd name="T29" fmla="*/ 260 h 305"/>
                <a:gd name="T30" fmla="*/ 240 w 303"/>
                <a:gd name="T31" fmla="*/ 240 h 305"/>
                <a:gd name="T32" fmla="*/ 259 w 303"/>
                <a:gd name="T33" fmla="*/ 215 h 305"/>
                <a:gd name="T34" fmla="*/ 271 w 303"/>
                <a:gd name="T35" fmla="*/ 186 h 305"/>
                <a:gd name="T36" fmla="*/ 276 w 303"/>
                <a:gd name="T37" fmla="*/ 153 h 305"/>
                <a:gd name="T38" fmla="*/ 271 w 303"/>
                <a:gd name="T39" fmla="*/ 119 h 305"/>
                <a:gd name="T40" fmla="*/ 259 w 303"/>
                <a:gd name="T41" fmla="*/ 90 h 305"/>
                <a:gd name="T42" fmla="*/ 240 w 303"/>
                <a:gd name="T43" fmla="*/ 65 h 305"/>
                <a:gd name="T44" fmla="*/ 214 w 303"/>
                <a:gd name="T45" fmla="*/ 45 h 305"/>
                <a:gd name="T46" fmla="*/ 184 w 303"/>
                <a:gd name="T47" fmla="*/ 32 h 305"/>
                <a:gd name="T48" fmla="*/ 151 w 303"/>
                <a:gd name="T49" fmla="*/ 27 h 305"/>
                <a:gd name="T50" fmla="*/ 151 w 303"/>
                <a:gd name="T51" fmla="*/ 0 h 305"/>
                <a:gd name="T52" fmla="*/ 186 w 303"/>
                <a:gd name="T53" fmla="*/ 5 h 305"/>
                <a:gd name="T54" fmla="*/ 219 w 303"/>
                <a:gd name="T55" fmla="*/ 17 h 305"/>
                <a:gd name="T56" fmla="*/ 246 w 303"/>
                <a:gd name="T57" fmla="*/ 35 h 305"/>
                <a:gd name="T58" fmla="*/ 270 w 303"/>
                <a:gd name="T59" fmla="*/ 57 h 305"/>
                <a:gd name="T60" fmla="*/ 288 w 303"/>
                <a:gd name="T61" fmla="*/ 86 h 305"/>
                <a:gd name="T62" fmla="*/ 300 w 303"/>
                <a:gd name="T63" fmla="*/ 117 h 305"/>
                <a:gd name="T64" fmla="*/ 303 w 303"/>
                <a:gd name="T65" fmla="*/ 153 h 305"/>
                <a:gd name="T66" fmla="*/ 300 w 303"/>
                <a:gd name="T67" fmla="*/ 188 h 305"/>
                <a:gd name="T68" fmla="*/ 288 w 303"/>
                <a:gd name="T69" fmla="*/ 219 h 305"/>
                <a:gd name="T70" fmla="*/ 270 w 303"/>
                <a:gd name="T71" fmla="*/ 248 h 305"/>
                <a:gd name="T72" fmla="*/ 246 w 303"/>
                <a:gd name="T73" fmla="*/ 271 h 305"/>
                <a:gd name="T74" fmla="*/ 219 w 303"/>
                <a:gd name="T75" fmla="*/ 289 h 305"/>
                <a:gd name="T76" fmla="*/ 186 w 303"/>
                <a:gd name="T77" fmla="*/ 301 h 305"/>
                <a:gd name="T78" fmla="*/ 151 w 303"/>
                <a:gd name="T79" fmla="*/ 305 h 305"/>
                <a:gd name="T80" fmla="*/ 117 w 303"/>
                <a:gd name="T81" fmla="*/ 301 h 305"/>
                <a:gd name="T82" fmla="*/ 85 w 303"/>
                <a:gd name="T83" fmla="*/ 289 h 305"/>
                <a:gd name="T84" fmla="*/ 57 w 303"/>
                <a:gd name="T85" fmla="*/ 271 h 305"/>
                <a:gd name="T86" fmla="*/ 33 w 303"/>
                <a:gd name="T87" fmla="*/ 248 h 305"/>
                <a:gd name="T88" fmla="*/ 15 w 303"/>
                <a:gd name="T89" fmla="*/ 219 h 305"/>
                <a:gd name="T90" fmla="*/ 4 w 303"/>
                <a:gd name="T91" fmla="*/ 188 h 305"/>
                <a:gd name="T92" fmla="*/ 0 w 303"/>
                <a:gd name="T93" fmla="*/ 153 h 305"/>
                <a:gd name="T94" fmla="*/ 4 w 303"/>
                <a:gd name="T95" fmla="*/ 117 h 305"/>
                <a:gd name="T96" fmla="*/ 15 w 303"/>
                <a:gd name="T97" fmla="*/ 86 h 305"/>
                <a:gd name="T98" fmla="*/ 33 w 303"/>
                <a:gd name="T99" fmla="*/ 57 h 305"/>
                <a:gd name="T100" fmla="*/ 57 w 303"/>
                <a:gd name="T101" fmla="*/ 35 h 305"/>
                <a:gd name="T102" fmla="*/ 85 w 303"/>
                <a:gd name="T103" fmla="*/ 17 h 305"/>
                <a:gd name="T104" fmla="*/ 117 w 303"/>
                <a:gd name="T105" fmla="*/ 5 h 305"/>
                <a:gd name="T106" fmla="*/ 151 w 303"/>
                <a:gd name="T10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3" h="305">
                  <a:moveTo>
                    <a:pt x="151" y="27"/>
                  </a:moveTo>
                  <a:lnTo>
                    <a:pt x="118" y="32"/>
                  </a:lnTo>
                  <a:lnTo>
                    <a:pt x="88" y="45"/>
                  </a:lnTo>
                  <a:lnTo>
                    <a:pt x="63" y="65"/>
                  </a:lnTo>
                  <a:lnTo>
                    <a:pt x="43" y="90"/>
                  </a:lnTo>
                  <a:lnTo>
                    <a:pt x="31" y="119"/>
                  </a:lnTo>
                  <a:lnTo>
                    <a:pt x="27" y="153"/>
                  </a:lnTo>
                  <a:lnTo>
                    <a:pt x="31" y="186"/>
                  </a:lnTo>
                  <a:lnTo>
                    <a:pt x="43" y="215"/>
                  </a:lnTo>
                  <a:lnTo>
                    <a:pt x="63" y="240"/>
                  </a:lnTo>
                  <a:lnTo>
                    <a:pt x="88" y="260"/>
                  </a:lnTo>
                  <a:lnTo>
                    <a:pt x="118" y="274"/>
                  </a:lnTo>
                  <a:lnTo>
                    <a:pt x="151" y="278"/>
                  </a:lnTo>
                  <a:lnTo>
                    <a:pt x="184" y="274"/>
                  </a:lnTo>
                  <a:lnTo>
                    <a:pt x="214" y="260"/>
                  </a:lnTo>
                  <a:lnTo>
                    <a:pt x="240" y="240"/>
                  </a:lnTo>
                  <a:lnTo>
                    <a:pt x="259" y="215"/>
                  </a:lnTo>
                  <a:lnTo>
                    <a:pt x="271" y="186"/>
                  </a:lnTo>
                  <a:lnTo>
                    <a:pt x="276" y="153"/>
                  </a:lnTo>
                  <a:lnTo>
                    <a:pt x="271" y="119"/>
                  </a:lnTo>
                  <a:lnTo>
                    <a:pt x="259" y="90"/>
                  </a:lnTo>
                  <a:lnTo>
                    <a:pt x="240" y="65"/>
                  </a:lnTo>
                  <a:lnTo>
                    <a:pt x="214" y="45"/>
                  </a:lnTo>
                  <a:lnTo>
                    <a:pt x="184" y="32"/>
                  </a:lnTo>
                  <a:lnTo>
                    <a:pt x="151" y="27"/>
                  </a:lnTo>
                  <a:close/>
                  <a:moveTo>
                    <a:pt x="151" y="0"/>
                  </a:moveTo>
                  <a:lnTo>
                    <a:pt x="186" y="5"/>
                  </a:lnTo>
                  <a:lnTo>
                    <a:pt x="219" y="17"/>
                  </a:lnTo>
                  <a:lnTo>
                    <a:pt x="246" y="35"/>
                  </a:lnTo>
                  <a:lnTo>
                    <a:pt x="270" y="57"/>
                  </a:lnTo>
                  <a:lnTo>
                    <a:pt x="288" y="86"/>
                  </a:lnTo>
                  <a:lnTo>
                    <a:pt x="300" y="117"/>
                  </a:lnTo>
                  <a:lnTo>
                    <a:pt x="303" y="153"/>
                  </a:lnTo>
                  <a:lnTo>
                    <a:pt x="300" y="188"/>
                  </a:lnTo>
                  <a:lnTo>
                    <a:pt x="288" y="219"/>
                  </a:lnTo>
                  <a:lnTo>
                    <a:pt x="270" y="248"/>
                  </a:lnTo>
                  <a:lnTo>
                    <a:pt x="246" y="271"/>
                  </a:lnTo>
                  <a:lnTo>
                    <a:pt x="219" y="289"/>
                  </a:lnTo>
                  <a:lnTo>
                    <a:pt x="186" y="301"/>
                  </a:lnTo>
                  <a:lnTo>
                    <a:pt x="151" y="305"/>
                  </a:lnTo>
                  <a:lnTo>
                    <a:pt x="117" y="301"/>
                  </a:lnTo>
                  <a:lnTo>
                    <a:pt x="85" y="289"/>
                  </a:lnTo>
                  <a:lnTo>
                    <a:pt x="57" y="271"/>
                  </a:lnTo>
                  <a:lnTo>
                    <a:pt x="33" y="248"/>
                  </a:lnTo>
                  <a:lnTo>
                    <a:pt x="15" y="219"/>
                  </a:lnTo>
                  <a:lnTo>
                    <a:pt x="4" y="188"/>
                  </a:lnTo>
                  <a:lnTo>
                    <a:pt x="0" y="153"/>
                  </a:lnTo>
                  <a:lnTo>
                    <a:pt x="4" y="117"/>
                  </a:lnTo>
                  <a:lnTo>
                    <a:pt x="15" y="86"/>
                  </a:lnTo>
                  <a:lnTo>
                    <a:pt x="33" y="57"/>
                  </a:lnTo>
                  <a:lnTo>
                    <a:pt x="57" y="35"/>
                  </a:lnTo>
                  <a:lnTo>
                    <a:pt x="85" y="17"/>
                  </a:lnTo>
                  <a:lnTo>
                    <a:pt x="117" y="5"/>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2" name="Freeform 6741"/>
            <p:cNvSpPr>
              <a:spLocks/>
            </p:cNvSpPr>
            <p:nvPr/>
          </p:nvSpPr>
          <p:spPr bwMode="auto">
            <a:xfrm>
              <a:off x="11341064" y="2788095"/>
              <a:ext cx="186715" cy="128923"/>
            </a:xfrm>
            <a:custGeom>
              <a:avLst/>
              <a:gdLst>
                <a:gd name="T0" fmla="*/ 0 w 126"/>
                <a:gd name="T1" fmla="*/ 0 h 87"/>
                <a:gd name="T2" fmla="*/ 126 w 126"/>
                <a:gd name="T3" fmla="*/ 43 h 87"/>
                <a:gd name="T4" fmla="*/ 0 w 126"/>
                <a:gd name="T5" fmla="*/ 87 h 87"/>
                <a:gd name="T6" fmla="*/ 0 w 126"/>
                <a:gd name="T7" fmla="*/ 75 h 87"/>
                <a:gd name="T8" fmla="*/ 13 w 126"/>
                <a:gd name="T9" fmla="*/ 69 h 87"/>
                <a:gd name="T10" fmla="*/ 24 w 126"/>
                <a:gd name="T11" fmla="*/ 57 h 87"/>
                <a:gd name="T12" fmla="*/ 27 w 126"/>
                <a:gd name="T13" fmla="*/ 43 h 87"/>
                <a:gd name="T14" fmla="*/ 24 w 126"/>
                <a:gd name="T15" fmla="*/ 28 h 87"/>
                <a:gd name="T16" fmla="*/ 13 w 126"/>
                <a:gd name="T17" fmla="*/ 16 h 87"/>
                <a:gd name="T18" fmla="*/ 0 w 126"/>
                <a:gd name="T19" fmla="*/ 10 h 87"/>
                <a:gd name="T20" fmla="*/ 0 w 126"/>
                <a:gd name="T2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7">
                  <a:moveTo>
                    <a:pt x="0" y="0"/>
                  </a:moveTo>
                  <a:lnTo>
                    <a:pt x="126" y="43"/>
                  </a:lnTo>
                  <a:lnTo>
                    <a:pt x="0" y="87"/>
                  </a:lnTo>
                  <a:lnTo>
                    <a:pt x="0" y="75"/>
                  </a:lnTo>
                  <a:lnTo>
                    <a:pt x="13" y="69"/>
                  </a:lnTo>
                  <a:lnTo>
                    <a:pt x="24" y="57"/>
                  </a:lnTo>
                  <a:lnTo>
                    <a:pt x="27" y="43"/>
                  </a:lnTo>
                  <a:lnTo>
                    <a:pt x="24" y="28"/>
                  </a:lnTo>
                  <a:lnTo>
                    <a:pt x="13" y="16"/>
                  </a:lnTo>
                  <a:lnTo>
                    <a:pt x="0" y="1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3" name="Freeform 6742"/>
            <p:cNvSpPr>
              <a:spLocks noEditPoints="1"/>
            </p:cNvSpPr>
            <p:nvPr/>
          </p:nvSpPr>
          <p:spPr bwMode="auto">
            <a:xfrm>
              <a:off x="11252152" y="2770312"/>
              <a:ext cx="161524" cy="161524"/>
            </a:xfrm>
            <a:custGeom>
              <a:avLst/>
              <a:gdLst>
                <a:gd name="T0" fmla="*/ 55 w 109"/>
                <a:gd name="T1" fmla="*/ 27 h 109"/>
                <a:gd name="T2" fmla="*/ 40 w 109"/>
                <a:gd name="T3" fmla="*/ 30 h 109"/>
                <a:gd name="T4" fmla="*/ 30 w 109"/>
                <a:gd name="T5" fmla="*/ 40 h 109"/>
                <a:gd name="T6" fmla="*/ 27 w 109"/>
                <a:gd name="T7" fmla="*/ 55 h 109"/>
                <a:gd name="T8" fmla="*/ 30 w 109"/>
                <a:gd name="T9" fmla="*/ 69 h 109"/>
                <a:gd name="T10" fmla="*/ 40 w 109"/>
                <a:gd name="T11" fmla="*/ 79 h 109"/>
                <a:gd name="T12" fmla="*/ 55 w 109"/>
                <a:gd name="T13" fmla="*/ 82 h 109"/>
                <a:gd name="T14" fmla="*/ 69 w 109"/>
                <a:gd name="T15" fmla="*/ 79 h 109"/>
                <a:gd name="T16" fmla="*/ 79 w 109"/>
                <a:gd name="T17" fmla="*/ 69 h 109"/>
                <a:gd name="T18" fmla="*/ 82 w 109"/>
                <a:gd name="T19" fmla="*/ 55 h 109"/>
                <a:gd name="T20" fmla="*/ 79 w 109"/>
                <a:gd name="T21" fmla="*/ 40 h 109"/>
                <a:gd name="T22" fmla="*/ 69 w 109"/>
                <a:gd name="T23" fmla="*/ 30 h 109"/>
                <a:gd name="T24" fmla="*/ 55 w 109"/>
                <a:gd name="T25" fmla="*/ 27 h 109"/>
                <a:gd name="T26" fmla="*/ 55 w 109"/>
                <a:gd name="T27" fmla="*/ 0 h 109"/>
                <a:gd name="T28" fmla="*/ 76 w 109"/>
                <a:gd name="T29" fmla="*/ 4 h 109"/>
                <a:gd name="T30" fmla="*/ 93 w 109"/>
                <a:gd name="T31" fmla="*/ 16 h 109"/>
                <a:gd name="T32" fmla="*/ 105 w 109"/>
                <a:gd name="T33" fmla="*/ 33 h 109"/>
                <a:gd name="T34" fmla="*/ 109 w 109"/>
                <a:gd name="T35" fmla="*/ 55 h 109"/>
                <a:gd name="T36" fmla="*/ 105 w 109"/>
                <a:gd name="T37" fmla="*/ 76 h 109"/>
                <a:gd name="T38" fmla="*/ 93 w 109"/>
                <a:gd name="T39" fmla="*/ 93 h 109"/>
                <a:gd name="T40" fmla="*/ 76 w 109"/>
                <a:gd name="T41" fmla="*/ 105 h 109"/>
                <a:gd name="T42" fmla="*/ 55 w 109"/>
                <a:gd name="T43" fmla="*/ 109 h 109"/>
                <a:gd name="T44" fmla="*/ 33 w 109"/>
                <a:gd name="T45" fmla="*/ 105 h 109"/>
                <a:gd name="T46" fmla="*/ 16 w 109"/>
                <a:gd name="T47" fmla="*/ 93 h 109"/>
                <a:gd name="T48" fmla="*/ 4 w 109"/>
                <a:gd name="T49" fmla="*/ 76 h 109"/>
                <a:gd name="T50" fmla="*/ 0 w 109"/>
                <a:gd name="T51" fmla="*/ 55 h 109"/>
                <a:gd name="T52" fmla="*/ 4 w 109"/>
                <a:gd name="T53" fmla="*/ 33 h 109"/>
                <a:gd name="T54" fmla="*/ 16 w 109"/>
                <a:gd name="T55" fmla="*/ 16 h 109"/>
                <a:gd name="T56" fmla="*/ 33 w 109"/>
                <a:gd name="T57" fmla="*/ 4 h 109"/>
                <a:gd name="T58" fmla="*/ 55 w 109"/>
                <a:gd name="T59"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9" h="109">
                  <a:moveTo>
                    <a:pt x="55" y="27"/>
                  </a:moveTo>
                  <a:lnTo>
                    <a:pt x="40" y="30"/>
                  </a:lnTo>
                  <a:lnTo>
                    <a:pt x="30" y="40"/>
                  </a:lnTo>
                  <a:lnTo>
                    <a:pt x="27" y="55"/>
                  </a:lnTo>
                  <a:lnTo>
                    <a:pt x="30" y="69"/>
                  </a:lnTo>
                  <a:lnTo>
                    <a:pt x="40" y="79"/>
                  </a:lnTo>
                  <a:lnTo>
                    <a:pt x="55" y="82"/>
                  </a:lnTo>
                  <a:lnTo>
                    <a:pt x="69" y="79"/>
                  </a:lnTo>
                  <a:lnTo>
                    <a:pt x="79" y="69"/>
                  </a:lnTo>
                  <a:lnTo>
                    <a:pt x="82" y="55"/>
                  </a:lnTo>
                  <a:lnTo>
                    <a:pt x="79" y="40"/>
                  </a:lnTo>
                  <a:lnTo>
                    <a:pt x="69" y="30"/>
                  </a:lnTo>
                  <a:lnTo>
                    <a:pt x="55" y="27"/>
                  </a:lnTo>
                  <a:close/>
                  <a:moveTo>
                    <a:pt x="55" y="0"/>
                  </a:moveTo>
                  <a:lnTo>
                    <a:pt x="76" y="4"/>
                  </a:lnTo>
                  <a:lnTo>
                    <a:pt x="93" y="16"/>
                  </a:lnTo>
                  <a:lnTo>
                    <a:pt x="105" y="33"/>
                  </a:lnTo>
                  <a:lnTo>
                    <a:pt x="109" y="55"/>
                  </a:lnTo>
                  <a:lnTo>
                    <a:pt x="105" y="76"/>
                  </a:lnTo>
                  <a:lnTo>
                    <a:pt x="93" y="93"/>
                  </a:lnTo>
                  <a:lnTo>
                    <a:pt x="76" y="105"/>
                  </a:lnTo>
                  <a:lnTo>
                    <a:pt x="55" y="109"/>
                  </a:lnTo>
                  <a:lnTo>
                    <a:pt x="33" y="105"/>
                  </a:lnTo>
                  <a:lnTo>
                    <a:pt x="16" y="93"/>
                  </a:lnTo>
                  <a:lnTo>
                    <a:pt x="4" y="76"/>
                  </a:lnTo>
                  <a:lnTo>
                    <a:pt x="0" y="55"/>
                  </a:lnTo>
                  <a:lnTo>
                    <a:pt x="4" y="33"/>
                  </a:lnTo>
                  <a:lnTo>
                    <a:pt x="16" y="16"/>
                  </a:lnTo>
                  <a:lnTo>
                    <a:pt x="33" y="4"/>
                  </a:lnTo>
                  <a:lnTo>
                    <a:pt x="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4" name="Freeform 6743"/>
            <p:cNvSpPr>
              <a:spLocks/>
            </p:cNvSpPr>
            <p:nvPr/>
          </p:nvSpPr>
          <p:spPr bwMode="auto">
            <a:xfrm>
              <a:off x="11315873" y="2636944"/>
              <a:ext cx="20746" cy="72612"/>
            </a:xfrm>
            <a:custGeom>
              <a:avLst/>
              <a:gdLst>
                <a:gd name="T0" fmla="*/ 6 w 14"/>
                <a:gd name="T1" fmla="*/ 0 h 49"/>
                <a:gd name="T2" fmla="*/ 9 w 14"/>
                <a:gd name="T3" fmla="*/ 1 h 49"/>
                <a:gd name="T4" fmla="*/ 12 w 14"/>
                <a:gd name="T5" fmla="*/ 3 h 49"/>
                <a:gd name="T6" fmla="*/ 14 w 14"/>
                <a:gd name="T7" fmla="*/ 6 h 49"/>
                <a:gd name="T8" fmla="*/ 14 w 14"/>
                <a:gd name="T9" fmla="*/ 42 h 49"/>
                <a:gd name="T10" fmla="*/ 12 w 14"/>
                <a:gd name="T11" fmla="*/ 45 h 49"/>
                <a:gd name="T12" fmla="*/ 9 w 14"/>
                <a:gd name="T13" fmla="*/ 48 h 49"/>
                <a:gd name="T14" fmla="*/ 6 w 14"/>
                <a:gd name="T15" fmla="*/ 49 h 49"/>
                <a:gd name="T16" fmla="*/ 3 w 14"/>
                <a:gd name="T17" fmla="*/ 48 h 49"/>
                <a:gd name="T18" fmla="*/ 0 w 14"/>
                <a:gd name="T19" fmla="*/ 45 h 49"/>
                <a:gd name="T20" fmla="*/ 0 w 14"/>
                <a:gd name="T21" fmla="*/ 42 h 49"/>
                <a:gd name="T22" fmla="*/ 0 w 14"/>
                <a:gd name="T23" fmla="*/ 6 h 49"/>
                <a:gd name="T24" fmla="*/ 0 w 14"/>
                <a:gd name="T25" fmla="*/ 3 h 49"/>
                <a:gd name="T26" fmla="*/ 3 w 14"/>
                <a:gd name="T27" fmla="*/ 1 h 49"/>
                <a:gd name="T28" fmla="*/ 6 w 14"/>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49">
                  <a:moveTo>
                    <a:pt x="6" y="0"/>
                  </a:moveTo>
                  <a:lnTo>
                    <a:pt x="9" y="1"/>
                  </a:lnTo>
                  <a:lnTo>
                    <a:pt x="12" y="3"/>
                  </a:lnTo>
                  <a:lnTo>
                    <a:pt x="14" y="6"/>
                  </a:lnTo>
                  <a:lnTo>
                    <a:pt x="14" y="42"/>
                  </a:lnTo>
                  <a:lnTo>
                    <a:pt x="12" y="45"/>
                  </a:lnTo>
                  <a:lnTo>
                    <a:pt x="9" y="48"/>
                  </a:lnTo>
                  <a:lnTo>
                    <a:pt x="6" y="49"/>
                  </a:lnTo>
                  <a:lnTo>
                    <a:pt x="3" y="48"/>
                  </a:lnTo>
                  <a:lnTo>
                    <a:pt x="0" y="45"/>
                  </a:lnTo>
                  <a:lnTo>
                    <a:pt x="0" y="42"/>
                  </a:lnTo>
                  <a:lnTo>
                    <a:pt x="0" y="6"/>
                  </a:lnTo>
                  <a:lnTo>
                    <a:pt x="0" y="3"/>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5" name="Freeform 6744"/>
            <p:cNvSpPr>
              <a:spLocks/>
            </p:cNvSpPr>
            <p:nvPr/>
          </p:nvSpPr>
          <p:spPr bwMode="auto">
            <a:xfrm>
              <a:off x="11315873" y="2994074"/>
              <a:ext cx="20746" cy="72612"/>
            </a:xfrm>
            <a:custGeom>
              <a:avLst/>
              <a:gdLst>
                <a:gd name="T0" fmla="*/ 6 w 14"/>
                <a:gd name="T1" fmla="*/ 0 h 49"/>
                <a:gd name="T2" fmla="*/ 9 w 14"/>
                <a:gd name="T3" fmla="*/ 0 h 49"/>
                <a:gd name="T4" fmla="*/ 12 w 14"/>
                <a:gd name="T5" fmla="*/ 3 h 49"/>
                <a:gd name="T6" fmla="*/ 14 w 14"/>
                <a:gd name="T7" fmla="*/ 6 h 49"/>
                <a:gd name="T8" fmla="*/ 14 w 14"/>
                <a:gd name="T9" fmla="*/ 43 h 49"/>
                <a:gd name="T10" fmla="*/ 12 w 14"/>
                <a:gd name="T11" fmla="*/ 46 h 49"/>
                <a:gd name="T12" fmla="*/ 9 w 14"/>
                <a:gd name="T13" fmla="*/ 47 h 49"/>
                <a:gd name="T14" fmla="*/ 6 w 14"/>
                <a:gd name="T15" fmla="*/ 49 h 49"/>
                <a:gd name="T16" fmla="*/ 3 w 14"/>
                <a:gd name="T17" fmla="*/ 47 h 49"/>
                <a:gd name="T18" fmla="*/ 0 w 14"/>
                <a:gd name="T19" fmla="*/ 46 h 49"/>
                <a:gd name="T20" fmla="*/ 0 w 14"/>
                <a:gd name="T21" fmla="*/ 43 h 49"/>
                <a:gd name="T22" fmla="*/ 0 w 14"/>
                <a:gd name="T23" fmla="*/ 6 h 49"/>
                <a:gd name="T24" fmla="*/ 0 w 14"/>
                <a:gd name="T25" fmla="*/ 3 h 49"/>
                <a:gd name="T26" fmla="*/ 3 w 14"/>
                <a:gd name="T27" fmla="*/ 0 h 49"/>
                <a:gd name="T28" fmla="*/ 6 w 14"/>
                <a:gd name="T2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49">
                  <a:moveTo>
                    <a:pt x="6" y="0"/>
                  </a:moveTo>
                  <a:lnTo>
                    <a:pt x="9" y="0"/>
                  </a:lnTo>
                  <a:lnTo>
                    <a:pt x="12" y="3"/>
                  </a:lnTo>
                  <a:lnTo>
                    <a:pt x="14" y="6"/>
                  </a:lnTo>
                  <a:lnTo>
                    <a:pt x="14" y="43"/>
                  </a:lnTo>
                  <a:lnTo>
                    <a:pt x="12" y="46"/>
                  </a:lnTo>
                  <a:lnTo>
                    <a:pt x="9" y="47"/>
                  </a:lnTo>
                  <a:lnTo>
                    <a:pt x="6" y="49"/>
                  </a:lnTo>
                  <a:lnTo>
                    <a:pt x="3" y="47"/>
                  </a:lnTo>
                  <a:lnTo>
                    <a:pt x="0" y="46"/>
                  </a:lnTo>
                  <a:lnTo>
                    <a:pt x="0" y="43"/>
                  </a:lnTo>
                  <a:lnTo>
                    <a:pt x="0" y="6"/>
                  </a:lnTo>
                  <a:lnTo>
                    <a:pt x="0" y="3"/>
                  </a:lnTo>
                  <a:lnTo>
                    <a:pt x="3" y="0"/>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6" name="Freeform 6745"/>
            <p:cNvSpPr>
              <a:spLocks/>
            </p:cNvSpPr>
            <p:nvPr/>
          </p:nvSpPr>
          <p:spPr bwMode="auto">
            <a:xfrm>
              <a:off x="11467023" y="2841442"/>
              <a:ext cx="74093" cy="19265"/>
            </a:xfrm>
            <a:custGeom>
              <a:avLst/>
              <a:gdLst>
                <a:gd name="T0" fmla="*/ 8 w 50"/>
                <a:gd name="T1" fmla="*/ 0 h 13"/>
                <a:gd name="T2" fmla="*/ 42 w 50"/>
                <a:gd name="T3" fmla="*/ 0 h 13"/>
                <a:gd name="T4" fmla="*/ 45 w 50"/>
                <a:gd name="T5" fmla="*/ 1 h 13"/>
                <a:gd name="T6" fmla="*/ 48 w 50"/>
                <a:gd name="T7" fmla="*/ 3 h 13"/>
                <a:gd name="T8" fmla="*/ 50 w 50"/>
                <a:gd name="T9" fmla="*/ 7 h 13"/>
                <a:gd name="T10" fmla="*/ 48 w 50"/>
                <a:gd name="T11" fmla="*/ 10 h 13"/>
                <a:gd name="T12" fmla="*/ 45 w 50"/>
                <a:gd name="T13" fmla="*/ 12 h 13"/>
                <a:gd name="T14" fmla="*/ 42 w 50"/>
                <a:gd name="T15" fmla="*/ 13 h 13"/>
                <a:gd name="T16" fmla="*/ 8 w 50"/>
                <a:gd name="T17" fmla="*/ 13 h 13"/>
                <a:gd name="T18" fmla="*/ 3 w 50"/>
                <a:gd name="T19" fmla="*/ 12 h 13"/>
                <a:gd name="T20" fmla="*/ 2 w 50"/>
                <a:gd name="T21" fmla="*/ 10 h 13"/>
                <a:gd name="T22" fmla="*/ 0 w 50"/>
                <a:gd name="T23" fmla="*/ 7 h 13"/>
                <a:gd name="T24" fmla="*/ 2 w 50"/>
                <a:gd name="T25" fmla="*/ 3 h 13"/>
                <a:gd name="T26" fmla="*/ 3 w 50"/>
                <a:gd name="T27" fmla="*/ 1 h 13"/>
                <a:gd name="T28" fmla="*/ 8 w 5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13">
                  <a:moveTo>
                    <a:pt x="8" y="0"/>
                  </a:moveTo>
                  <a:lnTo>
                    <a:pt x="42" y="0"/>
                  </a:lnTo>
                  <a:lnTo>
                    <a:pt x="45" y="1"/>
                  </a:lnTo>
                  <a:lnTo>
                    <a:pt x="48" y="3"/>
                  </a:lnTo>
                  <a:lnTo>
                    <a:pt x="50" y="7"/>
                  </a:lnTo>
                  <a:lnTo>
                    <a:pt x="48" y="10"/>
                  </a:lnTo>
                  <a:lnTo>
                    <a:pt x="45" y="12"/>
                  </a:lnTo>
                  <a:lnTo>
                    <a:pt x="42" y="13"/>
                  </a:lnTo>
                  <a:lnTo>
                    <a:pt x="8" y="13"/>
                  </a:lnTo>
                  <a:lnTo>
                    <a:pt x="3" y="12"/>
                  </a:lnTo>
                  <a:lnTo>
                    <a:pt x="2" y="10"/>
                  </a:lnTo>
                  <a:lnTo>
                    <a:pt x="0" y="7"/>
                  </a:lnTo>
                  <a:lnTo>
                    <a:pt x="2" y="3"/>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67" name="Freeform 6746"/>
            <p:cNvSpPr>
              <a:spLocks/>
            </p:cNvSpPr>
            <p:nvPr/>
          </p:nvSpPr>
          <p:spPr bwMode="auto">
            <a:xfrm>
              <a:off x="11111375" y="2841442"/>
              <a:ext cx="71130" cy="19265"/>
            </a:xfrm>
            <a:custGeom>
              <a:avLst/>
              <a:gdLst>
                <a:gd name="T0" fmla="*/ 6 w 48"/>
                <a:gd name="T1" fmla="*/ 0 h 13"/>
                <a:gd name="T2" fmla="*/ 42 w 48"/>
                <a:gd name="T3" fmla="*/ 0 h 13"/>
                <a:gd name="T4" fmla="*/ 45 w 48"/>
                <a:gd name="T5" fmla="*/ 1 h 13"/>
                <a:gd name="T6" fmla="*/ 47 w 48"/>
                <a:gd name="T7" fmla="*/ 3 h 13"/>
                <a:gd name="T8" fmla="*/ 48 w 48"/>
                <a:gd name="T9" fmla="*/ 7 h 13"/>
                <a:gd name="T10" fmla="*/ 47 w 48"/>
                <a:gd name="T11" fmla="*/ 10 h 13"/>
                <a:gd name="T12" fmla="*/ 45 w 48"/>
                <a:gd name="T13" fmla="*/ 12 h 13"/>
                <a:gd name="T14" fmla="*/ 42 w 48"/>
                <a:gd name="T15" fmla="*/ 13 h 13"/>
                <a:gd name="T16" fmla="*/ 6 w 48"/>
                <a:gd name="T17" fmla="*/ 13 h 13"/>
                <a:gd name="T18" fmla="*/ 3 w 48"/>
                <a:gd name="T19" fmla="*/ 12 h 13"/>
                <a:gd name="T20" fmla="*/ 0 w 48"/>
                <a:gd name="T21" fmla="*/ 10 h 13"/>
                <a:gd name="T22" fmla="*/ 0 w 48"/>
                <a:gd name="T23" fmla="*/ 7 h 13"/>
                <a:gd name="T24" fmla="*/ 0 w 48"/>
                <a:gd name="T25" fmla="*/ 3 h 13"/>
                <a:gd name="T26" fmla="*/ 3 w 48"/>
                <a:gd name="T27" fmla="*/ 1 h 13"/>
                <a:gd name="T28" fmla="*/ 6 w 48"/>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3">
                  <a:moveTo>
                    <a:pt x="6" y="0"/>
                  </a:moveTo>
                  <a:lnTo>
                    <a:pt x="42" y="0"/>
                  </a:lnTo>
                  <a:lnTo>
                    <a:pt x="45" y="1"/>
                  </a:lnTo>
                  <a:lnTo>
                    <a:pt x="47" y="3"/>
                  </a:lnTo>
                  <a:lnTo>
                    <a:pt x="48" y="7"/>
                  </a:lnTo>
                  <a:lnTo>
                    <a:pt x="47" y="10"/>
                  </a:lnTo>
                  <a:lnTo>
                    <a:pt x="45" y="12"/>
                  </a:lnTo>
                  <a:lnTo>
                    <a:pt x="42" y="13"/>
                  </a:lnTo>
                  <a:lnTo>
                    <a:pt x="6" y="13"/>
                  </a:lnTo>
                  <a:lnTo>
                    <a:pt x="3" y="12"/>
                  </a:lnTo>
                  <a:lnTo>
                    <a:pt x="0" y="10"/>
                  </a:lnTo>
                  <a:lnTo>
                    <a:pt x="0" y="7"/>
                  </a:lnTo>
                  <a:lnTo>
                    <a:pt x="0" y="3"/>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sp>
        <p:nvSpPr>
          <p:cNvPr id="68" name="Content Placeholder 3"/>
          <p:cNvSpPr txBox="1">
            <a:spLocks/>
          </p:cNvSpPr>
          <p:nvPr/>
        </p:nvSpPr>
        <p:spPr>
          <a:xfrm>
            <a:off x="7028452" y="1035281"/>
            <a:ext cx="2484906" cy="501890"/>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85000"/>
              </a:lnSpc>
              <a:spcBef>
                <a:spcPct val="20000"/>
              </a:spcBef>
              <a:spcAft>
                <a:spcPts val="700"/>
              </a:spcAft>
              <a:buClr>
                <a:srgbClr val="FC7216"/>
              </a:buClr>
              <a:buSzTx/>
              <a:buFont typeface="Arial" pitchFamily="34" charset="0"/>
              <a:buNone/>
              <a:tabLst/>
              <a:defRPr/>
            </a:pPr>
            <a:r>
              <a:rPr kumimoji="0" lang="pt-PT"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STRATEGY AND MARKET PRESENCE</a:t>
            </a:r>
            <a:endParaRPr kumimoji="0" lang="pt-PT" sz="1800" b="1"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cxnSp>
        <p:nvCxnSpPr>
          <p:cNvPr id="69" name="Straight Connector 68"/>
          <p:cNvCxnSpPr/>
          <p:nvPr/>
        </p:nvCxnSpPr>
        <p:spPr>
          <a:xfrm>
            <a:off x="6736761" y="1410710"/>
            <a:ext cx="0" cy="342784"/>
          </a:xfrm>
          <a:prstGeom prst="line">
            <a:avLst/>
          </a:prstGeom>
          <a:noFill/>
          <a:ln w="19050" cap="flat" cmpd="sng" algn="ctr">
            <a:solidFill>
              <a:sysClr val="window" lastClr="FFFFFF"/>
            </a:solidFill>
            <a:prstDash val="solid"/>
          </a:ln>
          <a:effectLst/>
        </p:spPr>
      </p:cxnSp>
      <p:sp>
        <p:nvSpPr>
          <p:cNvPr id="70" name="Content Placeholder 3"/>
          <p:cNvSpPr txBox="1">
            <a:spLocks/>
          </p:cNvSpPr>
          <p:nvPr/>
        </p:nvSpPr>
        <p:spPr>
          <a:xfrm>
            <a:off x="6921204" y="2267639"/>
            <a:ext cx="2467847" cy="671561"/>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700"/>
              </a:spcAft>
              <a:buClr>
                <a:srgbClr val="FC7216"/>
              </a:buClr>
              <a:buSzTx/>
              <a:buFont typeface="Arial" pitchFamily="34" charset="0"/>
              <a:buNone/>
              <a:tabLst/>
              <a:defRPr/>
            </a:pPr>
            <a:r>
              <a:rPr kumimoji="0" lang="en-US" sz="1800" b="1"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t># 1 IN THE WORLD </a:t>
            </a:r>
            <a:r>
              <a:rPr kumimoji="0" lang="en-US" sz="1200" b="1"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t/>
            </a:r>
            <a:br>
              <a:rPr kumimoji="0" lang="en-US" sz="1200" b="1"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t>in Telecom Revenue Assurance </a:t>
            </a:r>
            <a:br>
              <a:rPr kumimoji="0" lang="en-US" sz="1200" b="0"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br>
            <a:r>
              <a:rPr kumimoji="0" lang="en-US" sz="1200" b="0" i="0" u="none" strike="noStrike" kern="1200" cap="none" spc="0" normalizeH="0" baseline="0" noProof="0" dirty="0" smtClean="0">
                <a:ln>
                  <a:noFill/>
                </a:ln>
                <a:solidFill>
                  <a:sysClr val="window" lastClr="FFFFFF"/>
                </a:solidFill>
                <a:effectLst/>
                <a:uLnTx/>
                <a:uFillTx/>
                <a:latin typeface="Arial" pitchFamily="34" charset="0"/>
                <a:ea typeface="+mn-ea"/>
                <a:cs typeface="Arial" pitchFamily="34" charset="0"/>
              </a:rPr>
              <a:t>and Fraud Management Software</a:t>
            </a:r>
            <a:endParaRPr kumimoji="0" lang="en-US" sz="12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71" name="Content Placeholder 3"/>
          <p:cNvSpPr txBox="1">
            <a:spLocks/>
          </p:cNvSpPr>
          <p:nvPr/>
        </p:nvSpPr>
        <p:spPr>
          <a:xfrm>
            <a:off x="7216626" y="2896172"/>
            <a:ext cx="2030201" cy="667704"/>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0000"/>
              </a:lnSpc>
              <a:spcBef>
                <a:spcPct val="20000"/>
              </a:spcBef>
              <a:spcAft>
                <a:spcPts val="200"/>
              </a:spcAft>
              <a:buClr>
                <a:srgbClr val="FC7216"/>
              </a:buClr>
              <a:buSzTx/>
              <a:buFont typeface="Arial" pitchFamily="34" charset="0"/>
              <a:buNone/>
              <a:tabLst/>
              <a:defRPr/>
            </a:pPr>
            <a:r>
              <a:rPr kumimoji="0" lang="en-US" sz="11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Gartner</a:t>
            </a:r>
          </a:p>
          <a:p>
            <a:pPr marL="0" marR="0" lvl="0" indent="0" algn="l" defTabSz="914431" rtl="0" eaLnBrk="1" fontAlgn="auto" latinLnBrk="0" hangingPunct="1">
              <a:lnSpc>
                <a:spcPct val="90000"/>
              </a:lnSpc>
              <a:spcBef>
                <a:spcPct val="20000"/>
              </a:spcBef>
              <a:spcAft>
                <a:spcPts val="200"/>
              </a:spcAft>
              <a:buClr>
                <a:srgbClr val="FC7216"/>
              </a:buClr>
              <a:buSzTx/>
              <a:buFont typeface="Arial" pitchFamily="34" charset="0"/>
              <a:buNone/>
              <a:tabLst/>
              <a:defRPr/>
            </a:pPr>
            <a:r>
              <a:rPr kumimoji="0" lang="en-US" sz="11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Stratecast / Frost &amp; Sullivan</a:t>
            </a:r>
          </a:p>
          <a:p>
            <a:pPr marL="0" marR="0" lvl="0" indent="0" algn="l" defTabSz="914431" rtl="0" eaLnBrk="1" fontAlgn="auto" latinLnBrk="0" hangingPunct="1">
              <a:lnSpc>
                <a:spcPct val="90000"/>
              </a:lnSpc>
              <a:spcBef>
                <a:spcPct val="20000"/>
              </a:spcBef>
              <a:spcAft>
                <a:spcPts val="200"/>
              </a:spcAft>
              <a:buClr>
                <a:srgbClr val="FC7216"/>
              </a:buClr>
              <a:buSzTx/>
              <a:buFont typeface="Arial" pitchFamily="34" charset="0"/>
              <a:buNone/>
              <a:tabLst/>
              <a:defRPr/>
            </a:pPr>
            <a:r>
              <a:rPr kumimoji="0" lang="en-US" sz="11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Analysis Mason</a:t>
            </a:r>
            <a:endParaRPr kumimoji="0" lang="en-US" sz="11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cxnSp>
        <p:nvCxnSpPr>
          <p:cNvPr id="72" name="Straight Connector 71"/>
          <p:cNvCxnSpPr/>
          <p:nvPr/>
        </p:nvCxnSpPr>
        <p:spPr>
          <a:xfrm>
            <a:off x="7325522" y="3115020"/>
            <a:ext cx="1716575" cy="0"/>
          </a:xfrm>
          <a:prstGeom prst="line">
            <a:avLst/>
          </a:prstGeom>
          <a:noFill/>
          <a:ln w="3175" cap="flat" cmpd="sng" algn="ctr">
            <a:solidFill>
              <a:sysClr val="window" lastClr="FFFFFF">
                <a:alpha val="90000"/>
              </a:sysClr>
            </a:solidFill>
            <a:prstDash val="solid"/>
          </a:ln>
          <a:effectLst/>
        </p:spPr>
      </p:cxnSp>
      <p:cxnSp>
        <p:nvCxnSpPr>
          <p:cNvPr id="73" name="Straight Connector 72"/>
          <p:cNvCxnSpPr/>
          <p:nvPr/>
        </p:nvCxnSpPr>
        <p:spPr>
          <a:xfrm>
            <a:off x="7325522" y="3346019"/>
            <a:ext cx="1716575" cy="0"/>
          </a:xfrm>
          <a:prstGeom prst="line">
            <a:avLst/>
          </a:prstGeom>
          <a:noFill/>
          <a:ln w="3175" cap="flat" cmpd="sng" algn="ctr">
            <a:solidFill>
              <a:sysClr val="window" lastClr="FFFFFF">
                <a:alpha val="90000"/>
              </a:sysClr>
            </a:solidFill>
            <a:prstDash val="solid"/>
          </a:ln>
          <a:effectLst/>
        </p:spPr>
      </p:cxnSp>
      <p:sp>
        <p:nvSpPr>
          <p:cNvPr id="74" name="Content Placeholder 3"/>
          <p:cNvSpPr txBox="1">
            <a:spLocks/>
          </p:cNvSpPr>
          <p:nvPr/>
        </p:nvSpPr>
        <p:spPr>
          <a:xfrm>
            <a:off x="6921204" y="3745987"/>
            <a:ext cx="2467847" cy="887498"/>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5000"/>
              </a:lnSpc>
              <a:spcBef>
                <a:spcPct val="20000"/>
              </a:spcBef>
              <a:spcAft>
                <a:spcPts val="700"/>
              </a:spcAft>
              <a:buClr>
                <a:srgbClr val="FC7216"/>
              </a:buClr>
              <a:buSzTx/>
              <a:buFont typeface="Arial" pitchFamily="34" charset="0"/>
              <a:buNone/>
              <a:tabLst/>
              <a:defRPr/>
            </a:pP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World class </a:t>
            </a:r>
            <a:b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br>
            <a:r>
              <a:rPr kumimoji="0" lang="en-US" sz="18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reference customers </a:t>
            </a:r>
            <a: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in Telecom, Retail, Energy, Healthcare and Financial Industries</a:t>
            </a:r>
            <a:endParaRPr kumimoji="0" lang="en-US" sz="12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
        <p:nvSpPr>
          <p:cNvPr id="75" name="Content Placeholder 3"/>
          <p:cNvSpPr txBox="1">
            <a:spLocks/>
          </p:cNvSpPr>
          <p:nvPr/>
        </p:nvSpPr>
        <p:spPr>
          <a:xfrm>
            <a:off x="7028452" y="5087337"/>
            <a:ext cx="2360599" cy="1057050"/>
          </a:xfrm>
          <a:prstGeom prst="rect">
            <a:avLst/>
          </a:prstGeom>
        </p:spPr>
        <p:txBody>
          <a:bodyPr vert="horz" wrap="square" lIns="91440" tIns="45720" rIns="91440" bIns="45720" rtlCol="0">
            <a:noAutofit/>
          </a:bodyPr>
          <a:lstStyle>
            <a:lvl1pPr marL="0" indent="0" algn="l" defTabSz="914431" rtl="0" eaLnBrk="1" latinLnBrk="0" hangingPunct="1">
              <a:lnSpc>
                <a:spcPct val="85000"/>
              </a:lnSpc>
              <a:spcBef>
                <a:spcPct val="20000"/>
              </a:spcBef>
              <a:spcAft>
                <a:spcPts val="700"/>
              </a:spcAft>
              <a:buClr>
                <a:srgbClr val="FC7216"/>
              </a:buClr>
              <a:buFont typeface="Arial" pitchFamily="34" charset="0"/>
              <a:buNone/>
              <a:defRPr sz="2000" kern="1200" baseline="0">
                <a:solidFill>
                  <a:schemeClr val="tx1"/>
                </a:solidFill>
                <a:latin typeface="Arial" pitchFamily="34" charset="0"/>
                <a:ea typeface="+mn-ea"/>
                <a:cs typeface="Arial" pitchFamily="34" charset="0"/>
              </a:defRPr>
            </a:lvl1pPr>
            <a:lvl2pPr marL="180981" indent="-180981" algn="l" defTabSz="914431" rtl="0" eaLnBrk="1" latinLnBrk="0" hangingPunct="1">
              <a:lnSpc>
                <a:spcPct val="85000"/>
              </a:lnSpc>
              <a:spcBef>
                <a:spcPct val="20000"/>
              </a:spcBef>
              <a:spcAft>
                <a:spcPts val="700"/>
              </a:spcAft>
              <a:buClr>
                <a:srgbClr val="FC7216"/>
              </a:buClr>
              <a:buSzPct val="80000"/>
              <a:buFont typeface="Century Gothic" pitchFamily="34" charset="0"/>
              <a:buChar char="●"/>
              <a:defRPr sz="2000" kern="1200">
                <a:solidFill>
                  <a:schemeClr val="tx1"/>
                </a:solidFill>
                <a:latin typeface="Arial" pitchFamily="34" charset="0"/>
                <a:ea typeface="+mn-ea"/>
                <a:cs typeface="Arial" pitchFamily="34" charset="0"/>
              </a:defRPr>
            </a:lvl2pPr>
            <a:lvl3pPr marL="361963" indent="-180981" algn="l" defTabSz="914431" rtl="0" eaLnBrk="1" latinLnBrk="0" hangingPunct="1">
              <a:lnSpc>
                <a:spcPct val="85000"/>
              </a:lnSpc>
              <a:spcBef>
                <a:spcPct val="20000"/>
              </a:spcBef>
              <a:spcAft>
                <a:spcPts val="700"/>
              </a:spcAft>
              <a:buClr>
                <a:srgbClr val="FC7216"/>
              </a:buClr>
              <a:buFont typeface="Arial" pitchFamily="34" charset="0"/>
              <a:buChar char="•"/>
              <a:defRPr sz="1800" kern="1200">
                <a:solidFill>
                  <a:schemeClr val="tx1"/>
                </a:solidFill>
                <a:latin typeface="Arial" pitchFamily="34" charset="0"/>
                <a:ea typeface="+mn-ea"/>
                <a:cs typeface="Arial" pitchFamily="34" charset="0"/>
              </a:defRPr>
            </a:lvl3pPr>
            <a:lvl4pPr marL="542944" indent="-180981" algn="l" defTabSz="914431" rtl="0" eaLnBrk="1" latinLnBrk="0" hangingPunct="1">
              <a:lnSpc>
                <a:spcPct val="85000"/>
              </a:lnSpc>
              <a:spcBef>
                <a:spcPct val="20000"/>
              </a:spcBef>
              <a:spcAft>
                <a:spcPts val="700"/>
              </a:spcAft>
              <a:buClr>
                <a:srgbClr val="FC7216"/>
              </a:buClr>
              <a:buSzPct val="50000"/>
              <a:buFont typeface="Courier New" pitchFamily="49" charset="0"/>
              <a:buChar char="o"/>
              <a:tabLst>
                <a:tab pos="361963" algn="l"/>
              </a:tabLst>
              <a:defRPr sz="1600" kern="1200">
                <a:solidFill>
                  <a:schemeClr val="tx1"/>
                </a:solidFill>
                <a:latin typeface="Arial" pitchFamily="34" charset="0"/>
                <a:ea typeface="+mn-ea"/>
                <a:cs typeface="Arial" pitchFamily="34" charset="0"/>
              </a:defRPr>
            </a:lvl4pPr>
            <a:lvl5pPr marL="2057471"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86"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0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17"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332" indent="-228608" algn="l" defTabSz="914431"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31" rtl="0" eaLnBrk="1" fontAlgn="auto" latinLnBrk="0" hangingPunct="1">
              <a:lnSpc>
                <a:spcPct val="95000"/>
              </a:lnSpc>
              <a:spcBef>
                <a:spcPct val="20000"/>
              </a:spcBef>
              <a:spcAft>
                <a:spcPts val="700"/>
              </a:spcAft>
              <a:buClr>
                <a:srgbClr val="FC7216"/>
              </a:buClr>
              <a:buSzTx/>
              <a:buFont typeface="Arial" pitchFamily="34" charset="0"/>
              <a:buNone/>
              <a:tabLst/>
              <a:defRPr/>
            </a:pPr>
            <a:r>
              <a:rPr kumimoji="0" lang="en-US" sz="14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INDIRECT </a:t>
            </a:r>
            <a:br>
              <a:rPr kumimoji="0" lang="en-US" sz="14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br>
            <a:r>
              <a:rPr kumimoji="0" lang="en-US" sz="14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CHANNEL STRATEGY</a:t>
            </a:r>
            <a:br>
              <a:rPr kumimoji="0" lang="en-US" sz="1400" b="1"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br>
            <a: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has successfully started </a:t>
            </a:r>
            <a:b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br>
            <a: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with two global/Worldwide </a:t>
            </a:r>
            <a:b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br>
            <a:r>
              <a:rPr kumimoji="0" lang="en-US" sz="1200" b="0" i="0" u="none" strike="noStrike" kern="1200" cap="none" spc="0" normalizeH="0" baseline="0" noProof="0" smtClean="0">
                <a:ln>
                  <a:noFill/>
                </a:ln>
                <a:solidFill>
                  <a:sysClr val="window" lastClr="FFFFFF"/>
                </a:solidFill>
                <a:effectLst/>
                <a:uLnTx/>
                <a:uFillTx/>
                <a:latin typeface="Arial" pitchFamily="34" charset="0"/>
                <a:ea typeface="+mn-ea"/>
                <a:cs typeface="Arial" pitchFamily="34" charset="0"/>
              </a:rPr>
              <a:t>partners already certified</a:t>
            </a:r>
            <a:endParaRPr kumimoji="0" lang="en-US" sz="12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grpSp>
        <p:nvGrpSpPr>
          <p:cNvPr id="76" name="Group 75"/>
          <p:cNvGrpSpPr/>
          <p:nvPr/>
        </p:nvGrpSpPr>
        <p:grpSpPr>
          <a:xfrm>
            <a:off x="6455469" y="1796573"/>
            <a:ext cx="562584" cy="3937174"/>
            <a:chOff x="4519792" y="1741250"/>
            <a:chExt cx="562584" cy="3937174"/>
          </a:xfrm>
        </p:grpSpPr>
        <p:cxnSp>
          <p:nvCxnSpPr>
            <p:cNvPr id="77" name="Straight Connector 76"/>
            <p:cNvCxnSpPr/>
            <p:nvPr/>
          </p:nvCxnSpPr>
          <p:spPr>
            <a:xfrm>
              <a:off x="4801084" y="1741250"/>
              <a:ext cx="0" cy="496112"/>
            </a:xfrm>
            <a:prstGeom prst="line">
              <a:avLst/>
            </a:prstGeom>
            <a:noFill/>
            <a:ln w="19050" cap="flat" cmpd="sng" algn="ctr">
              <a:solidFill>
                <a:sysClr val="window" lastClr="FFFFFF"/>
              </a:solidFill>
              <a:prstDash val="solid"/>
            </a:ln>
            <a:effectLst/>
          </p:spPr>
        </p:cxnSp>
        <p:cxnSp>
          <p:nvCxnSpPr>
            <p:cNvPr id="78" name="Straight Connector 77"/>
            <p:cNvCxnSpPr/>
            <p:nvPr/>
          </p:nvCxnSpPr>
          <p:spPr>
            <a:xfrm>
              <a:off x="4801084" y="2563231"/>
              <a:ext cx="0" cy="1118432"/>
            </a:xfrm>
            <a:prstGeom prst="line">
              <a:avLst/>
            </a:prstGeom>
            <a:noFill/>
            <a:ln w="19050" cap="flat" cmpd="sng" algn="ctr">
              <a:solidFill>
                <a:sysClr val="window" lastClr="FFFFFF"/>
              </a:solidFill>
              <a:prstDash val="solid"/>
            </a:ln>
            <a:effectLst/>
          </p:spPr>
        </p:cxnSp>
        <p:sp>
          <p:nvSpPr>
            <p:cNvPr id="79" name="Freeform 7080"/>
            <p:cNvSpPr>
              <a:spLocks noEditPoints="1"/>
            </p:cNvSpPr>
            <p:nvPr/>
          </p:nvSpPr>
          <p:spPr bwMode="auto">
            <a:xfrm>
              <a:off x="4624728" y="2216194"/>
              <a:ext cx="366446" cy="367660"/>
            </a:xfrm>
            <a:custGeom>
              <a:avLst/>
              <a:gdLst>
                <a:gd name="T0" fmla="*/ 126 w 302"/>
                <a:gd name="T1" fmla="*/ 29 h 303"/>
                <a:gd name="T2" fmla="*/ 81 w 302"/>
                <a:gd name="T3" fmla="*/ 47 h 303"/>
                <a:gd name="T4" fmla="*/ 47 w 302"/>
                <a:gd name="T5" fmla="*/ 83 h 303"/>
                <a:gd name="T6" fmla="*/ 29 w 302"/>
                <a:gd name="T7" fmla="*/ 128 h 303"/>
                <a:gd name="T8" fmla="*/ 29 w 302"/>
                <a:gd name="T9" fmla="*/ 176 h 303"/>
                <a:gd name="T10" fmla="*/ 47 w 302"/>
                <a:gd name="T11" fmla="*/ 221 h 303"/>
                <a:gd name="T12" fmla="*/ 81 w 302"/>
                <a:gd name="T13" fmla="*/ 257 h 303"/>
                <a:gd name="T14" fmla="*/ 126 w 302"/>
                <a:gd name="T15" fmla="*/ 275 h 303"/>
                <a:gd name="T16" fmla="*/ 176 w 302"/>
                <a:gd name="T17" fmla="*/ 275 h 303"/>
                <a:gd name="T18" fmla="*/ 221 w 302"/>
                <a:gd name="T19" fmla="*/ 257 h 303"/>
                <a:gd name="T20" fmla="*/ 258 w 302"/>
                <a:gd name="T21" fmla="*/ 218 h 303"/>
                <a:gd name="T22" fmla="*/ 276 w 302"/>
                <a:gd name="T23" fmla="*/ 165 h 303"/>
                <a:gd name="T24" fmla="*/ 270 w 302"/>
                <a:gd name="T25" fmla="*/ 111 h 303"/>
                <a:gd name="T26" fmla="*/ 240 w 302"/>
                <a:gd name="T27" fmla="*/ 63 h 303"/>
                <a:gd name="T28" fmla="*/ 200 w 302"/>
                <a:gd name="T29" fmla="*/ 36 h 303"/>
                <a:gd name="T30" fmla="*/ 152 w 302"/>
                <a:gd name="T31" fmla="*/ 26 h 303"/>
                <a:gd name="T32" fmla="*/ 180 w 302"/>
                <a:gd name="T33" fmla="*/ 3 h 303"/>
                <a:gd name="T34" fmla="*/ 234 w 302"/>
                <a:gd name="T35" fmla="*/ 26 h 303"/>
                <a:gd name="T36" fmla="*/ 279 w 302"/>
                <a:gd name="T37" fmla="*/ 72 h 303"/>
                <a:gd name="T38" fmla="*/ 302 w 302"/>
                <a:gd name="T39" fmla="*/ 135 h 303"/>
                <a:gd name="T40" fmla="*/ 294 w 302"/>
                <a:gd name="T41" fmla="*/ 201 h 303"/>
                <a:gd name="T42" fmla="*/ 258 w 302"/>
                <a:gd name="T43" fmla="*/ 258 h 303"/>
                <a:gd name="T44" fmla="*/ 209 w 302"/>
                <a:gd name="T45" fmla="*/ 291 h 303"/>
                <a:gd name="T46" fmla="*/ 152 w 302"/>
                <a:gd name="T47" fmla="*/ 303 h 303"/>
                <a:gd name="T48" fmla="*/ 93 w 302"/>
                <a:gd name="T49" fmla="*/ 291 h 303"/>
                <a:gd name="T50" fmla="*/ 44 w 302"/>
                <a:gd name="T51" fmla="*/ 258 h 303"/>
                <a:gd name="T52" fmla="*/ 12 w 302"/>
                <a:gd name="T53" fmla="*/ 210 h 303"/>
                <a:gd name="T54" fmla="*/ 0 w 302"/>
                <a:gd name="T55" fmla="*/ 152 h 303"/>
                <a:gd name="T56" fmla="*/ 12 w 302"/>
                <a:gd name="T57" fmla="*/ 93 h 303"/>
                <a:gd name="T58" fmla="*/ 44 w 302"/>
                <a:gd name="T59" fmla="*/ 45 h 303"/>
                <a:gd name="T60" fmla="*/ 93 w 302"/>
                <a:gd name="T61" fmla="*/ 12 h 303"/>
                <a:gd name="T62" fmla="*/ 152 w 302"/>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2" h="303">
                  <a:moveTo>
                    <a:pt x="152" y="26"/>
                  </a:moveTo>
                  <a:lnTo>
                    <a:pt x="126" y="29"/>
                  </a:lnTo>
                  <a:lnTo>
                    <a:pt x="104" y="36"/>
                  </a:lnTo>
                  <a:lnTo>
                    <a:pt x="81" y="47"/>
                  </a:lnTo>
                  <a:lnTo>
                    <a:pt x="63" y="63"/>
                  </a:lnTo>
                  <a:lnTo>
                    <a:pt x="47" y="83"/>
                  </a:lnTo>
                  <a:lnTo>
                    <a:pt x="35" y="104"/>
                  </a:lnTo>
                  <a:lnTo>
                    <a:pt x="29" y="128"/>
                  </a:lnTo>
                  <a:lnTo>
                    <a:pt x="26" y="152"/>
                  </a:lnTo>
                  <a:lnTo>
                    <a:pt x="29" y="176"/>
                  </a:lnTo>
                  <a:lnTo>
                    <a:pt x="35" y="200"/>
                  </a:lnTo>
                  <a:lnTo>
                    <a:pt x="47" y="221"/>
                  </a:lnTo>
                  <a:lnTo>
                    <a:pt x="63" y="240"/>
                  </a:lnTo>
                  <a:lnTo>
                    <a:pt x="81" y="257"/>
                  </a:lnTo>
                  <a:lnTo>
                    <a:pt x="104" y="267"/>
                  </a:lnTo>
                  <a:lnTo>
                    <a:pt x="126" y="275"/>
                  </a:lnTo>
                  <a:lnTo>
                    <a:pt x="152" y="278"/>
                  </a:lnTo>
                  <a:lnTo>
                    <a:pt x="176" y="275"/>
                  </a:lnTo>
                  <a:lnTo>
                    <a:pt x="200" y="267"/>
                  </a:lnTo>
                  <a:lnTo>
                    <a:pt x="221" y="257"/>
                  </a:lnTo>
                  <a:lnTo>
                    <a:pt x="240" y="240"/>
                  </a:lnTo>
                  <a:lnTo>
                    <a:pt x="258" y="218"/>
                  </a:lnTo>
                  <a:lnTo>
                    <a:pt x="270" y="192"/>
                  </a:lnTo>
                  <a:lnTo>
                    <a:pt x="276" y="165"/>
                  </a:lnTo>
                  <a:lnTo>
                    <a:pt x="276" y="138"/>
                  </a:lnTo>
                  <a:lnTo>
                    <a:pt x="270" y="111"/>
                  </a:lnTo>
                  <a:lnTo>
                    <a:pt x="258" y="86"/>
                  </a:lnTo>
                  <a:lnTo>
                    <a:pt x="240" y="63"/>
                  </a:lnTo>
                  <a:lnTo>
                    <a:pt x="221" y="47"/>
                  </a:lnTo>
                  <a:lnTo>
                    <a:pt x="200" y="36"/>
                  </a:lnTo>
                  <a:lnTo>
                    <a:pt x="176" y="29"/>
                  </a:lnTo>
                  <a:lnTo>
                    <a:pt x="152" y="26"/>
                  </a:lnTo>
                  <a:close/>
                  <a:moveTo>
                    <a:pt x="152" y="0"/>
                  </a:moveTo>
                  <a:lnTo>
                    <a:pt x="180" y="3"/>
                  </a:lnTo>
                  <a:lnTo>
                    <a:pt x="209" y="12"/>
                  </a:lnTo>
                  <a:lnTo>
                    <a:pt x="234" y="26"/>
                  </a:lnTo>
                  <a:lnTo>
                    <a:pt x="258" y="45"/>
                  </a:lnTo>
                  <a:lnTo>
                    <a:pt x="279" y="72"/>
                  </a:lnTo>
                  <a:lnTo>
                    <a:pt x="294" y="102"/>
                  </a:lnTo>
                  <a:lnTo>
                    <a:pt x="302" y="135"/>
                  </a:lnTo>
                  <a:lnTo>
                    <a:pt x="302" y="168"/>
                  </a:lnTo>
                  <a:lnTo>
                    <a:pt x="294" y="201"/>
                  </a:lnTo>
                  <a:lnTo>
                    <a:pt x="279" y="231"/>
                  </a:lnTo>
                  <a:lnTo>
                    <a:pt x="258" y="258"/>
                  </a:lnTo>
                  <a:lnTo>
                    <a:pt x="234" y="278"/>
                  </a:lnTo>
                  <a:lnTo>
                    <a:pt x="209" y="291"/>
                  </a:lnTo>
                  <a:lnTo>
                    <a:pt x="180" y="300"/>
                  </a:lnTo>
                  <a:lnTo>
                    <a:pt x="152" y="303"/>
                  </a:lnTo>
                  <a:lnTo>
                    <a:pt x="122" y="300"/>
                  </a:lnTo>
                  <a:lnTo>
                    <a:pt x="93" y="291"/>
                  </a:lnTo>
                  <a:lnTo>
                    <a:pt x="68" y="278"/>
                  </a:lnTo>
                  <a:lnTo>
                    <a:pt x="44" y="258"/>
                  </a:lnTo>
                  <a:lnTo>
                    <a:pt x="26" y="236"/>
                  </a:lnTo>
                  <a:lnTo>
                    <a:pt x="12" y="210"/>
                  </a:lnTo>
                  <a:lnTo>
                    <a:pt x="3" y="182"/>
                  </a:lnTo>
                  <a:lnTo>
                    <a:pt x="0" y="152"/>
                  </a:lnTo>
                  <a:lnTo>
                    <a:pt x="3" y="122"/>
                  </a:lnTo>
                  <a:lnTo>
                    <a:pt x="12" y="93"/>
                  </a:lnTo>
                  <a:lnTo>
                    <a:pt x="26" y="68"/>
                  </a:lnTo>
                  <a:lnTo>
                    <a:pt x="44" y="45"/>
                  </a:lnTo>
                  <a:lnTo>
                    <a:pt x="68" y="26"/>
                  </a:lnTo>
                  <a:lnTo>
                    <a:pt x="93" y="12"/>
                  </a:lnTo>
                  <a:lnTo>
                    <a:pt x="122" y="3"/>
                  </a:lnTo>
                  <a:lnTo>
                    <a:pt x="152"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nvGrpSpPr>
            <p:cNvPr id="80" name="Grupo 316"/>
            <p:cNvGrpSpPr/>
            <p:nvPr/>
          </p:nvGrpSpPr>
          <p:grpSpPr>
            <a:xfrm>
              <a:off x="4702866" y="2316942"/>
              <a:ext cx="208677" cy="186342"/>
              <a:chOff x="9903653" y="1444041"/>
              <a:chExt cx="484571" cy="432706"/>
            </a:xfrm>
            <a:solidFill>
              <a:sysClr val="window" lastClr="FFFFFF"/>
            </a:solidFill>
          </p:grpSpPr>
          <p:sp>
            <p:nvSpPr>
              <p:cNvPr id="92" name="Freeform 7967"/>
              <p:cNvSpPr>
                <a:spLocks noEditPoints="1"/>
              </p:cNvSpPr>
              <p:nvPr/>
            </p:nvSpPr>
            <p:spPr bwMode="auto">
              <a:xfrm>
                <a:off x="9994047" y="1444041"/>
                <a:ext cx="302301" cy="309710"/>
              </a:xfrm>
              <a:custGeom>
                <a:avLst/>
                <a:gdLst>
                  <a:gd name="T0" fmla="*/ 26 w 204"/>
                  <a:gd name="T1" fmla="*/ 27 h 209"/>
                  <a:gd name="T2" fmla="*/ 26 w 204"/>
                  <a:gd name="T3" fmla="*/ 106 h 209"/>
                  <a:gd name="T4" fmla="*/ 29 w 204"/>
                  <a:gd name="T5" fmla="*/ 130 h 209"/>
                  <a:gd name="T6" fmla="*/ 41 w 204"/>
                  <a:gd name="T7" fmla="*/ 152 h 209"/>
                  <a:gd name="T8" fmla="*/ 57 w 204"/>
                  <a:gd name="T9" fmla="*/ 169 h 209"/>
                  <a:gd name="T10" fmla="*/ 78 w 204"/>
                  <a:gd name="T11" fmla="*/ 179 h 209"/>
                  <a:gd name="T12" fmla="*/ 102 w 204"/>
                  <a:gd name="T13" fmla="*/ 184 h 209"/>
                  <a:gd name="T14" fmla="*/ 126 w 204"/>
                  <a:gd name="T15" fmla="*/ 179 h 209"/>
                  <a:gd name="T16" fmla="*/ 147 w 204"/>
                  <a:gd name="T17" fmla="*/ 169 h 209"/>
                  <a:gd name="T18" fmla="*/ 164 w 204"/>
                  <a:gd name="T19" fmla="*/ 152 h 209"/>
                  <a:gd name="T20" fmla="*/ 176 w 204"/>
                  <a:gd name="T21" fmla="*/ 130 h 209"/>
                  <a:gd name="T22" fmla="*/ 179 w 204"/>
                  <a:gd name="T23" fmla="*/ 106 h 209"/>
                  <a:gd name="T24" fmla="*/ 179 w 204"/>
                  <a:gd name="T25" fmla="*/ 27 h 209"/>
                  <a:gd name="T26" fmla="*/ 26 w 204"/>
                  <a:gd name="T27" fmla="*/ 27 h 209"/>
                  <a:gd name="T28" fmla="*/ 12 w 204"/>
                  <a:gd name="T29" fmla="*/ 0 h 209"/>
                  <a:gd name="T30" fmla="*/ 192 w 204"/>
                  <a:gd name="T31" fmla="*/ 0 h 209"/>
                  <a:gd name="T32" fmla="*/ 197 w 204"/>
                  <a:gd name="T33" fmla="*/ 2 h 209"/>
                  <a:gd name="T34" fmla="*/ 201 w 204"/>
                  <a:gd name="T35" fmla="*/ 5 h 209"/>
                  <a:gd name="T36" fmla="*/ 204 w 204"/>
                  <a:gd name="T37" fmla="*/ 9 h 209"/>
                  <a:gd name="T38" fmla="*/ 204 w 204"/>
                  <a:gd name="T39" fmla="*/ 14 h 209"/>
                  <a:gd name="T40" fmla="*/ 204 w 204"/>
                  <a:gd name="T41" fmla="*/ 106 h 209"/>
                  <a:gd name="T42" fmla="*/ 201 w 204"/>
                  <a:gd name="T43" fmla="*/ 133 h 209"/>
                  <a:gd name="T44" fmla="*/ 191 w 204"/>
                  <a:gd name="T45" fmla="*/ 158 h 209"/>
                  <a:gd name="T46" fmla="*/ 174 w 204"/>
                  <a:gd name="T47" fmla="*/ 179 h 209"/>
                  <a:gd name="T48" fmla="*/ 153 w 204"/>
                  <a:gd name="T49" fmla="*/ 194 h 209"/>
                  <a:gd name="T50" fmla="*/ 129 w 204"/>
                  <a:gd name="T51" fmla="*/ 205 h 209"/>
                  <a:gd name="T52" fmla="*/ 102 w 204"/>
                  <a:gd name="T53" fmla="*/ 209 h 209"/>
                  <a:gd name="T54" fmla="*/ 75 w 204"/>
                  <a:gd name="T55" fmla="*/ 205 h 209"/>
                  <a:gd name="T56" fmla="*/ 50 w 204"/>
                  <a:gd name="T57" fmla="*/ 194 h 209"/>
                  <a:gd name="T58" fmla="*/ 30 w 204"/>
                  <a:gd name="T59" fmla="*/ 179 h 209"/>
                  <a:gd name="T60" fmla="*/ 14 w 204"/>
                  <a:gd name="T61" fmla="*/ 158 h 209"/>
                  <a:gd name="T62" fmla="*/ 3 w 204"/>
                  <a:gd name="T63" fmla="*/ 133 h 209"/>
                  <a:gd name="T64" fmla="*/ 0 w 204"/>
                  <a:gd name="T65" fmla="*/ 106 h 209"/>
                  <a:gd name="T66" fmla="*/ 0 w 204"/>
                  <a:gd name="T67" fmla="*/ 14 h 209"/>
                  <a:gd name="T68" fmla="*/ 0 w 204"/>
                  <a:gd name="T69" fmla="*/ 9 h 209"/>
                  <a:gd name="T70" fmla="*/ 3 w 204"/>
                  <a:gd name="T71" fmla="*/ 5 h 209"/>
                  <a:gd name="T72" fmla="*/ 8 w 204"/>
                  <a:gd name="T73" fmla="*/ 2 h 209"/>
                  <a:gd name="T74" fmla="*/ 12 w 204"/>
                  <a:gd name="T7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09">
                    <a:moveTo>
                      <a:pt x="26" y="27"/>
                    </a:moveTo>
                    <a:lnTo>
                      <a:pt x="26" y="106"/>
                    </a:lnTo>
                    <a:lnTo>
                      <a:pt x="29" y="130"/>
                    </a:lnTo>
                    <a:lnTo>
                      <a:pt x="41" y="152"/>
                    </a:lnTo>
                    <a:lnTo>
                      <a:pt x="57" y="169"/>
                    </a:lnTo>
                    <a:lnTo>
                      <a:pt x="78" y="179"/>
                    </a:lnTo>
                    <a:lnTo>
                      <a:pt x="102" y="184"/>
                    </a:lnTo>
                    <a:lnTo>
                      <a:pt x="126" y="179"/>
                    </a:lnTo>
                    <a:lnTo>
                      <a:pt x="147" y="169"/>
                    </a:lnTo>
                    <a:lnTo>
                      <a:pt x="164" y="152"/>
                    </a:lnTo>
                    <a:lnTo>
                      <a:pt x="176" y="130"/>
                    </a:lnTo>
                    <a:lnTo>
                      <a:pt x="179" y="106"/>
                    </a:lnTo>
                    <a:lnTo>
                      <a:pt x="179" y="27"/>
                    </a:lnTo>
                    <a:lnTo>
                      <a:pt x="26" y="27"/>
                    </a:lnTo>
                    <a:close/>
                    <a:moveTo>
                      <a:pt x="12" y="0"/>
                    </a:moveTo>
                    <a:lnTo>
                      <a:pt x="192" y="0"/>
                    </a:lnTo>
                    <a:lnTo>
                      <a:pt x="197" y="2"/>
                    </a:lnTo>
                    <a:lnTo>
                      <a:pt x="201" y="5"/>
                    </a:lnTo>
                    <a:lnTo>
                      <a:pt x="204" y="9"/>
                    </a:lnTo>
                    <a:lnTo>
                      <a:pt x="204" y="14"/>
                    </a:lnTo>
                    <a:lnTo>
                      <a:pt x="204" y="106"/>
                    </a:lnTo>
                    <a:lnTo>
                      <a:pt x="201" y="133"/>
                    </a:lnTo>
                    <a:lnTo>
                      <a:pt x="191" y="158"/>
                    </a:lnTo>
                    <a:lnTo>
                      <a:pt x="174" y="179"/>
                    </a:lnTo>
                    <a:lnTo>
                      <a:pt x="153" y="194"/>
                    </a:lnTo>
                    <a:lnTo>
                      <a:pt x="129" y="205"/>
                    </a:lnTo>
                    <a:lnTo>
                      <a:pt x="102" y="209"/>
                    </a:lnTo>
                    <a:lnTo>
                      <a:pt x="75" y="205"/>
                    </a:lnTo>
                    <a:lnTo>
                      <a:pt x="50" y="194"/>
                    </a:lnTo>
                    <a:lnTo>
                      <a:pt x="30" y="179"/>
                    </a:lnTo>
                    <a:lnTo>
                      <a:pt x="14" y="158"/>
                    </a:lnTo>
                    <a:lnTo>
                      <a:pt x="3" y="133"/>
                    </a:lnTo>
                    <a:lnTo>
                      <a:pt x="0" y="106"/>
                    </a:lnTo>
                    <a:lnTo>
                      <a:pt x="0" y="14"/>
                    </a:lnTo>
                    <a:lnTo>
                      <a:pt x="0" y="9"/>
                    </a:lnTo>
                    <a:lnTo>
                      <a:pt x="3" y="5"/>
                    </a:lnTo>
                    <a:lnTo>
                      <a:pt x="8"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3" name="Freeform 7968"/>
              <p:cNvSpPr>
                <a:spLocks/>
              </p:cNvSpPr>
              <p:nvPr/>
            </p:nvSpPr>
            <p:spPr bwMode="auto">
              <a:xfrm>
                <a:off x="9903653" y="1444041"/>
                <a:ext cx="128923" cy="167451"/>
              </a:xfrm>
              <a:custGeom>
                <a:avLst/>
                <a:gdLst>
                  <a:gd name="T0" fmla="*/ 13 w 87"/>
                  <a:gd name="T1" fmla="*/ 0 h 113"/>
                  <a:gd name="T2" fmla="*/ 75 w 87"/>
                  <a:gd name="T3" fmla="*/ 0 h 113"/>
                  <a:gd name="T4" fmla="*/ 79 w 87"/>
                  <a:gd name="T5" fmla="*/ 2 h 113"/>
                  <a:gd name="T6" fmla="*/ 84 w 87"/>
                  <a:gd name="T7" fmla="*/ 5 h 113"/>
                  <a:gd name="T8" fmla="*/ 87 w 87"/>
                  <a:gd name="T9" fmla="*/ 9 h 113"/>
                  <a:gd name="T10" fmla="*/ 87 w 87"/>
                  <a:gd name="T11" fmla="*/ 14 h 113"/>
                  <a:gd name="T12" fmla="*/ 87 w 87"/>
                  <a:gd name="T13" fmla="*/ 18 h 113"/>
                  <a:gd name="T14" fmla="*/ 84 w 87"/>
                  <a:gd name="T15" fmla="*/ 23 h 113"/>
                  <a:gd name="T16" fmla="*/ 79 w 87"/>
                  <a:gd name="T17" fmla="*/ 26 h 113"/>
                  <a:gd name="T18" fmla="*/ 75 w 87"/>
                  <a:gd name="T19" fmla="*/ 27 h 113"/>
                  <a:gd name="T20" fmla="*/ 25 w 87"/>
                  <a:gd name="T21" fmla="*/ 27 h 113"/>
                  <a:gd name="T22" fmla="*/ 25 w 87"/>
                  <a:gd name="T23" fmla="*/ 46 h 113"/>
                  <a:gd name="T24" fmla="*/ 28 w 87"/>
                  <a:gd name="T25" fmla="*/ 62 h 113"/>
                  <a:gd name="T26" fmla="*/ 37 w 87"/>
                  <a:gd name="T27" fmla="*/ 76 h 113"/>
                  <a:gd name="T28" fmla="*/ 51 w 87"/>
                  <a:gd name="T29" fmla="*/ 85 h 113"/>
                  <a:gd name="T30" fmla="*/ 69 w 87"/>
                  <a:gd name="T31" fmla="*/ 88 h 113"/>
                  <a:gd name="T32" fmla="*/ 73 w 87"/>
                  <a:gd name="T33" fmla="*/ 89 h 113"/>
                  <a:gd name="T34" fmla="*/ 78 w 87"/>
                  <a:gd name="T35" fmla="*/ 92 h 113"/>
                  <a:gd name="T36" fmla="*/ 79 w 87"/>
                  <a:gd name="T37" fmla="*/ 97 h 113"/>
                  <a:gd name="T38" fmla="*/ 81 w 87"/>
                  <a:gd name="T39" fmla="*/ 101 h 113"/>
                  <a:gd name="T40" fmla="*/ 79 w 87"/>
                  <a:gd name="T41" fmla="*/ 106 h 113"/>
                  <a:gd name="T42" fmla="*/ 78 w 87"/>
                  <a:gd name="T43" fmla="*/ 110 h 113"/>
                  <a:gd name="T44" fmla="*/ 73 w 87"/>
                  <a:gd name="T45" fmla="*/ 113 h 113"/>
                  <a:gd name="T46" fmla="*/ 69 w 87"/>
                  <a:gd name="T47" fmla="*/ 113 h 113"/>
                  <a:gd name="T48" fmla="*/ 46 w 87"/>
                  <a:gd name="T49" fmla="*/ 110 h 113"/>
                  <a:gd name="T50" fmla="*/ 28 w 87"/>
                  <a:gd name="T51" fmla="*/ 101 h 113"/>
                  <a:gd name="T52" fmla="*/ 13 w 87"/>
                  <a:gd name="T53" fmla="*/ 86 h 113"/>
                  <a:gd name="T54" fmla="*/ 3 w 87"/>
                  <a:gd name="T55" fmla="*/ 67 h 113"/>
                  <a:gd name="T56" fmla="*/ 0 w 87"/>
                  <a:gd name="T57" fmla="*/ 46 h 113"/>
                  <a:gd name="T58" fmla="*/ 0 w 87"/>
                  <a:gd name="T59" fmla="*/ 14 h 113"/>
                  <a:gd name="T60" fmla="*/ 1 w 87"/>
                  <a:gd name="T61" fmla="*/ 9 h 113"/>
                  <a:gd name="T62" fmla="*/ 3 w 87"/>
                  <a:gd name="T63" fmla="*/ 5 h 113"/>
                  <a:gd name="T64" fmla="*/ 7 w 87"/>
                  <a:gd name="T65" fmla="*/ 2 h 113"/>
                  <a:gd name="T66" fmla="*/ 13 w 87"/>
                  <a:gd name="T6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113">
                    <a:moveTo>
                      <a:pt x="13" y="0"/>
                    </a:moveTo>
                    <a:lnTo>
                      <a:pt x="75" y="0"/>
                    </a:lnTo>
                    <a:lnTo>
                      <a:pt x="79" y="2"/>
                    </a:lnTo>
                    <a:lnTo>
                      <a:pt x="84" y="5"/>
                    </a:lnTo>
                    <a:lnTo>
                      <a:pt x="87" y="9"/>
                    </a:lnTo>
                    <a:lnTo>
                      <a:pt x="87" y="14"/>
                    </a:lnTo>
                    <a:lnTo>
                      <a:pt x="87" y="18"/>
                    </a:lnTo>
                    <a:lnTo>
                      <a:pt x="84" y="23"/>
                    </a:lnTo>
                    <a:lnTo>
                      <a:pt x="79" y="26"/>
                    </a:lnTo>
                    <a:lnTo>
                      <a:pt x="75" y="27"/>
                    </a:lnTo>
                    <a:lnTo>
                      <a:pt x="25" y="27"/>
                    </a:lnTo>
                    <a:lnTo>
                      <a:pt x="25" y="46"/>
                    </a:lnTo>
                    <a:lnTo>
                      <a:pt x="28" y="62"/>
                    </a:lnTo>
                    <a:lnTo>
                      <a:pt x="37" y="76"/>
                    </a:lnTo>
                    <a:lnTo>
                      <a:pt x="51" y="85"/>
                    </a:lnTo>
                    <a:lnTo>
                      <a:pt x="69" y="88"/>
                    </a:lnTo>
                    <a:lnTo>
                      <a:pt x="73" y="89"/>
                    </a:lnTo>
                    <a:lnTo>
                      <a:pt x="78" y="92"/>
                    </a:lnTo>
                    <a:lnTo>
                      <a:pt x="79" y="97"/>
                    </a:lnTo>
                    <a:lnTo>
                      <a:pt x="81" y="101"/>
                    </a:lnTo>
                    <a:lnTo>
                      <a:pt x="79" y="106"/>
                    </a:lnTo>
                    <a:lnTo>
                      <a:pt x="78" y="110"/>
                    </a:lnTo>
                    <a:lnTo>
                      <a:pt x="73" y="113"/>
                    </a:lnTo>
                    <a:lnTo>
                      <a:pt x="69" y="113"/>
                    </a:lnTo>
                    <a:lnTo>
                      <a:pt x="46" y="110"/>
                    </a:lnTo>
                    <a:lnTo>
                      <a:pt x="28" y="101"/>
                    </a:lnTo>
                    <a:lnTo>
                      <a:pt x="13" y="86"/>
                    </a:lnTo>
                    <a:lnTo>
                      <a:pt x="3" y="67"/>
                    </a:lnTo>
                    <a:lnTo>
                      <a:pt x="0" y="46"/>
                    </a:lnTo>
                    <a:lnTo>
                      <a:pt x="0" y="14"/>
                    </a:lnTo>
                    <a:lnTo>
                      <a:pt x="1" y="9"/>
                    </a:lnTo>
                    <a:lnTo>
                      <a:pt x="3" y="5"/>
                    </a:lnTo>
                    <a:lnTo>
                      <a:pt x="7"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4" name="Freeform 7969"/>
              <p:cNvSpPr>
                <a:spLocks/>
              </p:cNvSpPr>
              <p:nvPr/>
            </p:nvSpPr>
            <p:spPr bwMode="auto">
              <a:xfrm>
                <a:off x="10259301" y="1444041"/>
                <a:ext cx="128923" cy="167451"/>
              </a:xfrm>
              <a:custGeom>
                <a:avLst/>
                <a:gdLst>
                  <a:gd name="T0" fmla="*/ 12 w 87"/>
                  <a:gd name="T1" fmla="*/ 0 h 113"/>
                  <a:gd name="T2" fmla="*/ 73 w 87"/>
                  <a:gd name="T3" fmla="*/ 0 h 113"/>
                  <a:gd name="T4" fmla="*/ 79 w 87"/>
                  <a:gd name="T5" fmla="*/ 2 h 113"/>
                  <a:gd name="T6" fmla="*/ 82 w 87"/>
                  <a:gd name="T7" fmla="*/ 5 h 113"/>
                  <a:gd name="T8" fmla="*/ 85 w 87"/>
                  <a:gd name="T9" fmla="*/ 9 h 113"/>
                  <a:gd name="T10" fmla="*/ 87 w 87"/>
                  <a:gd name="T11" fmla="*/ 14 h 113"/>
                  <a:gd name="T12" fmla="*/ 87 w 87"/>
                  <a:gd name="T13" fmla="*/ 46 h 113"/>
                  <a:gd name="T14" fmla="*/ 84 w 87"/>
                  <a:gd name="T15" fmla="*/ 67 h 113"/>
                  <a:gd name="T16" fmla="*/ 73 w 87"/>
                  <a:gd name="T17" fmla="*/ 86 h 113"/>
                  <a:gd name="T18" fmla="*/ 58 w 87"/>
                  <a:gd name="T19" fmla="*/ 101 h 113"/>
                  <a:gd name="T20" fmla="*/ 40 w 87"/>
                  <a:gd name="T21" fmla="*/ 110 h 113"/>
                  <a:gd name="T22" fmla="*/ 18 w 87"/>
                  <a:gd name="T23" fmla="*/ 113 h 113"/>
                  <a:gd name="T24" fmla="*/ 13 w 87"/>
                  <a:gd name="T25" fmla="*/ 113 h 113"/>
                  <a:gd name="T26" fmla="*/ 9 w 87"/>
                  <a:gd name="T27" fmla="*/ 110 h 113"/>
                  <a:gd name="T28" fmla="*/ 6 w 87"/>
                  <a:gd name="T29" fmla="*/ 106 h 113"/>
                  <a:gd name="T30" fmla="*/ 6 w 87"/>
                  <a:gd name="T31" fmla="*/ 101 h 113"/>
                  <a:gd name="T32" fmla="*/ 6 w 87"/>
                  <a:gd name="T33" fmla="*/ 97 h 113"/>
                  <a:gd name="T34" fmla="*/ 9 w 87"/>
                  <a:gd name="T35" fmla="*/ 92 h 113"/>
                  <a:gd name="T36" fmla="*/ 13 w 87"/>
                  <a:gd name="T37" fmla="*/ 89 h 113"/>
                  <a:gd name="T38" fmla="*/ 18 w 87"/>
                  <a:gd name="T39" fmla="*/ 88 h 113"/>
                  <a:gd name="T40" fmla="*/ 34 w 87"/>
                  <a:gd name="T41" fmla="*/ 85 h 113"/>
                  <a:gd name="T42" fmla="*/ 48 w 87"/>
                  <a:gd name="T43" fmla="*/ 76 h 113"/>
                  <a:gd name="T44" fmla="*/ 58 w 87"/>
                  <a:gd name="T45" fmla="*/ 62 h 113"/>
                  <a:gd name="T46" fmla="*/ 61 w 87"/>
                  <a:gd name="T47" fmla="*/ 46 h 113"/>
                  <a:gd name="T48" fmla="*/ 61 w 87"/>
                  <a:gd name="T49" fmla="*/ 27 h 113"/>
                  <a:gd name="T50" fmla="*/ 12 w 87"/>
                  <a:gd name="T51" fmla="*/ 27 h 113"/>
                  <a:gd name="T52" fmla="*/ 7 w 87"/>
                  <a:gd name="T53" fmla="*/ 26 h 113"/>
                  <a:gd name="T54" fmla="*/ 3 w 87"/>
                  <a:gd name="T55" fmla="*/ 23 h 113"/>
                  <a:gd name="T56" fmla="*/ 0 w 87"/>
                  <a:gd name="T57" fmla="*/ 18 h 113"/>
                  <a:gd name="T58" fmla="*/ 0 w 87"/>
                  <a:gd name="T59" fmla="*/ 14 h 113"/>
                  <a:gd name="T60" fmla="*/ 0 w 87"/>
                  <a:gd name="T61" fmla="*/ 9 h 113"/>
                  <a:gd name="T62" fmla="*/ 3 w 87"/>
                  <a:gd name="T63" fmla="*/ 5 h 113"/>
                  <a:gd name="T64" fmla="*/ 7 w 87"/>
                  <a:gd name="T65" fmla="*/ 2 h 113"/>
                  <a:gd name="T66" fmla="*/ 12 w 87"/>
                  <a:gd name="T6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113">
                    <a:moveTo>
                      <a:pt x="12" y="0"/>
                    </a:moveTo>
                    <a:lnTo>
                      <a:pt x="73" y="0"/>
                    </a:lnTo>
                    <a:lnTo>
                      <a:pt x="79" y="2"/>
                    </a:lnTo>
                    <a:lnTo>
                      <a:pt x="82" y="5"/>
                    </a:lnTo>
                    <a:lnTo>
                      <a:pt x="85" y="9"/>
                    </a:lnTo>
                    <a:lnTo>
                      <a:pt x="87" y="14"/>
                    </a:lnTo>
                    <a:lnTo>
                      <a:pt x="87" y="46"/>
                    </a:lnTo>
                    <a:lnTo>
                      <a:pt x="84" y="67"/>
                    </a:lnTo>
                    <a:lnTo>
                      <a:pt x="73" y="86"/>
                    </a:lnTo>
                    <a:lnTo>
                      <a:pt x="58" y="101"/>
                    </a:lnTo>
                    <a:lnTo>
                      <a:pt x="40" y="110"/>
                    </a:lnTo>
                    <a:lnTo>
                      <a:pt x="18" y="113"/>
                    </a:lnTo>
                    <a:lnTo>
                      <a:pt x="13" y="113"/>
                    </a:lnTo>
                    <a:lnTo>
                      <a:pt x="9" y="110"/>
                    </a:lnTo>
                    <a:lnTo>
                      <a:pt x="6" y="106"/>
                    </a:lnTo>
                    <a:lnTo>
                      <a:pt x="6" y="101"/>
                    </a:lnTo>
                    <a:lnTo>
                      <a:pt x="6" y="97"/>
                    </a:lnTo>
                    <a:lnTo>
                      <a:pt x="9" y="92"/>
                    </a:lnTo>
                    <a:lnTo>
                      <a:pt x="13" y="89"/>
                    </a:lnTo>
                    <a:lnTo>
                      <a:pt x="18" y="88"/>
                    </a:lnTo>
                    <a:lnTo>
                      <a:pt x="34" y="85"/>
                    </a:lnTo>
                    <a:lnTo>
                      <a:pt x="48" y="76"/>
                    </a:lnTo>
                    <a:lnTo>
                      <a:pt x="58" y="62"/>
                    </a:lnTo>
                    <a:lnTo>
                      <a:pt x="61" y="46"/>
                    </a:lnTo>
                    <a:lnTo>
                      <a:pt x="61" y="27"/>
                    </a:lnTo>
                    <a:lnTo>
                      <a:pt x="12" y="27"/>
                    </a:lnTo>
                    <a:lnTo>
                      <a:pt x="7" y="26"/>
                    </a:lnTo>
                    <a:lnTo>
                      <a:pt x="3" y="23"/>
                    </a:lnTo>
                    <a:lnTo>
                      <a:pt x="0" y="18"/>
                    </a:lnTo>
                    <a:lnTo>
                      <a:pt x="0" y="14"/>
                    </a:lnTo>
                    <a:lnTo>
                      <a:pt x="0" y="9"/>
                    </a:lnTo>
                    <a:lnTo>
                      <a:pt x="3" y="5"/>
                    </a:lnTo>
                    <a:lnTo>
                      <a:pt x="7" y="2"/>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5" name="Freeform 7970"/>
              <p:cNvSpPr>
                <a:spLocks/>
              </p:cNvSpPr>
              <p:nvPr/>
            </p:nvSpPr>
            <p:spPr bwMode="auto">
              <a:xfrm>
                <a:off x="10122969" y="1721151"/>
                <a:ext cx="38529" cy="102249"/>
              </a:xfrm>
              <a:custGeom>
                <a:avLst/>
                <a:gdLst>
                  <a:gd name="T0" fmla="*/ 14 w 26"/>
                  <a:gd name="T1" fmla="*/ 0 h 69"/>
                  <a:gd name="T2" fmla="*/ 18 w 26"/>
                  <a:gd name="T3" fmla="*/ 1 h 69"/>
                  <a:gd name="T4" fmla="*/ 23 w 26"/>
                  <a:gd name="T5" fmla="*/ 4 h 69"/>
                  <a:gd name="T6" fmla="*/ 26 w 26"/>
                  <a:gd name="T7" fmla="*/ 9 h 69"/>
                  <a:gd name="T8" fmla="*/ 26 w 26"/>
                  <a:gd name="T9" fmla="*/ 13 h 69"/>
                  <a:gd name="T10" fmla="*/ 26 w 26"/>
                  <a:gd name="T11" fmla="*/ 55 h 69"/>
                  <a:gd name="T12" fmla="*/ 26 w 26"/>
                  <a:gd name="T13" fmla="*/ 61 h 69"/>
                  <a:gd name="T14" fmla="*/ 23 w 26"/>
                  <a:gd name="T15" fmla="*/ 64 h 69"/>
                  <a:gd name="T16" fmla="*/ 18 w 26"/>
                  <a:gd name="T17" fmla="*/ 67 h 69"/>
                  <a:gd name="T18" fmla="*/ 14 w 26"/>
                  <a:gd name="T19" fmla="*/ 69 h 69"/>
                  <a:gd name="T20" fmla="*/ 8 w 26"/>
                  <a:gd name="T21" fmla="*/ 67 h 69"/>
                  <a:gd name="T22" fmla="*/ 5 w 26"/>
                  <a:gd name="T23" fmla="*/ 64 h 69"/>
                  <a:gd name="T24" fmla="*/ 2 w 26"/>
                  <a:gd name="T25" fmla="*/ 61 h 69"/>
                  <a:gd name="T26" fmla="*/ 0 w 26"/>
                  <a:gd name="T27" fmla="*/ 55 h 69"/>
                  <a:gd name="T28" fmla="*/ 0 w 26"/>
                  <a:gd name="T29" fmla="*/ 13 h 69"/>
                  <a:gd name="T30" fmla="*/ 2 w 26"/>
                  <a:gd name="T31" fmla="*/ 9 h 69"/>
                  <a:gd name="T32" fmla="*/ 5 w 26"/>
                  <a:gd name="T33" fmla="*/ 4 h 69"/>
                  <a:gd name="T34" fmla="*/ 8 w 26"/>
                  <a:gd name="T35" fmla="*/ 1 h 69"/>
                  <a:gd name="T36" fmla="*/ 14 w 26"/>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69">
                    <a:moveTo>
                      <a:pt x="14" y="0"/>
                    </a:moveTo>
                    <a:lnTo>
                      <a:pt x="18" y="1"/>
                    </a:lnTo>
                    <a:lnTo>
                      <a:pt x="23" y="4"/>
                    </a:lnTo>
                    <a:lnTo>
                      <a:pt x="26" y="9"/>
                    </a:lnTo>
                    <a:lnTo>
                      <a:pt x="26" y="13"/>
                    </a:lnTo>
                    <a:lnTo>
                      <a:pt x="26" y="55"/>
                    </a:lnTo>
                    <a:lnTo>
                      <a:pt x="26" y="61"/>
                    </a:lnTo>
                    <a:lnTo>
                      <a:pt x="23" y="64"/>
                    </a:lnTo>
                    <a:lnTo>
                      <a:pt x="18" y="67"/>
                    </a:lnTo>
                    <a:lnTo>
                      <a:pt x="14" y="69"/>
                    </a:lnTo>
                    <a:lnTo>
                      <a:pt x="8" y="67"/>
                    </a:lnTo>
                    <a:lnTo>
                      <a:pt x="5" y="64"/>
                    </a:lnTo>
                    <a:lnTo>
                      <a:pt x="2" y="61"/>
                    </a:lnTo>
                    <a:lnTo>
                      <a:pt x="0" y="55"/>
                    </a:lnTo>
                    <a:lnTo>
                      <a:pt x="0" y="13"/>
                    </a:lnTo>
                    <a:lnTo>
                      <a:pt x="2" y="9"/>
                    </a:lnTo>
                    <a:lnTo>
                      <a:pt x="5" y="4"/>
                    </a:lnTo>
                    <a:lnTo>
                      <a:pt x="8" y="1"/>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6" name="Freeform 7971"/>
              <p:cNvSpPr>
                <a:spLocks/>
              </p:cNvSpPr>
              <p:nvPr/>
            </p:nvSpPr>
            <p:spPr bwMode="auto">
              <a:xfrm>
                <a:off x="9974783" y="1838218"/>
                <a:ext cx="334902" cy="38529"/>
              </a:xfrm>
              <a:custGeom>
                <a:avLst/>
                <a:gdLst>
                  <a:gd name="T0" fmla="*/ 13 w 226"/>
                  <a:gd name="T1" fmla="*/ 0 h 26"/>
                  <a:gd name="T2" fmla="*/ 214 w 226"/>
                  <a:gd name="T3" fmla="*/ 0 h 26"/>
                  <a:gd name="T4" fmla="*/ 219 w 226"/>
                  <a:gd name="T5" fmla="*/ 2 h 26"/>
                  <a:gd name="T6" fmla="*/ 223 w 226"/>
                  <a:gd name="T7" fmla="*/ 5 h 26"/>
                  <a:gd name="T8" fmla="*/ 226 w 226"/>
                  <a:gd name="T9" fmla="*/ 8 h 26"/>
                  <a:gd name="T10" fmla="*/ 226 w 226"/>
                  <a:gd name="T11" fmla="*/ 14 h 26"/>
                  <a:gd name="T12" fmla="*/ 226 w 226"/>
                  <a:gd name="T13" fmla="*/ 18 h 26"/>
                  <a:gd name="T14" fmla="*/ 223 w 226"/>
                  <a:gd name="T15" fmla="*/ 23 h 26"/>
                  <a:gd name="T16" fmla="*/ 219 w 226"/>
                  <a:gd name="T17" fmla="*/ 24 h 26"/>
                  <a:gd name="T18" fmla="*/ 214 w 226"/>
                  <a:gd name="T19" fmla="*/ 26 h 26"/>
                  <a:gd name="T20" fmla="*/ 13 w 226"/>
                  <a:gd name="T21" fmla="*/ 26 h 26"/>
                  <a:gd name="T22" fmla="*/ 9 w 226"/>
                  <a:gd name="T23" fmla="*/ 24 h 26"/>
                  <a:gd name="T24" fmla="*/ 4 w 226"/>
                  <a:gd name="T25" fmla="*/ 23 h 26"/>
                  <a:gd name="T26" fmla="*/ 1 w 226"/>
                  <a:gd name="T27" fmla="*/ 18 h 26"/>
                  <a:gd name="T28" fmla="*/ 0 w 226"/>
                  <a:gd name="T29" fmla="*/ 14 h 26"/>
                  <a:gd name="T30" fmla="*/ 1 w 226"/>
                  <a:gd name="T31" fmla="*/ 8 h 26"/>
                  <a:gd name="T32" fmla="*/ 4 w 226"/>
                  <a:gd name="T33" fmla="*/ 5 h 26"/>
                  <a:gd name="T34" fmla="*/ 9 w 226"/>
                  <a:gd name="T35" fmla="*/ 2 h 26"/>
                  <a:gd name="T36" fmla="*/ 13 w 226"/>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26">
                    <a:moveTo>
                      <a:pt x="13" y="0"/>
                    </a:moveTo>
                    <a:lnTo>
                      <a:pt x="214" y="0"/>
                    </a:lnTo>
                    <a:lnTo>
                      <a:pt x="219" y="2"/>
                    </a:lnTo>
                    <a:lnTo>
                      <a:pt x="223" y="5"/>
                    </a:lnTo>
                    <a:lnTo>
                      <a:pt x="226" y="8"/>
                    </a:lnTo>
                    <a:lnTo>
                      <a:pt x="226" y="14"/>
                    </a:lnTo>
                    <a:lnTo>
                      <a:pt x="226" y="18"/>
                    </a:lnTo>
                    <a:lnTo>
                      <a:pt x="223" y="23"/>
                    </a:lnTo>
                    <a:lnTo>
                      <a:pt x="219" y="24"/>
                    </a:lnTo>
                    <a:lnTo>
                      <a:pt x="214" y="26"/>
                    </a:lnTo>
                    <a:lnTo>
                      <a:pt x="13" y="26"/>
                    </a:lnTo>
                    <a:lnTo>
                      <a:pt x="9" y="24"/>
                    </a:lnTo>
                    <a:lnTo>
                      <a:pt x="4" y="23"/>
                    </a:lnTo>
                    <a:lnTo>
                      <a:pt x="1" y="18"/>
                    </a:lnTo>
                    <a:lnTo>
                      <a:pt x="0" y="14"/>
                    </a:lnTo>
                    <a:lnTo>
                      <a:pt x="1" y="8"/>
                    </a:lnTo>
                    <a:lnTo>
                      <a:pt x="4" y="5"/>
                    </a:lnTo>
                    <a:lnTo>
                      <a:pt x="9" y="2"/>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7" name="Freeform 7972"/>
              <p:cNvSpPr>
                <a:spLocks/>
              </p:cNvSpPr>
              <p:nvPr/>
            </p:nvSpPr>
            <p:spPr bwMode="auto">
              <a:xfrm>
                <a:off x="10065177" y="1789317"/>
                <a:ext cx="155596" cy="38529"/>
              </a:xfrm>
              <a:custGeom>
                <a:avLst/>
                <a:gdLst>
                  <a:gd name="T0" fmla="*/ 14 w 105"/>
                  <a:gd name="T1" fmla="*/ 0 h 26"/>
                  <a:gd name="T2" fmla="*/ 92 w 105"/>
                  <a:gd name="T3" fmla="*/ 0 h 26"/>
                  <a:gd name="T4" fmla="*/ 98 w 105"/>
                  <a:gd name="T5" fmla="*/ 2 h 26"/>
                  <a:gd name="T6" fmla="*/ 101 w 105"/>
                  <a:gd name="T7" fmla="*/ 3 h 26"/>
                  <a:gd name="T8" fmla="*/ 104 w 105"/>
                  <a:gd name="T9" fmla="*/ 8 h 26"/>
                  <a:gd name="T10" fmla="*/ 105 w 105"/>
                  <a:gd name="T11" fmla="*/ 14 h 26"/>
                  <a:gd name="T12" fmla="*/ 104 w 105"/>
                  <a:gd name="T13" fmla="*/ 18 h 26"/>
                  <a:gd name="T14" fmla="*/ 101 w 105"/>
                  <a:gd name="T15" fmla="*/ 23 h 26"/>
                  <a:gd name="T16" fmla="*/ 98 w 105"/>
                  <a:gd name="T17" fmla="*/ 24 h 26"/>
                  <a:gd name="T18" fmla="*/ 92 w 105"/>
                  <a:gd name="T19" fmla="*/ 26 h 26"/>
                  <a:gd name="T20" fmla="*/ 14 w 105"/>
                  <a:gd name="T21" fmla="*/ 26 h 26"/>
                  <a:gd name="T22" fmla="*/ 8 w 105"/>
                  <a:gd name="T23" fmla="*/ 24 h 26"/>
                  <a:gd name="T24" fmla="*/ 3 w 105"/>
                  <a:gd name="T25" fmla="*/ 23 h 26"/>
                  <a:gd name="T26" fmla="*/ 2 w 105"/>
                  <a:gd name="T27" fmla="*/ 18 h 26"/>
                  <a:gd name="T28" fmla="*/ 0 w 105"/>
                  <a:gd name="T29" fmla="*/ 14 h 26"/>
                  <a:gd name="T30" fmla="*/ 2 w 105"/>
                  <a:gd name="T31" fmla="*/ 8 h 26"/>
                  <a:gd name="T32" fmla="*/ 3 w 105"/>
                  <a:gd name="T33" fmla="*/ 3 h 26"/>
                  <a:gd name="T34" fmla="*/ 8 w 105"/>
                  <a:gd name="T35" fmla="*/ 2 h 26"/>
                  <a:gd name="T36" fmla="*/ 14 w 105"/>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26">
                    <a:moveTo>
                      <a:pt x="14" y="0"/>
                    </a:moveTo>
                    <a:lnTo>
                      <a:pt x="92" y="0"/>
                    </a:lnTo>
                    <a:lnTo>
                      <a:pt x="98" y="2"/>
                    </a:lnTo>
                    <a:lnTo>
                      <a:pt x="101" y="3"/>
                    </a:lnTo>
                    <a:lnTo>
                      <a:pt x="104" y="8"/>
                    </a:lnTo>
                    <a:lnTo>
                      <a:pt x="105" y="14"/>
                    </a:lnTo>
                    <a:lnTo>
                      <a:pt x="104" y="18"/>
                    </a:lnTo>
                    <a:lnTo>
                      <a:pt x="101" y="23"/>
                    </a:lnTo>
                    <a:lnTo>
                      <a:pt x="98" y="24"/>
                    </a:lnTo>
                    <a:lnTo>
                      <a:pt x="92" y="26"/>
                    </a:lnTo>
                    <a:lnTo>
                      <a:pt x="14" y="26"/>
                    </a:lnTo>
                    <a:lnTo>
                      <a:pt x="8" y="24"/>
                    </a:lnTo>
                    <a:lnTo>
                      <a:pt x="3" y="23"/>
                    </a:lnTo>
                    <a:lnTo>
                      <a:pt x="2" y="18"/>
                    </a:lnTo>
                    <a:lnTo>
                      <a:pt x="0" y="14"/>
                    </a:lnTo>
                    <a:lnTo>
                      <a:pt x="2" y="8"/>
                    </a:lnTo>
                    <a:lnTo>
                      <a:pt x="3" y="3"/>
                    </a:lnTo>
                    <a:lnTo>
                      <a:pt x="8"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sp>
          <p:nvSpPr>
            <p:cNvPr id="81" name="Freeform 7080"/>
            <p:cNvSpPr>
              <a:spLocks noEditPoints="1"/>
            </p:cNvSpPr>
            <p:nvPr/>
          </p:nvSpPr>
          <p:spPr bwMode="auto">
            <a:xfrm>
              <a:off x="4617694" y="3653463"/>
              <a:ext cx="366446" cy="367660"/>
            </a:xfrm>
            <a:custGeom>
              <a:avLst/>
              <a:gdLst>
                <a:gd name="T0" fmla="*/ 126 w 302"/>
                <a:gd name="T1" fmla="*/ 29 h 303"/>
                <a:gd name="T2" fmla="*/ 81 w 302"/>
                <a:gd name="T3" fmla="*/ 47 h 303"/>
                <a:gd name="T4" fmla="*/ 47 w 302"/>
                <a:gd name="T5" fmla="*/ 83 h 303"/>
                <a:gd name="T6" fmla="*/ 29 w 302"/>
                <a:gd name="T7" fmla="*/ 128 h 303"/>
                <a:gd name="T8" fmla="*/ 29 w 302"/>
                <a:gd name="T9" fmla="*/ 176 h 303"/>
                <a:gd name="T10" fmla="*/ 47 w 302"/>
                <a:gd name="T11" fmla="*/ 221 h 303"/>
                <a:gd name="T12" fmla="*/ 81 w 302"/>
                <a:gd name="T13" fmla="*/ 257 h 303"/>
                <a:gd name="T14" fmla="*/ 126 w 302"/>
                <a:gd name="T15" fmla="*/ 275 h 303"/>
                <a:gd name="T16" fmla="*/ 176 w 302"/>
                <a:gd name="T17" fmla="*/ 275 h 303"/>
                <a:gd name="T18" fmla="*/ 221 w 302"/>
                <a:gd name="T19" fmla="*/ 257 h 303"/>
                <a:gd name="T20" fmla="*/ 258 w 302"/>
                <a:gd name="T21" fmla="*/ 218 h 303"/>
                <a:gd name="T22" fmla="*/ 276 w 302"/>
                <a:gd name="T23" fmla="*/ 165 h 303"/>
                <a:gd name="T24" fmla="*/ 270 w 302"/>
                <a:gd name="T25" fmla="*/ 111 h 303"/>
                <a:gd name="T26" fmla="*/ 240 w 302"/>
                <a:gd name="T27" fmla="*/ 63 h 303"/>
                <a:gd name="T28" fmla="*/ 200 w 302"/>
                <a:gd name="T29" fmla="*/ 36 h 303"/>
                <a:gd name="T30" fmla="*/ 152 w 302"/>
                <a:gd name="T31" fmla="*/ 26 h 303"/>
                <a:gd name="T32" fmla="*/ 180 w 302"/>
                <a:gd name="T33" fmla="*/ 3 h 303"/>
                <a:gd name="T34" fmla="*/ 234 w 302"/>
                <a:gd name="T35" fmla="*/ 26 h 303"/>
                <a:gd name="T36" fmla="*/ 279 w 302"/>
                <a:gd name="T37" fmla="*/ 72 h 303"/>
                <a:gd name="T38" fmla="*/ 302 w 302"/>
                <a:gd name="T39" fmla="*/ 135 h 303"/>
                <a:gd name="T40" fmla="*/ 294 w 302"/>
                <a:gd name="T41" fmla="*/ 201 h 303"/>
                <a:gd name="T42" fmla="*/ 258 w 302"/>
                <a:gd name="T43" fmla="*/ 258 h 303"/>
                <a:gd name="T44" fmla="*/ 209 w 302"/>
                <a:gd name="T45" fmla="*/ 291 h 303"/>
                <a:gd name="T46" fmla="*/ 152 w 302"/>
                <a:gd name="T47" fmla="*/ 303 h 303"/>
                <a:gd name="T48" fmla="*/ 93 w 302"/>
                <a:gd name="T49" fmla="*/ 291 h 303"/>
                <a:gd name="T50" fmla="*/ 44 w 302"/>
                <a:gd name="T51" fmla="*/ 258 h 303"/>
                <a:gd name="T52" fmla="*/ 12 w 302"/>
                <a:gd name="T53" fmla="*/ 210 h 303"/>
                <a:gd name="T54" fmla="*/ 0 w 302"/>
                <a:gd name="T55" fmla="*/ 152 h 303"/>
                <a:gd name="T56" fmla="*/ 12 w 302"/>
                <a:gd name="T57" fmla="*/ 93 h 303"/>
                <a:gd name="T58" fmla="*/ 44 w 302"/>
                <a:gd name="T59" fmla="*/ 45 h 303"/>
                <a:gd name="T60" fmla="*/ 93 w 302"/>
                <a:gd name="T61" fmla="*/ 12 h 303"/>
                <a:gd name="T62" fmla="*/ 152 w 302"/>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2" h="303">
                  <a:moveTo>
                    <a:pt x="152" y="26"/>
                  </a:moveTo>
                  <a:lnTo>
                    <a:pt x="126" y="29"/>
                  </a:lnTo>
                  <a:lnTo>
                    <a:pt x="104" y="36"/>
                  </a:lnTo>
                  <a:lnTo>
                    <a:pt x="81" y="47"/>
                  </a:lnTo>
                  <a:lnTo>
                    <a:pt x="63" y="63"/>
                  </a:lnTo>
                  <a:lnTo>
                    <a:pt x="47" y="83"/>
                  </a:lnTo>
                  <a:lnTo>
                    <a:pt x="35" y="104"/>
                  </a:lnTo>
                  <a:lnTo>
                    <a:pt x="29" y="128"/>
                  </a:lnTo>
                  <a:lnTo>
                    <a:pt x="26" y="152"/>
                  </a:lnTo>
                  <a:lnTo>
                    <a:pt x="29" y="176"/>
                  </a:lnTo>
                  <a:lnTo>
                    <a:pt x="35" y="200"/>
                  </a:lnTo>
                  <a:lnTo>
                    <a:pt x="47" y="221"/>
                  </a:lnTo>
                  <a:lnTo>
                    <a:pt x="63" y="240"/>
                  </a:lnTo>
                  <a:lnTo>
                    <a:pt x="81" y="257"/>
                  </a:lnTo>
                  <a:lnTo>
                    <a:pt x="104" y="267"/>
                  </a:lnTo>
                  <a:lnTo>
                    <a:pt x="126" y="275"/>
                  </a:lnTo>
                  <a:lnTo>
                    <a:pt x="152" y="278"/>
                  </a:lnTo>
                  <a:lnTo>
                    <a:pt x="176" y="275"/>
                  </a:lnTo>
                  <a:lnTo>
                    <a:pt x="200" y="267"/>
                  </a:lnTo>
                  <a:lnTo>
                    <a:pt x="221" y="257"/>
                  </a:lnTo>
                  <a:lnTo>
                    <a:pt x="240" y="240"/>
                  </a:lnTo>
                  <a:lnTo>
                    <a:pt x="258" y="218"/>
                  </a:lnTo>
                  <a:lnTo>
                    <a:pt x="270" y="192"/>
                  </a:lnTo>
                  <a:lnTo>
                    <a:pt x="276" y="165"/>
                  </a:lnTo>
                  <a:lnTo>
                    <a:pt x="276" y="138"/>
                  </a:lnTo>
                  <a:lnTo>
                    <a:pt x="270" y="111"/>
                  </a:lnTo>
                  <a:lnTo>
                    <a:pt x="258" y="86"/>
                  </a:lnTo>
                  <a:lnTo>
                    <a:pt x="240" y="63"/>
                  </a:lnTo>
                  <a:lnTo>
                    <a:pt x="221" y="47"/>
                  </a:lnTo>
                  <a:lnTo>
                    <a:pt x="200" y="36"/>
                  </a:lnTo>
                  <a:lnTo>
                    <a:pt x="176" y="29"/>
                  </a:lnTo>
                  <a:lnTo>
                    <a:pt x="152" y="26"/>
                  </a:lnTo>
                  <a:close/>
                  <a:moveTo>
                    <a:pt x="152" y="0"/>
                  </a:moveTo>
                  <a:lnTo>
                    <a:pt x="180" y="3"/>
                  </a:lnTo>
                  <a:lnTo>
                    <a:pt x="209" y="12"/>
                  </a:lnTo>
                  <a:lnTo>
                    <a:pt x="234" y="26"/>
                  </a:lnTo>
                  <a:lnTo>
                    <a:pt x="258" y="45"/>
                  </a:lnTo>
                  <a:lnTo>
                    <a:pt x="279" y="72"/>
                  </a:lnTo>
                  <a:lnTo>
                    <a:pt x="294" y="102"/>
                  </a:lnTo>
                  <a:lnTo>
                    <a:pt x="302" y="135"/>
                  </a:lnTo>
                  <a:lnTo>
                    <a:pt x="302" y="168"/>
                  </a:lnTo>
                  <a:lnTo>
                    <a:pt x="294" y="201"/>
                  </a:lnTo>
                  <a:lnTo>
                    <a:pt x="279" y="231"/>
                  </a:lnTo>
                  <a:lnTo>
                    <a:pt x="258" y="258"/>
                  </a:lnTo>
                  <a:lnTo>
                    <a:pt x="234" y="278"/>
                  </a:lnTo>
                  <a:lnTo>
                    <a:pt x="209" y="291"/>
                  </a:lnTo>
                  <a:lnTo>
                    <a:pt x="180" y="300"/>
                  </a:lnTo>
                  <a:lnTo>
                    <a:pt x="152" y="303"/>
                  </a:lnTo>
                  <a:lnTo>
                    <a:pt x="122" y="300"/>
                  </a:lnTo>
                  <a:lnTo>
                    <a:pt x="93" y="291"/>
                  </a:lnTo>
                  <a:lnTo>
                    <a:pt x="68" y="278"/>
                  </a:lnTo>
                  <a:lnTo>
                    <a:pt x="44" y="258"/>
                  </a:lnTo>
                  <a:lnTo>
                    <a:pt x="26" y="236"/>
                  </a:lnTo>
                  <a:lnTo>
                    <a:pt x="12" y="210"/>
                  </a:lnTo>
                  <a:lnTo>
                    <a:pt x="3" y="182"/>
                  </a:lnTo>
                  <a:lnTo>
                    <a:pt x="0" y="152"/>
                  </a:lnTo>
                  <a:lnTo>
                    <a:pt x="3" y="122"/>
                  </a:lnTo>
                  <a:lnTo>
                    <a:pt x="12" y="93"/>
                  </a:lnTo>
                  <a:lnTo>
                    <a:pt x="26" y="68"/>
                  </a:lnTo>
                  <a:lnTo>
                    <a:pt x="44" y="45"/>
                  </a:lnTo>
                  <a:lnTo>
                    <a:pt x="68" y="26"/>
                  </a:lnTo>
                  <a:lnTo>
                    <a:pt x="93" y="12"/>
                  </a:lnTo>
                  <a:lnTo>
                    <a:pt x="122" y="3"/>
                  </a:lnTo>
                  <a:lnTo>
                    <a:pt x="152"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nvGrpSpPr>
            <p:cNvPr id="82" name="Grupo 317"/>
            <p:cNvGrpSpPr/>
            <p:nvPr/>
          </p:nvGrpSpPr>
          <p:grpSpPr>
            <a:xfrm>
              <a:off x="4710067" y="3729753"/>
              <a:ext cx="182719" cy="211248"/>
              <a:chOff x="8786327" y="1430705"/>
              <a:chExt cx="398622" cy="460861"/>
            </a:xfrm>
            <a:solidFill>
              <a:sysClr val="window" lastClr="FFFFFF"/>
            </a:solidFill>
          </p:grpSpPr>
          <p:sp>
            <p:nvSpPr>
              <p:cNvPr id="88" name="Freeform 7963"/>
              <p:cNvSpPr>
                <a:spLocks noEditPoints="1"/>
              </p:cNvSpPr>
              <p:nvPr/>
            </p:nvSpPr>
            <p:spPr bwMode="auto">
              <a:xfrm>
                <a:off x="8821891" y="1430705"/>
                <a:ext cx="327493" cy="327493"/>
              </a:xfrm>
              <a:custGeom>
                <a:avLst/>
                <a:gdLst>
                  <a:gd name="T0" fmla="*/ 110 w 221"/>
                  <a:gd name="T1" fmla="*/ 26 h 221"/>
                  <a:gd name="T2" fmla="*/ 83 w 221"/>
                  <a:gd name="T3" fmla="*/ 30 h 221"/>
                  <a:gd name="T4" fmla="*/ 60 w 221"/>
                  <a:gd name="T5" fmla="*/ 42 h 221"/>
                  <a:gd name="T6" fmla="*/ 42 w 221"/>
                  <a:gd name="T7" fmla="*/ 61 h 221"/>
                  <a:gd name="T8" fmla="*/ 29 w 221"/>
                  <a:gd name="T9" fmla="*/ 85 h 221"/>
                  <a:gd name="T10" fmla="*/ 26 w 221"/>
                  <a:gd name="T11" fmla="*/ 110 h 221"/>
                  <a:gd name="T12" fmla="*/ 29 w 221"/>
                  <a:gd name="T13" fmla="*/ 137 h 221"/>
                  <a:gd name="T14" fmla="*/ 42 w 221"/>
                  <a:gd name="T15" fmla="*/ 161 h 221"/>
                  <a:gd name="T16" fmla="*/ 60 w 221"/>
                  <a:gd name="T17" fmla="*/ 179 h 221"/>
                  <a:gd name="T18" fmla="*/ 83 w 221"/>
                  <a:gd name="T19" fmla="*/ 191 h 221"/>
                  <a:gd name="T20" fmla="*/ 110 w 221"/>
                  <a:gd name="T21" fmla="*/ 196 h 221"/>
                  <a:gd name="T22" fmla="*/ 137 w 221"/>
                  <a:gd name="T23" fmla="*/ 191 h 221"/>
                  <a:gd name="T24" fmla="*/ 161 w 221"/>
                  <a:gd name="T25" fmla="*/ 179 h 221"/>
                  <a:gd name="T26" fmla="*/ 179 w 221"/>
                  <a:gd name="T27" fmla="*/ 161 h 221"/>
                  <a:gd name="T28" fmla="*/ 191 w 221"/>
                  <a:gd name="T29" fmla="*/ 137 h 221"/>
                  <a:gd name="T30" fmla="*/ 195 w 221"/>
                  <a:gd name="T31" fmla="*/ 110 h 221"/>
                  <a:gd name="T32" fmla="*/ 191 w 221"/>
                  <a:gd name="T33" fmla="*/ 85 h 221"/>
                  <a:gd name="T34" fmla="*/ 179 w 221"/>
                  <a:gd name="T35" fmla="*/ 61 h 221"/>
                  <a:gd name="T36" fmla="*/ 161 w 221"/>
                  <a:gd name="T37" fmla="*/ 42 h 221"/>
                  <a:gd name="T38" fmla="*/ 137 w 221"/>
                  <a:gd name="T39" fmla="*/ 30 h 221"/>
                  <a:gd name="T40" fmla="*/ 110 w 221"/>
                  <a:gd name="T41" fmla="*/ 26 h 221"/>
                  <a:gd name="T42" fmla="*/ 110 w 221"/>
                  <a:gd name="T43" fmla="*/ 0 h 221"/>
                  <a:gd name="T44" fmla="*/ 140 w 221"/>
                  <a:gd name="T45" fmla="*/ 3 h 221"/>
                  <a:gd name="T46" fmla="*/ 167 w 221"/>
                  <a:gd name="T47" fmla="*/ 15 h 221"/>
                  <a:gd name="T48" fmla="*/ 189 w 221"/>
                  <a:gd name="T49" fmla="*/ 32 h 221"/>
                  <a:gd name="T50" fmla="*/ 206 w 221"/>
                  <a:gd name="T51" fmla="*/ 55 h 221"/>
                  <a:gd name="T52" fmla="*/ 218 w 221"/>
                  <a:gd name="T53" fmla="*/ 82 h 221"/>
                  <a:gd name="T54" fmla="*/ 221 w 221"/>
                  <a:gd name="T55" fmla="*/ 110 h 221"/>
                  <a:gd name="T56" fmla="*/ 218 w 221"/>
                  <a:gd name="T57" fmla="*/ 140 h 221"/>
                  <a:gd name="T58" fmla="*/ 206 w 221"/>
                  <a:gd name="T59" fmla="*/ 167 h 221"/>
                  <a:gd name="T60" fmla="*/ 189 w 221"/>
                  <a:gd name="T61" fmla="*/ 190 h 221"/>
                  <a:gd name="T62" fmla="*/ 167 w 221"/>
                  <a:gd name="T63" fmla="*/ 206 h 221"/>
                  <a:gd name="T64" fmla="*/ 140 w 221"/>
                  <a:gd name="T65" fmla="*/ 218 h 221"/>
                  <a:gd name="T66" fmla="*/ 110 w 221"/>
                  <a:gd name="T67" fmla="*/ 221 h 221"/>
                  <a:gd name="T68" fmla="*/ 81 w 221"/>
                  <a:gd name="T69" fmla="*/ 218 h 221"/>
                  <a:gd name="T70" fmla="*/ 54 w 221"/>
                  <a:gd name="T71" fmla="*/ 206 h 221"/>
                  <a:gd name="T72" fmla="*/ 32 w 221"/>
                  <a:gd name="T73" fmla="*/ 190 h 221"/>
                  <a:gd name="T74" fmla="*/ 15 w 221"/>
                  <a:gd name="T75" fmla="*/ 167 h 221"/>
                  <a:gd name="T76" fmla="*/ 3 w 221"/>
                  <a:gd name="T77" fmla="*/ 140 h 221"/>
                  <a:gd name="T78" fmla="*/ 0 w 221"/>
                  <a:gd name="T79" fmla="*/ 110 h 221"/>
                  <a:gd name="T80" fmla="*/ 3 w 221"/>
                  <a:gd name="T81" fmla="*/ 82 h 221"/>
                  <a:gd name="T82" fmla="*/ 15 w 221"/>
                  <a:gd name="T83" fmla="*/ 55 h 221"/>
                  <a:gd name="T84" fmla="*/ 32 w 221"/>
                  <a:gd name="T85" fmla="*/ 32 h 221"/>
                  <a:gd name="T86" fmla="*/ 54 w 221"/>
                  <a:gd name="T87" fmla="*/ 15 h 221"/>
                  <a:gd name="T88" fmla="*/ 81 w 221"/>
                  <a:gd name="T89" fmla="*/ 3 h 221"/>
                  <a:gd name="T90" fmla="*/ 110 w 221"/>
                  <a:gd name="T9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1" h="221">
                    <a:moveTo>
                      <a:pt x="110" y="26"/>
                    </a:moveTo>
                    <a:lnTo>
                      <a:pt x="83" y="30"/>
                    </a:lnTo>
                    <a:lnTo>
                      <a:pt x="60" y="42"/>
                    </a:lnTo>
                    <a:lnTo>
                      <a:pt x="42" y="61"/>
                    </a:lnTo>
                    <a:lnTo>
                      <a:pt x="29" y="85"/>
                    </a:lnTo>
                    <a:lnTo>
                      <a:pt x="26" y="110"/>
                    </a:lnTo>
                    <a:lnTo>
                      <a:pt x="29" y="137"/>
                    </a:lnTo>
                    <a:lnTo>
                      <a:pt x="42" y="161"/>
                    </a:lnTo>
                    <a:lnTo>
                      <a:pt x="60" y="179"/>
                    </a:lnTo>
                    <a:lnTo>
                      <a:pt x="83" y="191"/>
                    </a:lnTo>
                    <a:lnTo>
                      <a:pt x="110" y="196"/>
                    </a:lnTo>
                    <a:lnTo>
                      <a:pt x="137" y="191"/>
                    </a:lnTo>
                    <a:lnTo>
                      <a:pt x="161" y="179"/>
                    </a:lnTo>
                    <a:lnTo>
                      <a:pt x="179" y="161"/>
                    </a:lnTo>
                    <a:lnTo>
                      <a:pt x="191" y="137"/>
                    </a:lnTo>
                    <a:lnTo>
                      <a:pt x="195" y="110"/>
                    </a:lnTo>
                    <a:lnTo>
                      <a:pt x="191" y="85"/>
                    </a:lnTo>
                    <a:lnTo>
                      <a:pt x="179" y="61"/>
                    </a:lnTo>
                    <a:lnTo>
                      <a:pt x="161" y="42"/>
                    </a:lnTo>
                    <a:lnTo>
                      <a:pt x="137" y="30"/>
                    </a:lnTo>
                    <a:lnTo>
                      <a:pt x="110" y="26"/>
                    </a:lnTo>
                    <a:close/>
                    <a:moveTo>
                      <a:pt x="110" y="0"/>
                    </a:moveTo>
                    <a:lnTo>
                      <a:pt x="140" y="3"/>
                    </a:lnTo>
                    <a:lnTo>
                      <a:pt x="167" y="15"/>
                    </a:lnTo>
                    <a:lnTo>
                      <a:pt x="189" y="32"/>
                    </a:lnTo>
                    <a:lnTo>
                      <a:pt x="206" y="55"/>
                    </a:lnTo>
                    <a:lnTo>
                      <a:pt x="218" y="82"/>
                    </a:lnTo>
                    <a:lnTo>
                      <a:pt x="221" y="110"/>
                    </a:lnTo>
                    <a:lnTo>
                      <a:pt x="218" y="140"/>
                    </a:lnTo>
                    <a:lnTo>
                      <a:pt x="206" y="167"/>
                    </a:lnTo>
                    <a:lnTo>
                      <a:pt x="189" y="190"/>
                    </a:lnTo>
                    <a:lnTo>
                      <a:pt x="167" y="206"/>
                    </a:lnTo>
                    <a:lnTo>
                      <a:pt x="140" y="218"/>
                    </a:lnTo>
                    <a:lnTo>
                      <a:pt x="110" y="221"/>
                    </a:lnTo>
                    <a:lnTo>
                      <a:pt x="81" y="218"/>
                    </a:lnTo>
                    <a:lnTo>
                      <a:pt x="54" y="206"/>
                    </a:lnTo>
                    <a:lnTo>
                      <a:pt x="32" y="190"/>
                    </a:lnTo>
                    <a:lnTo>
                      <a:pt x="15" y="167"/>
                    </a:lnTo>
                    <a:lnTo>
                      <a:pt x="3" y="140"/>
                    </a:lnTo>
                    <a:lnTo>
                      <a:pt x="0" y="110"/>
                    </a:lnTo>
                    <a:lnTo>
                      <a:pt x="3" y="82"/>
                    </a:lnTo>
                    <a:lnTo>
                      <a:pt x="15" y="55"/>
                    </a:lnTo>
                    <a:lnTo>
                      <a:pt x="32" y="32"/>
                    </a:lnTo>
                    <a:lnTo>
                      <a:pt x="54" y="15"/>
                    </a:lnTo>
                    <a:lnTo>
                      <a:pt x="81" y="3"/>
                    </a:lnTo>
                    <a:lnTo>
                      <a:pt x="1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89" name="Freeform 7964"/>
              <p:cNvSpPr>
                <a:spLocks noEditPoints="1"/>
              </p:cNvSpPr>
              <p:nvPr/>
            </p:nvSpPr>
            <p:spPr bwMode="auto">
              <a:xfrm>
                <a:off x="8891539" y="1500352"/>
                <a:ext cx="188197" cy="189679"/>
              </a:xfrm>
              <a:custGeom>
                <a:avLst/>
                <a:gdLst>
                  <a:gd name="T0" fmla="*/ 63 w 127"/>
                  <a:gd name="T1" fmla="*/ 12 h 128"/>
                  <a:gd name="T2" fmla="*/ 43 w 127"/>
                  <a:gd name="T3" fmla="*/ 17 h 128"/>
                  <a:gd name="T4" fmla="*/ 27 w 127"/>
                  <a:gd name="T5" fmla="*/ 27 h 128"/>
                  <a:gd name="T6" fmla="*/ 16 w 127"/>
                  <a:gd name="T7" fmla="*/ 44 h 128"/>
                  <a:gd name="T8" fmla="*/ 12 w 127"/>
                  <a:gd name="T9" fmla="*/ 63 h 128"/>
                  <a:gd name="T10" fmla="*/ 16 w 127"/>
                  <a:gd name="T11" fmla="*/ 84 h 128"/>
                  <a:gd name="T12" fmla="*/ 27 w 127"/>
                  <a:gd name="T13" fmla="*/ 101 h 128"/>
                  <a:gd name="T14" fmla="*/ 43 w 127"/>
                  <a:gd name="T15" fmla="*/ 111 h 128"/>
                  <a:gd name="T16" fmla="*/ 63 w 127"/>
                  <a:gd name="T17" fmla="*/ 116 h 128"/>
                  <a:gd name="T18" fmla="*/ 84 w 127"/>
                  <a:gd name="T19" fmla="*/ 111 h 128"/>
                  <a:gd name="T20" fmla="*/ 100 w 127"/>
                  <a:gd name="T21" fmla="*/ 101 h 128"/>
                  <a:gd name="T22" fmla="*/ 111 w 127"/>
                  <a:gd name="T23" fmla="*/ 84 h 128"/>
                  <a:gd name="T24" fmla="*/ 115 w 127"/>
                  <a:gd name="T25" fmla="*/ 63 h 128"/>
                  <a:gd name="T26" fmla="*/ 111 w 127"/>
                  <a:gd name="T27" fmla="*/ 44 h 128"/>
                  <a:gd name="T28" fmla="*/ 100 w 127"/>
                  <a:gd name="T29" fmla="*/ 27 h 128"/>
                  <a:gd name="T30" fmla="*/ 84 w 127"/>
                  <a:gd name="T31" fmla="*/ 17 h 128"/>
                  <a:gd name="T32" fmla="*/ 63 w 127"/>
                  <a:gd name="T33" fmla="*/ 12 h 128"/>
                  <a:gd name="T34" fmla="*/ 63 w 127"/>
                  <a:gd name="T35" fmla="*/ 0 h 128"/>
                  <a:gd name="T36" fmla="*/ 84 w 127"/>
                  <a:gd name="T37" fmla="*/ 3 h 128"/>
                  <a:gd name="T38" fmla="*/ 102 w 127"/>
                  <a:gd name="T39" fmla="*/ 12 h 128"/>
                  <a:gd name="T40" fmla="*/ 115 w 127"/>
                  <a:gd name="T41" fmla="*/ 26 h 128"/>
                  <a:gd name="T42" fmla="*/ 124 w 127"/>
                  <a:gd name="T43" fmla="*/ 44 h 128"/>
                  <a:gd name="T44" fmla="*/ 127 w 127"/>
                  <a:gd name="T45" fmla="*/ 63 h 128"/>
                  <a:gd name="T46" fmla="*/ 124 w 127"/>
                  <a:gd name="T47" fmla="*/ 84 h 128"/>
                  <a:gd name="T48" fmla="*/ 115 w 127"/>
                  <a:gd name="T49" fmla="*/ 102 h 128"/>
                  <a:gd name="T50" fmla="*/ 102 w 127"/>
                  <a:gd name="T51" fmla="*/ 116 h 128"/>
                  <a:gd name="T52" fmla="*/ 84 w 127"/>
                  <a:gd name="T53" fmla="*/ 125 h 128"/>
                  <a:gd name="T54" fmla="*/ 63 w 127"/>
                  <a:gd name="T55" fmla="*/ 128 h 128"/>
                  <a:gd name="T56" fmla="*/ 43 w 127"/>
                  <a:gd name="T57" fmla="*/ 125 h 128"/>
                  <a:gd name="T58" fmla="*/ 25 w 127"/>
                  <a:gd name="T59" fmla="*/ 116 h 128"/>
                  <a:gd name="T60" fmla="*/ 12 w 127"/>
                  <a:gd name="T61" fmla="*/ 102 h 128"/>
                  <a:gd name="T62" fmla="*/ 3 w 127"/>
                  <a:gd name="T63" fmla="*/ 84 h 128"/>
                  <a:gd name="T64" fmla="*/ 0 w 127"/>
                  <a:gd name="T65" fmla="*/ 63 h 128"/>
                  <a:gd name="T66" fmla="*/ 3 w 127"/>
                  <a:gd name="T67" fmla="*/ 44 h 128"/>
                  <a:gd name="T68" fmla="*/ 12 w 127"/>
                  <a:gd name="T69" fmla="*/ 26 h 128"/>
                  <a:gd name="T70" fmla="*/ 25 w 127"/>
                  <a:gd name="T71" fmla="*/ 12 h 128"/>
                  <a:gd name="T72" fmla="*/ 43 w 127"/>
                  <a:gd name="T73" fmla="*/ 3 h 128"/>
                  <a:gd name="T74" fmla="*/ 63 w 127"/>
                  <a:gd name="T7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7" h="128">
                    <a:moveTo>
                      <a:pt x="63" y="12"/>
                    </a:moveTo>
                    <a:lnTo>
                      <a:pt x="43" y="17"/>
                    </a:lnTo>
                    <a:lnTo>
                      <a:pt x="27" y="27"/>
                    </a:lnTo>
                    <a:lnTo>
                      <a:pt x="16" y="44"/>
                    </a:lnTo>
                    <a:lnTo>
                      <a:pt x="12" y="63"/>
                    </a:lnTo>
                    <a:lnTo>
                      <a:pt x="16" y="84"/>
                    </a:lnTo>
                    <a:lnTo>
                      <a:pt x="27" y="101"/>
                    </a:lnTo>
                    <a:lnTo>
                      <a:pt x="43" y="111"/>
                    </a:lnTo>
                    <a:lnTo>
                      <a:pt x="63" y="116"/>
                    </a:lnTo>
                    <a:lnTo>
                      <a:pt x="84" y="111"/>
                    </a:lnTo>
                    <a:lnTo>
                      <a:pt x="100" y="101"/>
                    </a:lnTo>
                    <a:lnTo>
                      <a:pt x="111" y="84"/>
                    </a:lnTo>
                    <a:lnTo>
                      <a:pt x="115" y="63"/>
                    </a:lnTo>
                    <a:lnTo>
                      <a:pt x="111" y="44"/>
                    </a:lnTo>
                    <a:lnTo>
                      <a:pt x="100" y="27"/>
                    </a:lnTo>
                    <a:lnTo>
                      <a:pt x="84" y="17"/>
                    </a:lnTo>
                    <a:lnTo>
                      <a:pt x="63" y="12"/>
                    </a:lnTo>
                    <a:close/>
                    <a:moveTo>
                      <a:pt x="63" y="0"/>
                    </a:moveTo>
                    <a:lnTo>
                      <a:pt x="84" y="3"/>
                    </a:lnTo>
                    <a:lnTo>
                      <a:pt x="102" y="12"/>
                    </a:lnTo>
                    <a:lnTo>
                      <a:pt x="115" y="26"/>
                    </a:lnTo>
                    <a:lnTo>
                      <a:pt x="124" y="44"/>
                    </a:lnTo>
                    <a:lnTo>
                      <a:pt x="127" y="63"/>
                    </a:lnTo>
                    <a:lnTo>
                      <a:pt x="124" y="84"/>
                    </a:lnTo>
                    <a:lnTo>
                      <a:pt x="115" y="102"/>
                    </a:lnTo>
                    <a:lnTo>
                      <a:pt x="102" y="116"/>
                    </a:lnTo>
                    <a:lnTo>
                      <a:pt x="84" y="125"/>
                    </a:lnTo>
                    <a:lnTo>
                      <a:pt x="63" y="128"/>
                    </a:lnTo>
                    <a:lnTo>
                      <a:pt x="43" y="125"/>
                    </a:lnTo>
                    <a:lnTo>
                      <a:pt x="25" y="116"/>
                    </a:lnTo>
                    <a:lnTo>
                      <a:pt x="12" y="102"/>
                    </a:lnTo>
                    <a:lnTo>
                      <a:pt x="3" y="84"/>
                    </a:lnTo>
                    <a:lnTo>
                      <a:pt x="0" y="63"/>
                    </a:lnTo>
                    <a:lnTo>
                      <a:pt x="3" y="44"/>
                    </a:lnTo>
                    <a:lnTo>
                      <a:pt x="12" y="26"/>
                    </a:lnTo>
                    <a:lnTo>
                      <a:pt x="25" y="12"/>
                    </a:lnTo>
                    <a:lnTo>
                      <a:pt x="43" y="3"/>
                    </a:lnTo>
                    <a:lnTo>
                      <a:pt x="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0" name="Freeform 7965"/>
              <p:cNvSpPr>
                <a:spLocks/>
              </p:cNvSpPr>
              <p:nvPr/>
            </p:nvSpPr>
            <p:spPr bwMode="auto">
              <a:xfrm>
                <a:off x="8786327" y="1673731"/>
                <a:ext cx="207461" cy="217835"/>
              </a:xfrm>
              <a:custGeom>
                <a:avLst/>
                <a:gdLst>
                  <a:gd name="T0" fmla="*/ 59 w 140"/>
                  <a:gd name="T1" fmla="*/ 0 h 147"/>
                  <a:gd name="T2" fmla="*/ 63 w 140"/>
                  <a:gd name="T3" fmla="*/ 0 h 147"/>
                  <a:gd name="T4" fmla="*/ 66 w 140"/>
                  <a:gd name="T5" fmla="*/ 2 h 147"/>
                  <a:gd name="T6" fmla="*/ 69 w 140"/>
                  <a:gd name="T7" fmla="*/ 5 h 147"/>
                  <a:gd name="T8" fmla="*/ 72 w 140"/>
                  <a:gd name="T9" fmla="*/ 8 h 147"/>
                  <a:gd name="T10" fmla="*/ 74 w 140"/>
                  <a:gd name="T11" fmla="*/ 11 h 147"/>
                  <a:gd name="T12" fmla="*/ 72 w 140"/>
                  <a:gd name="T13" fmla="*/ 15 h 147"/>
                  <a:gd name="T14" fmla="*/ 72 w 140"/>
                  <a:gd name="T15" fmla="*/ 18 h 147"/>
                  <a:gd name="T16" fmla="*/ 35 w 140"/>
                  <a:gd name="T17" fmla="*/ 86 h 147"/>
                  <a:gd name="T18" fmla="*/ 57 w 140"/>
                  <a:gd name="T19" fmla="*/ 86 h 147"/>
                  <a:gd name="T20" fmla="*/ 60 w 140"/>
                  <a:gd name="T21" fmla="*/ 87 h 147"/>
                  <a:gd name="T22" fmla="*/ 65 w 140"/>
                  <a:gd name="T23" fmla="*/ 89 h 147"/>
                  <a:gd name="T24" fmla="*/ 66 w 140"/>
                  <a:gd name="T25" fmla="*/ 92 h 147"/>
                  <a:gd name="T26" fmla="*/ 78 w 140"/>
                  <a:gd name="T27" fmla="*/ 110 h 147"/>
                  <a:gd name="T28" fmla="*/ 116 w 140"/>
                  <a:gd name="T29" fmla="*/ 44 h 147"/>
                  <a:gd name="T30" fmla="*/ 119 w 140"/>
                  <a:gd name="T31" fmla="*/ 41 h 147"/>
                  <a:gd name="T32" fmla="*/ 122 w 140"/>
                  <a:gd name="T33" fmla="*/ 38 h 147"/>
                  <a:gd name="T34" fmla="*/ 125 w 140"/>
                  <a:gd name="T35" fmla="*/ 36 h 147"/>
                  <a:gd name="T36" fmla="*/ 129 w 140"/>
                  <a:gd name="T37" fmla="*/ 38 h 147"/>
                  <a:gd name="T38" fmla="*/ 134 w 140"/>
                  <a:gd name="T39" fmla="*/ 38 h 147"/>
                  <a:gd name="T40" fmla="*/ 137 w 140"/>
                  <a:gd name="T41" fmla="*/ 41 h 147"/>
                  <a:gd name="T42" fmla="*/ 138 w 140"/>
                  <a:gd name="T43" fmla="*/ 44 h 147"/>
                  <a:gd name="T44" fmla="*/ 140 w 140"/>
                  <a:gd name="T45" fmla="*/ 48 h 147"/>
                  <a:gd name="T46" fmla="*/ 140 w 140"/>
                  <a:gd name="T47" fmla="*/ 53 h 147"/>
                  <a:gd name="T48" fmla="*/ 138 w 140"/>
                  <a:gd name="T49" fmla="*/ 56 h 147"/>
                  <a:gd name="T50" fmla="*/ 92 w 140"/>
                  <a:gd name="T51" fmla="*/ 141 h 147"/>
                  <a:gd name="T52" fmla="*/ 89 w 140"/>
                  <a:gd name="T53" fmla="*/ 144 h 147"/>
                  <a:gd name="T54" fmla="*/ 84 w 140"/>
                  <a:gd name="T55" fmla="*/ 146 h 147"/>
                  <a:gd name="T56" fmla="*/ 80 w 140"/>
                  <a:gd name="T57" fmla="*/ 147 h 147"/>
                  <a:gd name="T58" fmla="*/ 80 w 140"/>
                  <a:gd name="T59" fmla="*/ 147 h 147"/>
                  <a:gd name="T60" fmla="*/ 75 w 140"/>
                  <a:gd name="T61" fmla="*/ 147 h 147"/>
                  <a:gd name="T62" fmla="*/ 72 w 140"/>
                  <a:gd name="T63" fmla="*/ 144 h 147"/>
                  <a:gd name="T64" fmla="*/ 69 w 140"/>
                  <a:gd name="T65" fmla="*/ 141 h 147"/>
                  <a:gd name="T66" fmla="*/ 50 w 140"/>
                  <a:gd name="T67" fmla="*/ 111 h 147"/>
                  <a:gd name="T68" fmla="*/ 14 w 140"/>
                  <a:gd name="T69" fmla="*/ 110 h 147"/>
                  <a:gd name="T70" fmla="*/ 9 w 140"/>
                  <a:gd name="T71" fmla="*/ 110 h 147"/>
                  <a:gd name="T72" fmla="*/ 5 w 140"/>
                  <a:gd name="T73" fmla="*/ 107 h 147"/>
                  <a:gd name="T74" fmla="*/ 2 w 140"/>
                  <a:gd name="T75" fmla="*/ 104 h 147"/>
                  <a:gd name="T76" fmla="*/ 0 w 140"/>
                  <a:gd name="T77" fmla="*/ 99 h 147"/>
                  <a:gd name="T78" fmla="*/ 0 w 140"/>
                  <a:gd name="T79" fmla="*/ 96 h 147"/>
                  <a:gd name="T80" fmla="*/ 2 w 140"/>
                  <a:gd name="T81" fmla="*/ 92 h 147"/>
                  <a:gd name="T82" fmla="*/ 50 w 140"/>
                  <a:gd name="T83" fmla="*/ 6 h 147"/>
                  <a:gd name="T84" fmla="*/ 51 w 140"/>
                  <a:gd name="T85" fmla="*/ 3 h 147"/>
                  <a:gd name="T86" fmla="*/ 54 w 140"/>
                  <a:gd name="T87" fmla="*/ 2 h 147"/>
                  <a:gd name="T88" fmla="*/ 59 w 140"/>
                  <a:gd name="T8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7">
                    <a:moveTo>
                      <a:pt x="59" y="0"/>
                    </a:moveTo>
                    <a:lnTo>
                      <a:pt x="63" y="0"/>
                    </a:lnTo>
                    <a:lnTo>
                      <a:pt x="66" y="2"/>
                    </a:lnTo>
                    <a:lnTo>
                      <a:pt x="69" y="5"/>
                    </a:lnTo>
                    <a:lnTo>
                      <a:pt x="72" y="8"/>
                    </a:lnTo>
                    <a:lnTo>
                      <a:pt x="74" y="11"/>
                    </a:lnTo>
                    <a:lnTo>
                      <a:pt x="72" y="15"/>
                    </a:lnTo>
                    <a:lnTo>
                      <a:pt x="72" y="18"/>
                    </a:lnTo>
                    <a:lnTo>
                      <a:pt x="35" y="86"/>
                    </a:lnTo>
                    <a:lnTo>
                      <a:pt x="57" y="86"/>
                    </a:lnTo>
                    <a:lnTo>
                      <a:pt x="60" y="87"/>
                    </a:lnTo>
                    <a:lnTo>
                      <a:pt x="65" y="89"/>
                    </a:lnTo>
                    <a:lnTo>
                      <a:pt x="66" y="92"/>
                    </a:lnTo>
                    <a:lnTo>
                      <a:pt x="78" y="110"/>
                    </a:lnTo>
                    <a:lnTo>
                      <a:pt x="116" y="44"/>
                    </a:lnTo>
                    <a:lnTo>
                      <a:pt x="119" y="41"/>
                    </a:lnTo>
                    <a:lnTo>
                      <a:pt x="122" y="38"/>
                    </a:lnTo>
                    <a:lnTo>
                      <a:pt x="125" y="36"/>
                    </a:lnTo>
                    <a:lnTo>
                      <a:pt x="129" y="38"/>
                    </a:lnTo>
                    <a:lnTo>
                      <a:pt x="134" y="38"/>
                    </a:lnTo>
                    <a:lnTo>
                      <a:pt x="137" y="41"/>
                    </a:lnTo>
                    <a:lnTo>
                      <a:pt x="138" y="44"/>
                    </a:lnTo>
                    <a:lnTo>
                      <a:pt x="140" y="48"/>
                    </a:lnTo>
                    <a:lnTo>
                      <a:pt x="140" y="53"/>
                    </a:lnTo>
                    <a:lnTo>
                      <a:pt x="138" y="56"/>
                    </a:lnTo>
                    <a:lnTo>
                      <a:pt x="92" y="141"/>
                    </a:lnTo>
                    <a:lnTo>
                      <a:pt x="89" y="144"/>
                    </a:lnTo>
                    <a:lnTo>
                      <a:pt x="84" y="146"/>
                    </a:lnTo>
                    <a:lnTo>
                      <a:pt x="80" y="147"/>
                    </a:lnTo>
                    <a:lnTo>
                      <a:pt x="80" y="147"/>
                    </a:lnTo>
                    <a:lnTo>
                      <a:pt x="75" y="147"/>
                    </a:lnTo>
                    <a:lnTo>
                      <a:pt x="72" y="144"/>
                    </a:lnTo>
                    <a:lnTo>
                      <a:pt x="69" y="141"/>
                    </a:lnTo>
                    <a:lnTo>
                      <a:pt x="50" y="111"/>
                    </a:lnTo>
                    <a:lnTo>
                      <a:pt x="14" y="110"/>
                    </a:lnTo>
                    <a:lnTo>
                      <a:pt x="9" y="110"/>
                    </a:lnTo>
                    <a:lnTo>
                      <a:pt x="5" y="107"/>
                    </a:lnTo>
                    <a:lnTo>
                      <a:pt x="2" y="104"/>
                    </a:lnTo>
                    <a:lnTo>
                      <a:pt x="0" y="99"/>
                    </a:lnTo>
                    <a:lnTo>
                      <a:pt x="0" y="96"/>
                    </a:lnTo>
                    <a:lnTo>
                      <a:pt x="2" y="92"/>
                    </a:lnTo>
                    <a:lnTo>
                      <a:pt x="50" y="6"/>
                    </a:lnTo>
                    <a:lnTo>
                      <a:pt x="51" y="3"/>
                    </a:lnTo>
                    <a:lnTo>
                      <a:pt x="54" y="2"/>
                    </a:lnTo>
                    <a:lnTo>
                      <a:pt x="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91" name="Freeform 7966"/>
              <p:cNvSpPr>
                <a:spLocks/>
              </p:cNvSpPr>
              <p:nvPr/>
            </p:nvSpPr>
            <p:spPr bwMode="auto">
              <a:xfrm>
                <a:off x="8977488" y="1673731"/>
                <a:ext cx="207461" cy="217835"/>
              </a:xfrm>
              <a:custGeom>
                <a:avLst/>
                <a:gdLst>
                  <a:gd name="T0" fmla="*/ 81 w 140"/>
                  <a:gd name="T1" fmla="*/ 0 h 147"/>
                  <a:gd name="T2" fmla="*/ 84 w 140"/>
                  <a:gd name="T3" fmla="*/ 2 h 147"/>
                  <a:gd name="T4" fmla="*/ 89 w 140"/>
                  <a:gd name="T5" fmla="*/ 3 h 147"/>
                  <a:gd name="T6" fmla="*/ 90 w 140"/>
                  <a:gd name="T7" fmla="*/ 6 h 147"/>
                  <a:gd name="T8" fmla="*/ 138 w 140"/>
                  <a:gd name="T9" fmla="*/ 92 h 147"/>
                  <a:gd name="T10" fmla="*/ 140 w 140"/>
                  <a:gd name="T11" fmla="*/ 96 h 147"/>
                  <a:gd name="T12" fmla="*/ 140 w 140"/>
                  <a:gd name="T13" fmla="*/ 99 h 147"/>
                  <a:gd name="T14" fmla="*/ 138 w 140"/>
                  <a:gd name="T15" fmla="*/ 104 h 147"/>
                  <a:gd name="T16" fmla="*/ 135 w 140"/>
                  <a:gd name="T17" fmla="*/ 107 h 147"/>
                  <a:gd name="T18" fmla="*/ 131 w 140"/>
                  <a:gd name="T19" fmla="*/ 110 h 147"/>
                  <a:gd name="T20" fmla="*/ 126 w 140"/>
                  <a:gd name="T21" fmla="*/ 110 h 147"/>
                  <a:gd name="T22" fmla="*/ 90 w 140"/>
                  <a:gd name="T23" fmla="*/ 111 h 147"/>
                  <a:gd name="T24" fmla="*/ 71 w 140"/>
                  <a:gd name="T25" fmla="*/ 141 h 147"/>
                  <a:gd name="T26" fmla="*/ 68 w 140"/>
                  <a:gd name="T27" fmla="*/ 144 h 147"/>
                  <a:gd name="T28" fmla="*/ 65 w 140"/>
                  <a:gd name="T29" fmla="*/ 147 h 147"/>
                  <a:gd name="T30" fmla="*/ 60 w 140"/>
                  <a:gd name="T31" fmla="*/ 147 h 147"/>
                  <a:gd name="T32" fmla="*/ 60 w 140"/>
                  <a:gd name="T33" fmla="*/ 147 h 147"/>
                  <a:gd name="T34" fmla="*/ 56 w 140"/>
                  <a:gd name="T35" fmla="*/ 146 h 147"/>
                  <a:gd name="T36" fmla="*/ 51 w 140"/>
                  <a:gd name="T37" fmla="*/ 144 h 147"/>
                  <a:gd name="T38" fmla="*/ 48 w 140"/>
                  <a:gd name="T39" fmla="*/ 141 h 147"/>
                  <a:gd name="T40" fmla="*/ 2 w 140"/>
                  <a:gd name="T41" fmla="*/ 56 h 147"/>
                  <a:gd name="T42" fmla="*/ 0 w 140"/>
                  <a:gd name="T43" fmla="*/ 53 h 147"/>
                  <a:gd name="T44" fmla="*/ 0 w 140"/>
                  <a:gd name="T45" fmla="*/ 48 h 147"/>
                  <a:gd name="T46" fmla="*/ 2 w 140"/>
                  <a:gd name="T47" fmla="*/ 44 h 147"/>
                  <a:gd name="T48" fmla="*/ 3 w 140"/>
                  <a:gd name="T49" fmla="*/ 41 h 147"/>
                  <a:gd name="T50" fmla="*/ 6 w 140"/>
                  <a:gd name="T51" fmla="*/ 38 h 147"/>
                  <a:gd name="T52" fmla="*/ 11 w 140"/>
                  <a:gd name="T53" fmla="*/ 38 h 147"/>
                  <a:gd name="T54" fmla="*/ 14 w 140"/>
                  <a:gd name="T55" fmla="*/ 36 h 147"/>
                  <a:gd name="T56" fmla="*/ 18 w 140"/>
                  <a:gd name="T57" fmla="*/ 38 h 147"/>
                  <a:gd name="T58" fmla="*/ 21 w 140"/>
                  <a:gd name="T59" fmla="*/ 41 h 147"/>
                  <a:gd name="T60" fmla="*/ 24 w 140"/>
                  <a:gd name="T61" fmla="*/ 44 h 147"/>
                  <a:gd name="T62" fmla="*/ 60 w 140"/>
                  <a:gd name="T63" fmla="*/ 110 h 147"/>
                  <a:gd name="T64" fmla="*/ 72 w 140"/>
                  <a:gd name="T65" fmla="*/ 92 h 147"/>
                  <a:gd name="T66" fmla="*/ 75 w 140"/>
                  <a:gd name="T67" fmla="*/ 89 h 147"/>
                  <a:gd name="T68" fmla="*/ 80 w 140"/>
                  <a:gd name="T69" fmla="*/ 87 h 147"/>
                  <a:gd name="T70" fmla="*/ 83 w 140"/>
                  <a:gd name="T71" fmla="*/ 86 h 147"/>
                  <a:gd name="T72" fmla="*/ 105 w 140"/>
                  <a:gd name="T73" fmla="*/ 86 h 147"/>
                  <a:gd name="T74" fmla="*/ 68 w 140"/>
                  <a:gd name="T75" fmla="*/ 18 h 147"/>
                  <a:gd name="T76" fmla="*/ 66 w 140"/>
                  <a:gd name="T77" fmla="*/ 15 h 147"/>
                  <a:gd name="T78" fmla="*/ 66 w 140"/>
                  <a:gd name="T79" fmla="*/ 11 h 147"/>
                  <a:gd name="T80" fmla="*/ 68 w 140"/>
                  <a:gd name="T81" fmla="*/ 8 h 147"/>
                  <a:gd name="T82" fmla="*/ 69 w 140"/>
                  <a:gd name="T83" fmla="*/ 5 h 147"/>
                  <a:gd name="T84" fmla="*/ 74 w 140"/>
                  <a:gd name="T85" fmla="*/ 2 h 147"/>
                  <a:gd name="T86" fmla="*/ 77 w 140"/>
                  <a:gd name="T87" fmla="*/ 0 h 147"/>
                  <a:gd name="T88" fmla="*/ 81 w 140"/>
                  <a:gd name="T89"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7">
                    <a:moveTo>
                      <a:pt x="81" y="0"/>
                    </a:moveTo>
                    <a:lnTo>
                      <a:pt x="84" y="2"/>
                    </a:lnTo>
                    <a:lnTo>
                      <a:pt x="89" y="3"/>
                    </a:lnTo>
                    <a:lnTo>
                      <a:pt x="90" y="6"/>
                    </a:lnTo>
                    <a:lnTo>
                      <a:pt x="138" y="92"/>
                    </a:lnTo>
                    <a:lnTo>
                      <a:pt x="140" y="96"/>
                    </a:lnTo>
                    <a:lnTo>
                      <a:pt x="140" y="99"/>
                    </a:lnTo>
                    <a:lnTo>
                      <a:pt x="138" y="104"/>
                    </a:lnTo>
                    <a:lnTo>
                      <a:pt x="135" y="107"/>
                    </a:lnTo>
                    <a:lnTo>
                      <a:pt x="131" y="110"/>
                    </a:lnTo>
                    <a:lnTo>
                      <a:pt x="126" y="110"/>
                    </a:lnTo>
                    <a:lnTo>
                      <a:pt x="90" y="111"/>
                    </a:lnTo>
                    <a:lnTo>
                      <a:pt x="71" y="141"/>
                    </a:lnTo>
                    <a:lnTo>
                      <a:pt x="68" y="144"/>
                    </a:lnTo>
                    <a:lnTo>
                      <a:pt x="65" y="147"/>
                    </a:lnTo>
                    <a:lnTo>
                      <a:pt x="60" y="147"/>
                    </a:lnTo>
                    <a:lnTo>
                      <a:pt x="60" y="147"/>
                    </a:lnTo>
                    <a:lnTo>
                      <a:pt x="56" y="146"/>
                    </a:lnTo>
                    <a:lnTo>
                      <a:pt x="51" y="144"/>
                    </a:lnTo>
                    <a:lnTo>
                      <a:pt x="48" y="141"/>
                    </a:lnTo>
                    <a:lnTo>
                      <a:pt x="2" y="56"/>
                    </a:lnTo>
                    <a:lnTo>
                      <a:pt x="0" y="53"/>
                    </a:lnTo>
                    <a:lnTo>
                      <a:pt x="0" y="48"/>
                    </a:lnTo>
                    <a:lnTo>
                      <a:pt x="2" y="44"/>
                    </a:lnTo>
                    <a:lnTo>
                      <a:pt x="3" y="41"/>
                    </a:lnTo>
                    <a:lnTo>
                      <a:pt x="6" y="38"/>
                    </a:lnTo>
                    <a:lnTo>
                      <a:pt x="11" y="38"/>
                    </a:lnTo>
                    <a:lnTo>
                      <a:pt x="14" y="36"/>
                    </a:lnTo>
                    <a:lnTo>
                      <a:pt x="18" y="38"/>
                    </a:lnTo>
                    <a:lnTo>
                      <a:pt x="21" y="41"/>
                    </a:lnTo>
                    <a:lnTo>
                      <a:pt x="24" y="44"/>
                    </a:lnTo>
                    <a:lnTo>
                      <a:pt x="60" y="110"/>
                    </a:lnTo>
                    <a:lnTo>
                      <a:pt x="72" y="92"/>
                    </a:lnTo>
                    <a:lnTo>
                      <a:pt x="75" y="89"/>
                    </a:lnTo>
                    <a:lnTo>
                      <a:pt x="80" y="87"/>
                    </a:lnTo>
                    <a:lnTo>
                      <a:pt x="83" y="86"/>
                    </a:lnTo>
                    <a:lnTo>
                      <a:pt x="105" y="86"/>
                    </a:lnTo>
                    <a:lnTo>
                      <a:pt x="68" y="18"/>
                    </a:lnTo>
                    <a:lnTo>
                      <a:pt x="66" y="15"/>
                    </a:lnTo>
                    <a:lnTo>
                      <a:pt x="66" y="11"/>
                    </a:lnTo>
                    <a:lnTo>
                      <a:pt x="68" y="8"/>
                    </a:lnTo>
                    <a:lnTo>
                      <a:pt x="69" y="5"/>
                    </a:lnTo>
                    <a:lnTo>
                      <a:pt x="74" y="2"/>
                    </a:lnTo>
                    <a:lnTo>
                      <a:pt x="77" y="0"/>
                    </a:lnTo>
                    <a:lnTo>
                      <a:pt x="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cxnSp>
          <p:nvCxnSpPr>
            <p:cNvPr id="83" name="Straight Connector 82"/>
            <p:cNvCxnSpPr/>
            <p:nvPr/>
          </p:nvCxnSpPr>
          <p:spPr>
            <a:xfrm>
              <a:off x="4801084" y="4013155"/>
              <a:ext cx="0" cy="1118432"/>
            </a:xfrm>
            <a:prstGeom prst="line">
              <a:avLst/>
            </a:prstGeom>
            <a:noFill/>
            <a:ln w="19050" cap="flat" cmpd="sng" algn="ctr">
              <a:solidFill>
                <a:sysClr val="window" lastClr="FFFFFF"/>
              </a:solidFill>
              <a:prstDash val="solid"/>
            </a:ln>
            <a:effectLst/>
          </p:spPr>
        </p:cxnSp>
        <p:sp>
          <p:nvSpPr>
            <p:cNvPr id="84" name="Freeform 7080"/>
            <p:cNvSpPr>
              <a:spLocks noEditPoints="1"/>
            </p:cNvSpPr>
            <p:nvPr/>
          </p:nvSpPr>
          <p:spPr bwMode="auto">
            <a:xfrm>
              <a:off x="4519792" y="5113976"/>
              <a:ext cx="562584" cy="564448"/>
            </a:xfrm>
            <a:custGeom>
              <a:avLst/>
              <a:gdLst>
                <a:gd name="T0" fmla="*/ 126 w 302"/>
                <a:gd name="T1" fmla="*/ 29 h 303"/>
                <a:gd name="T2" fmla="*/ 81 w 302"/>
                <a:gd name="T3" fmla="*/ 47 h 303"/>
                <a:gd name="T4" fmla="*/ 47 w 302"/>
                <a:gd name="T5" fmla="*/ 83 h 303"/>
                <a:gd name="T6" fmla="*/ 29 w 302"/>
                <a:gd name="T7" fmla="*/ 128 h 303"/>
                <a:gd name="T8" fmla="*/ 29 w 302"/>
                <a:gd name="T9" fmla="*/ 176 h 303"/>
                <a:gd name="T10" fmla="*/ 47 w 302"/>
                <a:gd name="T11" fmla="*/ 221 h 303"/>
                <a:gd name="T12" fmla="*/ 81 w 302"/>
                <a:gd name="T13" fmla="*/ 257 h 303"/>
                <a:gd name="T14" fmla="*/ 126 w 302"/>
                <a:gd name="T15" fmla="*/ 275 h 303"/>
                <a:gd name="T16" fmla="*/ 176 w 302"/>
                <a:gd name="T17" fmla="*/ 275 h 303"/>
                <a:gd name="T18" fmla="*/ 221 w 302"/>
                <a:gd name="T19" fmla="*/ 257 h 303"/>
                <a:gd name="T20" fmla="*/ 258 w 302"/>
                <a:gd name="T21" fmla="*/ 218 h 303"/>
                <a:gd name="T22" fmla="*/ 276 w 302"/>
                <a:gd name="T23" fmla="*/ 165 h 303"/>
                <a:gd name="T24" fmla="*/ 270 w 302"/>
                <a:gd name="T25" fmla="*/ 111 h 303"/>
                <a:gd name="T26" fmla="*/ 240 w 302"/>
                <a:gd name="T27" fmla="*/ 63 h 303"/>
                <a:gd name="T28" fmla="*/ 200 w 302"/>
                <a:gd name="T29" fmla="*/ 36 h 303"/>
                <a:gd name="T30" fmla="*/ 152 w 302"/>
                <a:gd name="T31" fmla="*/ 26 h 303"/>
                <a:gd name="T32" fmla="*/ 180 w 302"/>
                <a:gd name="T33" fmla="*/ 3 h 303"/>
                <a:gd name="T34" fmla="*/ 234 w 302"/>
                <a:gd name="T35" fmla="*/ 26 h 303"/>
                <a:gd name="T36" fmla="*/ 279 w 302"/>
                <a:gd name="T37" fmla="*/ 72 h 303"/>
                <a:gd name="T38" fmla="*/ 302 w 302"/>
                <a:gd name="T39" fmla="*/ 135 h 303"/>
                <a:gd name="T40" fmla="*/ 294 w 302"/>
                <a:gd name="T41" fmla="*/ 201 h 303"/>
                <a:gd name="T42" fmla="*/ 258 w 302"/>
                <a:gd name="T43" fmla="*/ 258 h 303"/>
                <a:gd name="T44" fmla="*/ 209 w 302"/>
                <a:gd name="T45" fmla="*/ 291 h 303"/>
                <a:gd name="T46" fmla="*/ 152 w 302"/>
                <a:gd name="T47" fmla="*/ 303 h 303"/>
                <a:gd name="T48" fmla="*/ 93 w 302"/>
                <a:gd name="T49" fmla="*/ 291 h 303"/>
                <a:gd name="T50" fmla="*/ 44 w 302"/>
                <a:gd name="T51" fmla="*/ 258 h 303"/>
                <a:gd name="T52" fmla="*/ 12 w 302"/>
                <a:gd name="T53" fmla="*/ 210 h 303"/>
                <a:gd name="T54" fmla="*/ 0 w 302"/>
                <a:gd name="T55" fmla="*/ 152 h 303"/>
                <a:gd name="T56" fmla="*/ 12 w 302"/>
                <a:gd name="T57" fmla="*/ 93 h 303"/>
                <a:gd name="T58" fmla="*/ 44 w 302"/>
                <a:gd name="T59" fmla="*/ 45 h 303"/>
                <a:gd name="T60" fmla="*/ 93 w 302"/>
                <a:gd name="T61" fmla="*/ 12 h 303"/>
                <a:gd name="T62" fmla="*/ 152 w 302"/>
                <a:gd name="T6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2" h="303">
                  <a:moveTo>
                    <a:pt x="152" y="26"/>
                  </a:moveTo>
                  <a:lnTo>
                    <a:pt x="126" y="29"/>
                  </a:lnTo>
                  <a:lnTo>
                    <a:pt x="104" y="36"/>
                  </a:lnTo>
                  <a:lnTo>
                    <a:pt x="81" y="47"/>
                  </a:lnTo>
                  <a:lnTo>
                    <a:pt x="63" y="63"/>
                  </a:lnTo>
                  <a:lnTo>
                    <a:pt x="47" y="83"/>
                  </a:lnTo>
                  <a:lnTo>
                    <a:pt x="35" y="104"/>
                  </a:lnTo>
                  <a:lnTo>
                    <a:pt x="29" y="128"/>
                  </a:lnTo>
                  <a:lnTo>
                    <a:pt x="26" y="152"/>
                  </a:lnTo>
                  <a:lnTo>
                    <a:pt x="29" y="176"/>
                  </a:lnTo>
                  <a:lnTo>
                    <a:pt x="35" y="200"/>
                  </a:lnTo>
                  <a:lnTo>
                    <a:pt x="47" y="221"/>
                  </a:lnTo>
                  <a:lnTo>
                    <a:pt x="63" y="240"/>
                  </a:lnTo>
                  <a:lnTo>
                    <a:pt x="81" y="257"/>
                  </a:lnTo>
                  <a:lnTo>
                    <a:pt x="104" y="267"/>
                  </a:lnTo>
                  <a:lnTo>
                    <a:pt x="126" y="275"/>
                  </a:lnTo>
                  <a:lnTo>
                    <a:pt x="152" y="278"/>
                  </a:lnTo>
                  <a:lnTo>
                    <a:pt x="176" y="275"/>
                  </a:lnTo>
                  <a:lnTo>
                    <a:pt x="200" y="267"/>
                  </a:lnTo>
                  <a:lnTo>
                    <a:pt x="221" y="257"/>
                  </a:lnTo>
                  <a:lnTo>
                    <a:pt x="240" y="240"/>
                  </a:lnTo>
                  <a:lnTo>
                    <a:pt x="258" y="218"/>
                  </a:lnTo>
                  <a:lnTo>
                    <a:pt x="270" y="192"/>
                  </a:lnTo>
                  <a:lnTo>
                    <a:pt x="276" y="165"/>
                  </a:lnTo>
                  <a:lnTo>
                    <a:pt x="276" y="138"/>
                  </a:lnTo>
                  <a:lnTo>
                    <a:pt x="270" y="111"/>
                  </a:lnTo>
                  <a:lnTo>
                    <a:pt x="258" y="86"/>
                  </a:lnTo>
                  <a:lnTo>
                    <a:pt x="240" y="63"/>
                  </a:lnTo>
                  <a:lnTo>
                    <a:pt x="221" y="47"/>
                  </a:lnTo>
                  <a:lnTo>
                    <a:pt x="200" y="36"/>
                  </a:lnTo>
                  <a:lnTo>
                    <a:pt x="176" y="29"/>
                  </a:lnTo>
                  <a:lnTo>
                    <a:pt x="152" y="26"/>
                  </a:lnTo>
                  <a:close/>
                  <a:moveTo>
                    <a:pt x="152" y="0"/>
                  </a:moveTo>
                  <a:lnTo>
                    <a:pt x="180" y="3"/>
                  </a:lnTo>
                  <a:lnTo>
                    <a:pt x="209" y="12"/>
                  </a:lnTo>
                  <a:lnTo>
                    <a:pt x="234" y="26"/>
                  </a:lnTo>
                  <a:lnTo>
                    <a:pt x="258" y="45"/>
                  </a:lnTo>
                  <a:lnTo>
                    <a:pt x="279" y="72"/>
                  </a:lnTo>
                  <a:lnTo>
                    <a:pt x="294" y="102"/>
                  </a:lnTo>
                  <a:lnTo>
                    <a:pt x="302" y="135"/>
                  </a:lnTo>
                  <a:lnTo>
                    <a:pt x="302" y="168"/>
                  </a:lnTo>
                  <a:lnTo>
                    <a:pt x="294" y="201"/>
                  </a:lnTo>
                  <a:lnTo>
                    <a:pt x="279" y="231"/>
                  </a:lnTo>
                  <a:lnTo>
                    <a:pt x="258" y="258"/>
                  </a:lnTo>
                  <a:lnTo>
                    <a:pt x="234" y="278"/>
                  </a:lnTo>
                  <a:lnTo>
                    <a:pt x="209" y="291"/>
                  </a:lnTo>
                  <a:lnTo>
                    <a:pt x="180" y="300"/>
                  </a:lnTo>
                  <a:lnTo>
                    <a:pt x="152" y="303"/>
                  </a:lnTo>
                  <a:lnTo>
                    <a:pt x="122" y="300"/>
                  </a:lnTo>
                  <a:lnTo>
                    <a:pt x="93" y="291"/>
                  </a:lnTo>
                  <a:lnTo>
                    <a:pt x="68" y="278"/>
                  </a:lnTo>
                  <a:lnTo>
                    <a:pt x="44" y="258"/>
                  </a:lnTo>
                  <a:lnTo>
                    <a:pt x="26" y="236"/>
                  </a:lnTo>
                  <a:lnTo>
                    <a:pt x="12" y="210"/>
                  </a:lnTo>
                  <a:lnTo>
                    <a:pt x="3" y="182"/>
                  </a:lnTo>
                  <a:lnTo>
                    <a:pt x="0" y="152"/>
                  </a:lnTo>
                  <a:lnTo>
                    <a:pt x="3" y="122"/>
                  </a:lnTo>
                  <a:lnTo>
                    <a:pt x="12" y="93"/>
                  </a:lnTo>
                  <a:lnTo>
                    <a:pt x="26" y="68"/>
                  </a:lnTo>
                  <a:lnTo>
                    <a:pt x="44" y="45"/>
                  </a:lnTo>
                  <a:lnTo>
                    <a:pt x="68" y="26"/>
                  </a:lnTo>
                  <a:lnTo>
                    <a:pt x="93" y="12"/>
                  </a:lnTo>
                  <a:lnTo>
                    <a:pt x="122" y="3"/>
                  </a:lnTo>
                  <a:lnTo>
                    <a:pt x="152"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nvGrpSpPr>
            <p:cNvPr id="85" name="Grupo 297"/>
            <p:cNvGrpSpPr/>
            <p:nvPr/>
          </p:nvGrpSpPr>
          <p:grpSpPr>
            <a:xfrm>
              <a:off x="4653168" y="5246459"/>
              <a:ext cx="281905" cy="289348"/>
              <a:chOff x="5315057" y="1427740"/>
              <a:chExt cx="449005" cy="460860"/>
            </a:xfrm>
            <a:solidFill>
              <a:sysClr val="window" lastClr="FFFFFF"/>
            </a:solidFill>
          </p:grpSpPr>
          <p:sp>
            <p:nvSpPr>
              <p:cNvPr id="86" name="Freeform 6825"/>
              <p:cNvSpPr>
                <a:spLocks noEditPoints="1"/>
              </p:cNvSpPr>
              <p:nvPr/>
            </p:nvSpPr>
            <p:spPr bwMode="auto">
              <a:xfrm>
                <a:off x="5315057" y="1587781"/>
                <a:ext cx="219316" cy="300819"/>
              </a:xfrm>
              <a:custGeom>
                <a:avLst/>
                <a:gdLst>
                  <a:gd name="T0" fmla="*/ 81 w 148"/>
                  <a:gd name="T1" fmla="*/ 29 h 203"/>
                  <a:gd name="T2" fmla="*/ 28 w 148"/>
                  <a:gd name="T3" fmla="*/ 44 h 203"/>
                  <a:gd name="T4" fmla="*/ 28 w 148"/>
                  <a:gd name="T5" fmla="*/ 46 h 203"/>
                  <a:gd name="T6" fmla="*/ 67 w 148"/>
                  <a:gd name="T7" fmla="*/ 175 h 203"/>
                  <a:gd name="T8" fmla="*/ 120 w 148"/>
                  <a:gd name="T9" fmla="*/ 158 h 203"/>
                  <a:gd name="T10" fmla="*/ 81 w 148"/>
                  <a:gd name="T11" fmla="*/ 29 h 203"/>
                  <a:gd name="T12" fmla="*/ 91 w 148"/>
                  <a:gd name="T13" fmla="*/ 0 h 203"/>
                  <a:gd name="T14" fmla="*/ 96 w 148"/>
                  <a:gd name="T15" fmla="*/ 2 h 203"/>
                  <a:gd name="T16" fmla="*/ 100 w 148"/>
                  <a:gd name="T17" fmla="*/ 5 h 203"/>
                  <a:gd name="T18" fmla="*/ 102 w 148"/>
                  <a:gd name="T19" fmla="*/ 9 h 203"/>
                  <a:gd name="T20" fmla="*/ 147 w 148"/>
                  <a:gd name="T21" fmla="*/ 164 h 203"/>
                  <a:gd name="T22" fmla="*/ 148 w 148"/>
                  <a:gd name="T23" fmla="*/ 169 h 203"/>
                  <a:gd name="T24" fmla="*/ 147 w 148"/>
                  <a:gd name="T25" fmla="*/ 173 h 203"/>
                  <a:gd name="T26" fmla="*/ 144 w 148"/>
                  <a:gd name="T27" fmla="*/ 178 h 203"/>
                  <a:gd name="T28" fmla="*/ 139 w 148"/>
                  <a:gd name="T29" fmla="*/ 179 h 203"/>
                  <a:gd name="T30" fmla="*/ 61 w 148"/>
                  <a:gd name="T31" fmla="*/ 202 h 203"/>
                  <a:gd name="T32" fmla="*/ 58 w 148"/>
                  <a:gd name="T33" fmla="*/ 203 h 203"/>
                  <a:gd name="T34" fmla="*/ 54 w 148"/>
                  <a:gd name="T35" fmla="*/ 202 h 203"/>
                  <a:gd name="T36" fmla="*/ 51 w 148"/>
                  <a:gd name="T37" fmla="*/ 200 h 203"/>
                  <a:gd name="T38" fmla="*/ 48 w 148"/>
                  <a:gd name="T39" fmla="*/ 197 h 203"/>
                  <a:gd name="T40" fmla="*/ 46 w 148"/>
                  <a:gd name="T41" fmla="*/ 194 h 203"/>
                  <a:gd name="T42" fmla="*/ 1 w 148"/>
                  <a:gd name="T43" fmla="*/ 39 h 203"/>
                  <a:gd name="T44" fmla="*/ 0 w 148"/>
                  <a:gd name="T45" fmla="*/ 35 h 203"/>
                  <a:gd name="T46" fmla="*/ 1 w 148"/>
                  <a:gd name="T47" fmla="*/ 30 h 203"/>
                  <a:gd name="T48" fmla="*/ 4 w 148"/>
                  <a:gd name="T49" fmla="*/ 26 h 203"/>
                  <a:gd name="T50" fmla="*/ 9 w 148"/>
                  <a:gd name="T51" fmla="*/ 23 h 203"/>
                  <a:gd name="T52" fmla="*/ 87 w 148"/>
                  <a:gd name="T53" fmla="*/ 0 h 203"/>
                  <a:gd name="T54" fmla="*/ 91 w 148"/>
                  <a:gd name="T5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203">
                    <a:moveTo>
                      <a:pt x="81" y="29"/>
                    </a:moveTo>
                    <a:lnTo>
                      <a:pt x="28" y="44"/>
                    </a:lnTo>
                    <a:lnTo>
                      <a:pt x="28" y="46"/>
                    </a:lnTo>
                    <a:lnTo>
                      <a:pt x="67" y="175"/>
                    </a:lnTo>
                    <a:lnTo>
                      <a:pt x="120" y="158"/>
                    </a:lnTo>
                    <a:lnTo>
                      <a:pt x="81" y="29"/>
                    </a:lnTo>
                    <a:close/>
                    <a:moveTo>
                      <a:pt x="91" y="0"/>
                    </a:moveTo>
                    <a:lnTo>
                      <a:pt x="96" y="2"/>
                    </a:lnTo>
                    <a:lnTo>
                      <a:pt x="100" y="5"/>
                    </a:lnTo>
                    <a:lnTo>
                      <a:pt x="102" y="9"/>
                    </a:lnTo>
                    <a:lnTo>
                      <a:pt x="147" y="164"/>
                    </a:lnTo>
                    <a:lnTo>
                      <a:pt x="148" y="169"/>
                    </a:lnTo>
                    <a:lnTo>
                      <a:pt x="147" y="173"/>
                    </a:lnTo>
                    <a:lnTo>
                      <a:pt x="144" y="178"/>
                    </a:lnTo>
                    <a:lnTo>
                      <a:pt x="139" y="179"/>
                    </a:lnTo>
                    <a:lnTo>
                      <a:pt x="61" y="202"/>
                    </a:lnTo>
                    <a:lnTo>
                      <a:pt x="58" y="203"/>
                    </a:lnTo>
                    <a:lnTo>
                      <a:pt x="54" y="202"/>
                    </a:lnTo>
                    <a:lnTo>
                      <a:pt x="51" y="200"/>
                    </a:lnTo>
                    <a:lnTo>
                      <a:pt x="48" y="197"/>
                    </a:lnTo>
                    <a:lnTo>
                      <a:pt x="46" y="194"/>
                    </a:lnTo>
                    <a:lnTo>
                      <a:pt x="1" y="39"/>
                    </a:lnTo>
                    <a:lnTo>
                      <a:pt x="0" y="35"/>
                    </a:lnTo>
                    <a:lnTo>
                      <a:pt x="1" y="30"/>
                    </a:lnTo>
                    <a:lnTo>
                      <a:pt x="4" y="26"/>
                    </a:lnTo>
                    <a:lnTo>
                      <a:pt x="9" y="23"/>
                    </a:lnTo>
                    <a:lnTo>
                      <a:pt x="87" y="0"/>
                    </a:lnTo>
                    <a:lnTo>
                      <a:pt x="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sp>
            <p:nvSpPr>
              <p:cNvPr id="87" name="Freeform 6826"/>
              <p:cNvSpPr>
                <a:spLocks noEditPoints="1"/>
              </p:cNvSpPr>
              <p:nvPr/>
            </p:nvSpPr>
            <p:spPr bwMode="auto">
              <a:xfrm>
                <a:off x="5435088" y="1427740"/>
                <a:ext cx="328974" cy="370466"/>
              </a:xfrm>
              <a:custGeom>
                <a:avLst/>
                <a:gdLst>
                  <a:gd name="T0" fmla="*/ 88 w 222"/>
                  <a:gd name="T1" fmla="*/ 27 h 250"/>
                  <a:gd name="T2" fmla="*/ 84 w 222"/>
                  <a:gd name="T3" fmla="*/ 77 h 250"/>
                  <a:gd name="T4" fmla="*/ 58 w 222"/>
                  <a:gd name="T5" fmla="*/ 111 h 250"/>
                  <a:gd name="T6" fmla="*/ 49 w 222"/>
                  <a:gd name="T7" fmla="*/ 218 h 250"/>
                  <a:gd name="T8" fmla="*/ 75 w 222"/>
                  <a:gd name="T9" fmla="*/ 218 h 250"/>
                  <a:gd name="T10" fmla="*/ 124 w 222"/>
                  <a:gd name="T11" fmla="*/ 223 h 250"/>
                  <a:gd name="T12" fmla="*/ 151 w 222"/>
                  <a:gd name="T13" fmla="*/ 224 h 250"/>
                  <a:gd name="T14" fmla="*/ 159 w 222"/>
                  <a:gd name="T15" fmla="*/ 221 h 250"/>
                  <a:gd name="T16" fmla="*/ 165 w 222"/>
                  <a:gd name="T17" fmla="*/ 209 h 250"/>
                  <a:gd name="T18" fmla="*/ 175 w 222"/>
                  <a:gd name="T19" fmla="*/ 200 h 250"/>
                  <a:gd name="T20" fmla="*/ 177 w 222"/>
                  <a:gd name="T21" fmla="*/ 193 h 250"/>
                  <a:gd name="T22" fmla="*/ 180 w 222"/>
                  <a:gd name="T23" fmla="*/ 182 h 250"/>
                  <a:gd name="T24" fmla="*/ 187 w 222"/>
                  <a:gd name="T25" fmla="*/ 175 h 250"/>
                  <a:gd name="T26" fmla="*/ 187 w 222"/>
                  <a:gd name="T27" fmla="*/ 164 h 250"/>
                  <a:gd name="T28" fmla="*/ 189 w 222"/>
                  <a:gd name="T29" fmla="*/ 154 h 250"/>
                  <a:gd name="T30" fmla="*/ 196 w 222"/>
                  <a:gd name="T31" fmla="*/ 143 h 250"/>
                  <a:gd name="T32" fmla="*/ 193 w 222"/>
                  <a:gd name="T33" fmla="*/ 128 h 250"/>
                  <a:gd name="T34" fmla="*/ 180 w 222"/>
                  <a:gd name="T35" fmla="*/ 120 h 250"/>
                  <a:gd name="T36" fmla="*/ 174 w 222"/>
                  <a:gd name="T37" fmla="*/ 120 h 250"/>
                  <a:gd name="T38" fmla="*/ 120 w 222"/>
                  <a:gd name="T39" fmla="*/ 116 h 250"/>
                  <a:gd name="T40" fmla="*/ 105 w 222"/>
                  <a:gd name="T41" fmla="*/ 107 h 250"/>
                  <a:gd name="T42" fmla="*/ 99 w 222"/>
                  <a:gd name="T43" fmla="*/ 93 h 250"/>
                  <a:gd name="T44" fmla="*/ 100 w 222"/>
                  <a:gd name="T45" fmla="*/ 77 h 250"/>
                  <a:gd name="T46" fmla="*/ 102 w 222"/>
                  <a:gd name="T47" fmla="*/ 65 h 250"/>
                  <a:gd name="T48" fmla="*/ 97 w 222"/>
                  <a:gd name="T49" fmla="*/ 30 h 250"/>
                  <a:gd name="T50" fmla="*/ 102 w 222"/>
                  <a:gd name="T51" fmla="*/ 2 h 250"/>
                  <a:gd name="T52" fmla="*/ 123 w 222"/>
                  <a:gd name="T53" fmla="*/ 24 h 250"/>
                  <a:gd name="T54" fmla="*/ 127 w 222"/>
                  <a:gd name="T55" fmla="*/ 71 h 250"/>
                  <a:gd name="T56" fmla="*/ 124 w 222"/>
                  <a:gd name="T57" fmla="*/ 90 h 250"/>
                  <a:gd name="T58" fmla="*/ 174 w 222"/>
                  <a:gd name="T59" fmla="*/ 95 h 250"/>
                  <a:gd name="T60" fmla="*/ 210 w 222"/>
                  <a:gd name="T61" fmla="*/ 108 h 250"/>
                  <a:gd name="T62" fmla="*/ 220 w 222"/>
                  <a:gd name="T63" fmla="*/ 151 h 250"/>
                  <a:gd name="T64" fmla="*/ 211 w 222"/>
                  <a:gd name="T65" fmla="*/ 185 h 250"/>
                  <a:gd name="T66" fmla="*/ 199 w 222"/>
                  <a:gd name="T67" fmla="*/ 209 h 250"/>
                  <a:gd name="T68" fmla="*/ 183 w 222"/>
                  <a:gd name="T69" fmla="*/ 230 h 250"/>
                  <a:gd name="T70" fmla="*/ 147 w 222"/>
                  <a:gd name="T71" fmla="*/ 250 h 250"/>
                  <a:gd name="T72" fmla="*/ 121 w 222"/>
                  <a:gd name="T73" fmla="*/ 248 h 250"/>
                  <a:gd name="T74" fmla="*/ 64 w 222"/>
                  <a:gd name="T75" fmla="*/ 244 h 250"/>
                  <a:gd name="T76" fmla="*/ 39 w 222"/>
                  <a:gd name="T77" fmla="*/ 245 h 250"/>
                  <a:gd name="T78" fmla="*/ 28 w 222"/>
                  <a:gd name="T79" fmla="*/ 236 h 250"/>
                  <a:gd name="T80" fmla="*/ 1 w 222"/>
                  <a:gd name="T81" fmla="*/ 135 h 250"/>
                  <a:gd name="T82" fmla="*/ 16 w 222"/>
                  <a:gd name="T83" fmla="*/ 119 h 250"/>
                  <a:gd name="T84" fmla="*/ 52 w 222"/>
                  <a:gd name="T85" fmla="*/ 80 h 250"/>
                  <a:gd name="T86" fmla="*/ 63 w 222"/>
                  <a:gd name="T87" fmla="*/ 41 h 250"/>
                  <a:gd name="T88" fmla="*/ 63 w 222"/>
                  <a:gd name="T89" fmla="*/ 20 h 250"/>
                  <a:gd name="T90" fmla="*/ 78 w 222"/>
                  <a:gd name="T91"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2" h="250">
                    <a:moveTo>
                      <a:pt x="94" y="26"/>
                    </a:moveTo>
                    <a:lnTo>
                      <a:pt x="91" y="26"/>
                    </a:lnTo>
                    <a:lnTo>
                      <a:pt x="88" y="27"/>
                    </a:lnTo>
                    <a:lnTo>
                      <a:pt x="88" y="39"/>
                    </a:lnTo>
                    <a:lnTo>
                      <a:pt x="88" y="57"/>
                    </a:lnTo>
                    <a:lnTo>
                      <a:pt x="84" y="77"/>
                    </a:lnTo>
                    <a:lnTo>
                      <a:pt x="84" y="78"/>
                    </a:lnTo>
                    <a:lnTo>
                      <a:pt x="73" y="95"/>
                    </a:lnTo>
                    <a:lnTo>
                      <a:pt x="58" y="111"/>
                    </a:lnTo>
                    <a:lnTo>
                      <a:pt x="43" y="129"/>
                    </a:lnTo>
                    <a:lnTo>
                      <a:pt x="28" y="143"/>
                    </a:lnTo>
                    <a:lnTo>
                      <a:pt x="49" y="218"/>
                    </a:lnTo>
                    <a:lnTo>
                      <a:pt x="57" y="218"/>
                    </a:lnTo>
                    <a:lnTo>
                      <a:pt x="66" y="218"/>
                    </a:lnTo>
                    <a:lnTo>
                      <a:pt x="75" y="218"/>
                    </a:lnTo>
                    <a:lnTo>
                      <a:pt x="85" y="218"/>
                    </a:lnTo>
                    <a:lnTo>
                      <a:pt x="105" y="221"/>
                    </a:lnTo>
                    <a:lnTo>
                      <a:pt x="124" y="223"/>
                    </a:lnTo>
                    <a:lnTo>
                      <a:pt x="139" y="224"/>
                    </a:lnTo>
                    <a:lnTo>
                      <a:pt x="147" y="224"/>
                    </a:lnTo>
                    <a:lnTo>
                      <a:pt x="151" y="224"/>
                    </a:lnTo>
                    <a:lnTo>
                      <a:pt x="156" y="223"/>
                    </a:lnTo>
                    <a:lnTo>
                      <a:pt x="157" y="223"/>
                    </a:lnTo>
                    <a:lnTo>
                      <a:pt x="159" y="221"/>
                    </a:lnTo>
                    <a:lnTo>
                      <a:pt x="160" y="218"/>
                    </a:lnTo>
                    <a:lnTo>
                      <a:pt x="162" y="212"/>
                    </a:lnTo>
                    <a:lnTo>
                      <a:pt x="165" y="209"/>
                    </a:lnTo>
                    <a:lnTo>
                      <a:pt x="168" y="206"/>
                    </a:lnTo>
                    <a:lnTo>
                      <a:pt x="172" y="205"/>
                    </a:lnTo>
                    <a:lnTo>
                      <a:pt x="175" y="200"/>
                    </a:lnTo>
                    <a:lnTo>
                      <a:pt x="177" y="196"/>
                    </a:lnTo>
                    <a:lnTo>
                      <a:pt x="177" y="194"/>
                    </a:lnTo>
                    <a:lnTo>
                      <a:pt x="177" y="193"/>
                    </a:lnTo>
                    <a:lnTo>
                      <a:pt x="177" y="190"/>
                    </a:lnTo>
                    <a:lnTo>
                      <a:pt x="177" y="185"/>
                    </a:lnTo>
                    <a:lnTo>
                      <a:pt x="180" y="182"/>
                    </a:lnTo>
                    <a:lnTo>
                      <a:pt x="183" y="181"/>
                    </a:lnTo>
                    <a:lnTo>
                      <a:pt x="186" y="178"/>
                    </a:lnTo>
                    <a:lnTo>
                      <a:pt x="187" y="175"/>
                    </a:lnTo>
                    <a:lnTo>
                      <a:pt x="189" y="170"/>
                    </a:lnTo>
                    <a:lnTo>
                      <a:pt x="189" y="167"/>
                    </a:lnTo>
                    <a:lnTo>
                      <a:pt x="187" y="164"/>
                    </a:lnTo>
                    <a:lnTo>
                      <a:pt x="186" y="161"/>
                    </a:lnTo>
                    <a:lnTo>
                      <a:pt x="187" y="157"/>
                    </a:lnTo>
                    <a:lnTo>
                      <a:pt x="189" y="154"/>
                    </a:lnTo>
                    <a:lnTo>
                      <a:pt x="190" y="151"/>
                    </a:lnTo>
                    <a:lnTo>
                      <a:pt x="193" y="146"/>
                    </a:lnTo>
                    <a:lnTo>
                      <a:pt x="196" y="143"/>
                    </a:lnTo>
                    <a:lnTo>
                      <a:pt x="196" y="138"/>
                    </a:lnTo>
                    <a:lnTo>
                      <a:pt x="195" y="132"/>
                    </a:lnTo>
                    <a:lnTo>
                      <a:pt x="193" y="128"/>
                    </a:lnTo>
                    <a:lnTo>
                      <a:pt x="189" y="123"/>
                    </a:lnTo>
                    <a:lnTo>
                      <a:pt x="184" y="122"/>
                    </a:lnTo>
                    <a:lnTo>
                      <a:pt x="180" y="120"/>
                    </a:lnTo>
                    <a:lnTo>
                      <a:pt x="178" y="120"/>
                    </a:lnTo>
                    <a:lnTo>
                      <a:pt x="177" y="120"/>
                    </a:lnTo>
                    <a:lnTo>
                      <a:pt x="174" y="120"/>
                    </a:lnTo>
                    <a:lnTo>
                      <a:pt x="150" y="120"/>
                    </a:lnTo>
                    <a:lnTo>
                      <a:pt x="132" y="119"/>
                    </a:lnTo>
                    <a:lnTo>
                      <a:pt x="120" y="116"/>
                    </a:lnTo>
                    <a:lnTo>
                      <a:pt x="111" y="113"/>
                    </a:lnTo>
                    <a:lnTo>
                      <a:pt x="106" y="110"/>
                    </a:lnTo>
                    <a:lnTo>
                      <a:pt x="105" y="107"/>
                    </a:lnTo>
                    <a:lnTo>
                      <a:pt x="102" y="104"/>
                    </a:lnTo>
                    <a:lnTo>
                      <a:pt x="99" y="99"/>
                    </a:lnTo>
                    <a:lnTo>
                      <a:pt x="99" y="93"/>
                    </a:lnTo>
                    <a:lnTo>
                      <a:pt x="99" y="87"/>
                    </a:lnTo>
                    <a:lnTo>
                      <a:pt x="100" y="80"/>
                    </a:lnTo>
                    <a:lnTo>
                      <a:pt x="100" y="77"/>
                    </a:lnTo>
                    <a:lnTo>
                      <a:pt x="100" y="72"/>
                    </a:lnTo>
                    <a:lnTo>
                      <a:pt x="102" y="68"/>
                    </a:lnTo>
                    <a:lnTo>
                      <a:pt x="102" y="65"/>
                    </a:lnTo>
                    <a:lnTo>
                      <a:pt x="102" y="48"/>
                    </a:lnTo>
                    <a:lnTo>
                      <a:pt x="100" y="38"/>
                    </a:lnTo>
                    <a:lnTo>
                      <a:pt x="97" y="30"/>
                    </a:lnTo>
                    <a:lnTo>
                      <a:pt x="94" y="26"/>
                    </a:lnTo>
                    <a:close/>
                    <a:moveTo>
                      <a:pt x="96" y="0"/>
                    </a:moveTo>
                    <a:lnTo>
                      <a:pt x="102" y="2"/>
                    </a:lnTo>
                    <a:lnTo>
                      <a:pt x="108" y="5"/>
                    </a:lnTo>
                    <a:lnTo>
                      <a:pt x="114" y="9"/>
                    </a:lnTo>
                    <a:lnTo>
                      <a:pt x="123" y="24"/>
                    </a:lnTo>
                    <a:lnTo>
                      <a:pt x="127" y="44"/>
                    </a:lnTo>
                    <a:lnTo>
                      <a:pt x="127" y="66"/>
                    </a:lnTo>
                    <a:lnTo>
                      <a:pt x="127" y="71"/>
                    </a:lnTo>
                    <a:lnTo>
                      <a:pt x="126" y="77"/>
                    </a:lnTo>
                    <a:lnTo>
                      <a:pt x="126" y="83"/>
                    </a:lnTo>
                    <a:lnTo>
                      <a:pt x="124" y="90"/>
                    </a:lnTo>
                    <a:lnTo>
                      <a:pt x="135" y="92"/>
                    </a:lnTo>
                    <a:lnTo>
                      <a:pt x="150" y="95"/>
                    </a:lnTo>
                    <a:lnTo>
                      <a:pt x="174" y="95"/>
                    </a:lnTo>
                    <a:lnTo>
                      <a:pt x="180" y="95"/>
                    </a:lnTo>
                    <a:lnTo>
                      <a:pt x="196" y="98"/>
                    </a:lnTo>
                    <a:lnTo>
                      <a:pt x="210" y="108"/>
                    </a:lnTo>
                    <a:lnTo>
                      <a:pt x="219" y="122"/>
                    </a:lnTo>
                    <a:lnTo>
                      <a:pt x="222" y="138"/>
                    </a:lnTo>
                    <a:lnTo>
                      <a:pt x="220" y="151"/>
                    </a:lnTo>
                    <a:lnTo>
                      <a:pt x="214" y="163"/>
                    </a:lnTo>
                    <a:lnTo>
                      <a:pt x="214" y="172"/>
                    </a:lnTo>
                    <a:lnTo>
                      <a:pt x="211" y="185"/>
                    </a:lnTo>
                    <a:lnTo>
                      <a:pt x="202" y="197"/>
                    </a:lnTo>
                    <a:lnTo>
                      <a:pt x="202" y="197"/>
                    </a:lnTo>
                    <a:lnTo>
                      <a:pt x="199" y="209"/>
                    </a:lnTo>
                    <a:lnTo>
                      <a:pt x="193" y="220"/>
                    </a:lnTo>
                    <a:lnTo>
                      <a:pt x="184" y="227"/>
                    </a:lnTo>
                    <a:lnTo>
                      <a:pt x="183" y="230"/>
                    </a:lnTo>
                    <a:lnTo>
                      <a:pt x="175" y="241"/>
                    </a:lnTo>
                    <a:lnTo>
                      <a:pt x="163" y="248"/>
                    </a:lnTo>
                    <a:lnTo>
                      <a:pt x="147" y="250"/>
                    </a:lnTo>
                    <a:lnTo>
                      <a:pt x="141" y="250"/>
                    </a:lnTo>
                    <a:lnTo>
                      <a:pt x="136" y="250"/>
                    </a:lnTo>
                    <a:lnTo>
                      <a:pt x="121" y="248"/>
                    </a:lnTo>
                    <a:lnTo>
                      <a:pt x="103" y="247"/>
                    </a:lnTo>
                    <a:lnTo>
                      <a:pt x="84" y="244"/>
                    </a:lnTo>
                    <a:lnTo>
                      <a:pt x="64" y="244"/>
                    </a:lnTo>
                    <a:lnTo>
                      <a:pt x="52" y="244"/>
                    </a:lnTo>
                    <a:lnTo>
                      <a:pt x="43" y="245"/>
                    </a:lnTo>
                    <a:lnTo>
                      <a:pt x="39" y="245"/>
                    </a:lnTo>
                    <a:lnTo>
                      <a:pt x="34" y="244"/>
                    </a:lnTo>
                    <a:lnTo>
                      <a:pt x="31" y="241"/>
                    </a:lnTo>
                    <a:lnTo>
                      <a:pt x="28" y="236"/>
                    </a:lnTo>
                    <a:lnTo>
                      <a:pt x="1" y="143"/>
                    </a:lnTo>
                    <a:lnTo>
                      <a:pt x="0" y="138"/>
                    </a:lnTo>
                    <a:lnTo>
                      <a:pt x="1" y="135"/>
                    </a:lnTo>
                    <a:lnTo>
                      <a:pt x="3" y="132"/>
                    </a:lnTo>
                    <a:lnTo>
                      <a:pt x="6" y="129"/>
                    </a:lnTo>
                    <a:lnTo>
                      <a:pt x="16" y="119"/>
                    </a:lnTo>
                    <a:lnTo>
                      <a:pt x="28" y="107"/>
                    </a:lnTo>
                    <a:lnTo>
                      <a:pt x="42" y="93"/>
                    </a:lnTo>
                    <a:lnTo>
                      <a:pt x="52" y="80"/>
                    </a:lnTo>
                    <a:lnTo>
                      <a:pt x="60" y="68"/>
                    </a:lnTo>
                    <a:lnTo>
                      <a:pt x="63" y="53"/>
                    </a:lnTo>
                    <a:lnTo>
                      <a:pt x="63" y="41"/>
                    </a:lnTo>
                    <a:lnTo>
                      <a:pt x="63" y="30"/>
                    </a:lnTo>
                    <a:lnTo>
                      <a:pt x="63" y="26"/>
                    </a:lnTo>
                    <a:lnTo>
                      <a:pt x="63" y="20"/>
                    </a:lnTo>
                    <a:lnTo>
                      <a:pt x="64" y="15"/>
                    </a:lnTo>
                    <a:lnTo>
                      <a:pt x="67" y="11"/>
                    </a:lnTo>
                    <a:lnTo>
                      <a:pt x="78" y="3"/>
                    </a:lnTo>
                    <a:lnTo>
                      <a:pt x="90" y="0"/>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black"/>
                  </a:solidFill>
                  <a:effectLst/>
                  <a:uLnTx/>
                  <a:uFillTx/>
                </a:endParaRPr>
              </a:p>
            </p:txBody>
          </p:sp>
        </p:grpSp>
      </p:grpSp>
    </p:spTree>
    <p:extLst>
      <p:ext uri="{BB962C8B-B14F-4D97-AF65-F5344CB8AC3E}">
        <p14:creationId xmlns:p14="http://schemas.microsoft.com/office/powerpoint/2010/main" val="3994436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Advanced</a:t>
            </a:r>
            <a:r>
              <a:rPr lang="pt-PT" dirty="0" smtClean="0"/>
              <a:t> Uses</a:t>
            </a:r>
            <a:endParaRPr lang="en-US" dirty="0"/>
          </a:p>
        </p:txBody>
      </p:sp>
      <p:sp>
        <p:nvSpPr>
          <p:cNvPr id="3" name="Text Placeholder 2"/>
          <p:cNvSpPr>
            <a:spLocks noGrp="1"/>
          </p:cNvSpPr>
          <p:nvPr>
            <p:ph type="body" idx="10"/>
          </p:nvPr>
        </p:nvSpPr>
        <p:spPr/>
        <p:txBody>
          <a:bodyPr/>
          <a:lstStyle/>
          <a:p>
            <a:endParaRPr lang="en-US" dirty="0"/>
          </a:p>
        </p:txBody>
      </p:sp>
      <p:sp>
        <p:nvSpPr>
          <p:cNvPr id="12" name="TextBox 11"/>
          <p:cNvSpPr txBox="1"/>
          <p:nvPr/>
        </p:nvSpPr>
        <p:spPr>
          <a:xfrm>
            <a:off x="356768" y="1311215"/>
            <a:ext cx="11478463" cy="3139321"/>
          </a:xfrm>
          <a:prstGeom prst="rect">
            <a:avLst/>
          </a:prstGeom>
          <a:noFill/>
        </p:spPr>
        <p:txBody>
          <a:bodyPr wrap="square" rtlCol="0">
            <a:spAutoFit/>
          </a:bodyPr>
          <a:lstStyle/>
          <a:p>
            <a:pPr algn="ctr"/>
            <a:r>
              <a:rPr lang="en-US" sz="3600" b="1" dirty="0" smtClean="0"/>
              <a:t>PARAMETERIZED TESTS</a:t>
            </a:r>
            <a:endParaRPr lang="en-US" sz="3600" dirty="0" smtClean="0"/>
          </a:p>
          <a:p>
            <a:endParaRPr lang="en-US" dirty="0" smtClean="0"/>
          </a:p>
          <a:p>
            <a:endParaRPr lang="en-US" dirty="0" smtClean="0"/>
          </a:p>
          <a:p>
            <a:endParaRPr lang="en-US" dirty="0" smtClean="0"/>
          </a:p>
          <a:p>
            <a:r>
              <a:rPr lang="en-US" dirty="0" smtClean="0"/>
              <a:t>Parameterized tests are useful when you have a large set of tests that have the same code but only vary in the inputs and expected outcome.</a:t>
            </a:r>
          </a:p>
          <a:p>
            <a:endParaRPr lang="en-US" dirty="0" smtClean="0">
              <a:latin typeface="Courier New" panose="02070309020205020404" pitchFamily="49" charset="0"/>
              <a:cs typeface="Courier New" panose="02070309020205020404" pitchFamily="49" charset="0"/>
            </a:endParaRPr>
          </a:p>
          <a:p>
            <a:r>
              <a:rPr lang="en-US" dirty="0" smtClean="0"/>
              <a:t>Good tutorial:</a:t>
            </a:r>
          </a:p>
          <a:p>
            <a:pPr lvl="1"/>
            <a:r>
              <a:rPr lang="en-US" dirty="0" smtClean="0">
                <a:latin typeface="Courier New" panose="02070309020205020404" pitchFamily="49" charset="0"/>
                <a:cs typeface="Courier New" panose="02070309020205020404" pitchFamily="49" charset="0"/>
                <a:hlinkClick r:id="rId2"/>
              </a:rPr>
              <a:t>https://www.tutorialspoint.com/junit/junit_parameterized_test.htm</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965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Advanced</a:t>
            </a:r>
            <a:r>
              <a:rPr lang="pt-PT" dirty="0" smtClean="0"/>
              <a:t> Uses</a:t>
            </a:r>
            <a:endParaRPr lang="en-US" dirty="0"/>
          </a:p>
        </p:txBody>
      </p:sp>
      <p:sp>
        <p:nvSpPr>
          <p:cNvPr id="3" name="Text Placeholder 2"/>
          <p:cNvSpPr>
            <a:spLocks noGrp="1"/>
          </p:cNvSpPr>
          <p:nvPr>
            <p:ph type="body" idx="10"/>
          </p:nvPr>
        </p:nvSpPr>
        <p:spPr/>
        <p:txBody>
          <a:bodyPr/>
          <a:lstStyle/>
          <a:p>
            <a:endParaRPr lang="en-US" dirty="0"/>
          </a:p>
        </p:txBody>
      </p:sp>
      <p:sp>
        <p:nvSpPr>
          <p:cNvPr id="12" name="TextBox 11"/>
          <p:cNvSpPr txBox="1"/>
          <p:nvPr/>
        </p:nvSpPr>
        <p:spPr>
          <a:xfrm>
            <a:off x="356768" y="1311215"/>
            <a:ext cx="11478463" cy="4247317"/>
          </a:xfrm>
          <a:prstGeom prst="rect">
            <a:avLst/>
          </a:prstGeom>
          <a:noFill/>
        </p:spPr>
        <p:txBody>
          <a:bodyPr wrap="square" rtlCol="0">
            <a:spAutoFit/>
          </a:bodyPr>
          <a:lstStyle/>
          <a:p>
            <a:pPr algn="ctr"/>
            <a:r>
              <a:rPr lang="en-US" sz="3600" b="1" dirty="0" smtClean="0"/>
              <a:t>MOCKING EXTERNAL SYSTEMS</a:t>
            </a:r>
            <a:endParaRPr lang="en-US" sz="3600" dirty="0" smtClean="0"/>
          </a:p>
          <a:p>
            <a:endParaRPr lang="en-US" dirty="0" smtClean="0"/>
          </a:p>
          <a:p>
            <a:endParaRPr lang="en-US" dirty="0" smtClean="0"/>
          </a:p>
          <a:p>
            <a:endParaRPr lang="en-US" dirty="0" smtClean="0"/>
          </a:p>
          <a:p>
            <a:r>
              <a:rPr lang="en-US" dirty="0" smtClean="0"/>
              <a:t>Sometimes you have to connect to external services or products. It may be impossible to have them setup for the test, or even kept clean so that each test works.</a:t>
            </a:r>
          </a:p>
          <a:p>
            <a:endParaRPr lang="en-US" dirty="0" smtClean="0"/>
          </a:p>
          <a:p>
            <a:r>
              <a:rPr lang="en-US" dirty="0" smtClean="0"/>
              <a:t>An effective solution for this can be to mock the external service. There are libraries that intercept the original code and fake that it is executed and produces a specific result.</a:t>
            </a:r>
          </a:p>
          <a:p>
            <a:endParaRPr lang="en-US" dirty="0" smtClean="0"/>
          </a:p>
          <a:p>
            <a:r>
              <a:rPr lang="en-US" dirty="0" smtClean="0"/>
              <a:t>Avoid doing this for our own code, as it blinds your tests to breaking changes in components you depend on.</a:t>
            </a:r>
          </a:p>
          <a:p>
            <a:endParaRPr lang="en-US" dirty="0" smtClean="0">
              <a:latin typeface="Courier New" panose="02070309020205020404" pitchFamily="49" charset="0"/>
              <a:cs typeface="Courier New" panose="02070309020205020404" pitchFamily="49" charset="0"/>
            </a:endParaRPr>
          </a:p>
          <a:p>
            <a:r>
              <a:rPr lang="en-US" dirty="0" smtClean="0"/>
              <a:t>In our development we usually use </a:t>
            </a:r>
            <a:r>
              <a:rPr lang="en-US" dirty="0" err="1" smtClean="0"/>
              <a:t>Mockito</a:t>
            </a:r>
            <a:r>
              <a:rPr lang="en-US" dirty="0" smtClean="0"/>
              <a:t>: </a:t>
            </a:r>
            <a:r>
              <a:rPr lang="en-US" dirty="0" smtClean="0">
                <a:hlinkClick r:id="rId2"/>
              </a:rPr>
              <a:t>http://site.mockito.org/</a:t>
            </a:r>
            <a:endParaRPr lang="en-US" dirty="0" smtClean="0"/>
          </a:p>
          <a:p>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528190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Advanced</a:t>
            </a:r>
            <a:r>
              <a:rPr lang="pt-PT" dirty="0" smtClean="0"/>
              <a:t> Uses</a:t>
            </a:r>
            <a:endParaRPr lang="en-US" dirty="0"/>
          </a:p>
        </p:txBody>
      </p:sp>
      <p:sp>
        <p:nvSpPr>
          <p:cNvPr id="3" name="Text Placeholder 2"/>
          <p:cNvSpPr>
            <a:spLocks noGrp="1"/>
          </p:cNvSpPr>
          <p:nvPr>
            <p:ph type="body" idx="10"/>
          </p:nvPr>
        </p:nvSpPr>
        <p:spPr/>
        <p:txBody>
          <a:bodyPr/>
          <a:lstStyle/>
          <a:p>
            <a:endParaRPr lang="en-US" dirty="0"/>
          </a:p>
        </p:txBody>
      </p:sp>
      <p:sp>
        <p:nvSpPr>
          <p:cNvPr id="12" name="TextBox 11"/>
          <p:cNvSpPr txBox="1"/>
          <p:nvPr/>
        </p:nvSpPr>
        <p:spPr>
          <a:xfrm>
            <a:off x="356768" y="1311215"/>
            <a:ext cx="11478463" cy="4801314"/>
          </a:xfrm>
          <a:prstGeom prst="rect">
            <a:avLst/>
          </a:prstGeom>
          <a:noFill/>
        </p:spPr>
        <p:txBody>
          <a:bodyPr wrap="square" rtlCol="0">
            <a:spAutoFit/>
          </a:bodyPr>
          <a:lstStyle/>
          <a:p>
            <a:pPr algn="ctr"/>
            <a:r>
              <a:rPr lang="en-US" sz="3600" b="1" dirty="0" smtClean="0"/>
              <a:t>TEST DRIVEN DEVELOPMENT</a:t>
            </a:r>
            <a:endParaRPr lang="en-US" sz="3600" dirty="0" smtClean="0"/>
          </a:p>
          <a:p>
            <a:endParaRPr lang="en-US" dirty="0" smtClean="0"/>
          </a:p>
          <a:p>
            <a:endParaRPr lang="en-US" dirty="0" smtClean="0"/>
          </a:p>
          <a:p>
            <a:endParaRPr lang="en-US" dirty="0" smtClean="0"/>
          </a:p>
          <a:p>
            <a:r>
              <a:rPr lang="en-US" dirty="0" smtClean="0"/>
              <a:t>There is no reason to develop your tests after developing the service or correcting a defect.</a:t>
            </a:r>
          </a:p>
          <a:p>
            <a:endParaRPr lang="en-US" dirty="0" smtClean="0"/>
          </a:p>
          <a:p>
            <a:r>
              <a:rPr lang="en-US" dirty="0" smtClean="0"/>
              <a:t>You can (or should) start working on the tests before writing your implementation code. </a:t>
            </a:r>
          </a:p>
          <a:p>
            <a:endParaRPr lang="en-US" dirty="0" smtClean="0"/>
          </a:p>
          <a:p>
            <a:r>
              <a:rPr lang="en-US" dirty="0" smtClean="0"/>
              <a:t>This will feel strange in the beginning but will result in producing code that is better isolated from the rest and with practice it will become natural to you. Your API will be cleaner and the results it should produce will become clearer to you right away. If you don’t know what unit tests to write, you don’t yet understand the requirement you have to implement.</a:t>
            </a:r>
          </a:p>
          <a:p>
            <a:endParaRPr lang="en-US" dirty="0" smtClean="0"/>
          </a:p>
          <a:p>
            <a:r>
              <a:rPr lang="en-US" dirty="0" smtClean="0"/>
              <a:t>When addressing defects, writing the unit test before fixing the code allows you to quickly repeat the test avoiding a lot of manual repetition of steps to get the system to the desired state. Additionally this enriches the test suite to avoid regressions in the future, from you or anyone else.</a:t>
            </a:r>
          </a:p>
        </p:txBody>
      </p:sp>
    </p:spTree>
    <p:extLst>
      <p:ext uri="{BB962C8B-B14F-4D97-AF65-F5344CB8AC3E}">
        <p14:creationId xmlns:p14="http://schemas.microsoft.com/office/powerpoint/2010/main" val="54021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Texto 2"/>
          <p:cNvSpPr>
            <a:spLocks noGrp="1"/>
          </p:cNvSpPr>
          <p:nvPr>
            <p:ph type="body" idx="11" hasCustomPrompt="1"/>
          </p:nvPr>
        </p:nvSpPr>
        <p:spPr>
          <a:xfrm>
            <a:off x="436694" y="4225313"/>
            <a:ext cx="6173655" cy="855834"/>
          </a:xfrm>
        </p:spPr>
        <p:txBody>
          <a:bodyPr anchor="t">
            <a:normAutofit fontScale="92500" lnSpcReduction="10000"/>
          </a:bodyPr>
          <a:lstStyle>
            <a:lvl1pPr marL="0" indent="0" algn="l">
              <a:lnSpc>
                <a:spcPct val="85000"/>
              </a:lnSpc>
              <a:buNone/>
              <a:defRPr lang="pt-PT" sz="2800" kern="1200" baseline="0" dirty="0" smtClean="0">
                <a:solidFill>
                  <a:schemeClr val="bg1"/>
                </a:solidFill>
                <a:latin typeface="Arial" panose="020B0604020202020204" pitchFamily="34" charset="0"/>
                <a:ea typeface="+mn-ea"/>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dirty="0" smtClean="0">
                <a:hlinkClick r:id="rId2"/>
              </a:rPr>
              <a:t>Luis.Passos@wedotechnologies.com</a:t>
            </a:r>
            <a:endParaRPr lang="pt-PT" dirty="0" smtClean="0"/>
          </a:p>
          <a:p>
            <a:pPr lvl="0"/>
            <a:r>
              <a:rPr lang="pt-PT" dirty="0" smtClean="0">
                <a:hlinkClick r:id="rId3"/>
              </a:rPr>
              <a:t>Joao.Paz@wedotechnologies.com</a:t>
            </a:r>
            <a:r>
              <a:rPr lang="pt-PT" dirty="0" smtClean="0"/>
              <a:t> </a:t>
            </a:r>
            <a:endParaRPr lang="pt-PT" dirty="0"/>
          </a:p>
        </p:txBody>
      </p:sp>
    </p:spTree>
    <p:extLst>
      <p:ext uri="{BB962C8B-B14F-4D97-AF65-F5344CB8AC3E}">
        <p14:creationId xmlns:p14="http://schemas.microsoft.com/office/powerpoint/2010/main" val="2269310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350000" y="1586232"/>
            <a:ext cx="5236773" cy="1287242"/>
            <a:chOff x="6350000" y="1313107"/>
            <a:chExt cx="5236773" cy="1287242"/>
          </a:xfrm>
        </p:grpSpPr>
        <p:sp>
          <p:nvSpPr>
            <p:cNvPr id="6" name="Retângulo 6"/>
            <p:cNvSpPr/>
            <p:nvPr/>
          </p:nvSpPr>
          <p:spPr>
            <a:xfrm>
              <a:off x="7027475" y="1958635"/>
              <a:ext cx="4511519" cy="641714"/>
            </a:xfrm>
            <a:prstGeom prst="rect">
              <a:avLst/>
            </a:prstGeom>
          </p:spPr>
          <p:txBody>
            <a:bodyPr wrap="square">
              <a:spAutoFit/>
            </a:bodyPr>
            <a:lstStyle/>
            <a:p>
              <a:pPr>
                <a:lnSpc>
                  <a:spcPct val="85000"/>
                </a:lnSpc>
                <a:spcBef>
                  <a:spcPts val="200"/>
                </a:spcBef>
                <a:spcAft>
                  <a:spcPts val="200"/>
                </a:spcAft>
              </a:pPr>
              <a:r>
                <a:rPr lang="en-US" sz="1400" dirty="0">
                  <a:solidFill>
                    <a:schemeClr val="tx1">
                      <a:lumMod val="50000"/>
                    </a:schemeClr>
                  </a:solidFill>
                  <a:cs typeface="Arial" pitchFamily="34" charset="0"/>
                </a:rPr>
                <a:t>Products covering </a:t>
              </a:r>
              <a:r>
                <a:rPr lang="en-US" sz="1400" dirty="0" smtClean="0">
                  <a:solidFill>
                    <a:schemeClr val="tx1">
                      <a:lumMod val="50000"/>
                    </a:schemeClr>
                  </a:solidFill>
                  <a:cs typeface="Arial" pitchFamily="34" charset="0"/>
                </a:rPr>
                <a:t>Revenue Assurance and Fraud Management and </a:t>
              </a:r>
              <a:r>
                <a:rPr lang="en-US" sz="1400" dirty="0">
                  <a:solidFill>
                    <a:schemeClr val="tx1">
                      <a:lumMod val="50000"/>
                    </a:schemeClr>
                  </a:solidFill>
                  <a:cs typeface="Arial" pitchFamily="34" charset="0"/>
                </a:rPr>
                <a:t>niche Business Challenges in the Telecom industry.</a:t>
              </a:r>
            </a:p>
          </p:txBody>
        </p:sp>
        <p:grpSp>
          <p:nvGrpSpPr>
            <p:cNvPr id="7" name="Grupo 10"/>
            <p:cNvGrpSpPr/>
            <p:nvPr/>
          </p:nvGrpSpPr>
          <p:grpSpPr>
            <a:xfrm>
              <a:off x="6350000" y="1313107"/>
              <a:ext cx="5236773" cy="579421"/>
              <a:chOff x="7712101" y="1313106"/>
              <a:chExt cx="3873083" cy="579421"/>
            </a:xfrm>
          </p:grpSpPr>
          <p:sp>
            <p:nvSpPr>
              <p:cNvPr id="8" name="Rectangle 14"/>
              <p:cNvSpPr/>
              <p:nvPr/>
            </p:nvSpPr>
            <p:spPr>
              <a:xfrm>
                <a:off x="8213157" y="1313106"/>
                <a:ext cx="3372027" cy="538440"/>
              </a:xfrm>
              <a:custGeom>
                <a:avLst/>
                <a:gdLst>
                  <a:gd name="connsiteX0" fmla="*/ 0 w 3371850"/>
                  <a:gd name="connsiteY0" fmla="*/ 0 h 538256"/>
                  <a:gd name="connsiteX1" fmla="*/ 3371850 w 3371850"/>
                  <a:gd name="connsiteY1" fmla="*/ 0 h 538256"/>
                  <a:gd name="connsiteX2" fmla="*/ 3371850 w 3371850"/>
                  <a:gd name="connsiteY2" fmla="*/ 538256 h 538256"/>
                  <a:gd name="connsiteX3" fmla="*/ 0 w 3371850"/>
                  <a:gd name="connsiteY3" fmla="*/ 538256 h 538256"/>
                  <a:gd name="connsiteX4" fmla="*/ 0 w 3371850"/>
                  <a:gd name="connsiteY4"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225725 w 3597575"/>
                  <a:gd name="connsiteY0" fmla="*/ 0 h 564652"/>
                  <a:gd name="connsiteX1" fmla="*/ 3597575 w 3597575"/>
                  <a:gd name="connsiteY1" fmla="*/ 0 h 564652"/>
                  <a:gd name="connsiteX2" fmla="*/ 3597575 w 3597575"/>
                  <a:gd name="connsiteY2" fmla="*/ 538256 h 564652"/>
                  <a:gd name="connsiteX3" fmla="*/ 225725 w 3597575"/>
                  <a:gd name="connsiteY3" fmla="*/ 538256 h 564652"/>
                  <a:gd name="connsiteX4" fmla="*/ 460675 w 3597575"/>
                  <a:gd name="connsiteY4" fmla="*/ 260350 h 564652"/>
                  <a:gd name="connsiteX5" fmla="*/ 225725 w 3597575"/>
                  <a:gd name="connsiteY5" fmla="*/ 0 h 564652"/>
                  <a:gd name="connsiteX0" fmla="*/ 280 w 3372130"/>
                  <a:gd name="connsiteY0" fmla="*/ 0 h 538296"/>
                  <a:gd name="connsiteX1" fmla="*/ 3372130 w 3372130"/>
                  <a:gd name="connsiteY1" fmla="*/ 0 h 538296"/>
                  <a:gd name="connsiteX2" fmla="*/ 3372130 w 3372130"/>
                  <a:gd name="connsiteY2" fmla="*/ 538256 h 538296"/>
                  <a:gd name="connsiteX3" fmla="*/ 280 w 3372130"/>
                  <a:gd name="connsiteY3" fmla="*/ 538256 h 538296"/>
                  <a:gd name="connsiteX4" fmla="*/ 235230 w 3372130"/>
                  <a:gd name="connsiteY4" fmla="*/ 260350 h 538296"/>
                  <a:gd name="connsiteX5" fmla="*/ 280 w 3372130"/>
                  <a:gd name="connsiteY5" fmla="*/ 0 h 538296"/>
                  <a:gd name="connsiteX0" fmla="*/ 173048 w 3544898"/>
                  <a:gd name="connsiteY0" fmla="*/ 0 h 557959"/>
                  <a:gd name="connsiteX1" fmla="*/ 3544898 w 3544898"/>
                  <a:gd name="connsiteY1" fmla="*/ 0 h 557959"/>
                  <a:gd name="connsiteX2" fmla="*/ 3544898 w 3544898"/>
                  <a:gd name="connsiteY2" fmla="*/ 538256 h 557959"/>
                  <a:gd name="connsiteX3" fmla="*/ 173048 w 3544898"/>
                  <a:gd name="connsiteY3" fmla="*/ 538256 h 557959"/>
                  <a:gd name="connsiteX4" fmla="*/ 450861 w 3544898"/>
                  <a:gd name="connsiteY4" fmla="*/ 272256 h 557959"/>
                  <a:gd name="connsiteX5" fmla="*/ 173048 w 3544898"/>
                  <a:gd name="connsiteY5" fmla="*/ 0 h 557959"/>
                  <a:gd name="connsiteX0" fmla="*/ 173048 w 3544898"/>
                  <a:gd name="connsiteY0" fmla="*/ 0 h 554960"/>
                  <a:gd name="connsiteX1" fmla="*/ 3544898 w 3544898"/>
                  <a:gd name="connsiteY1" fmla="*/ 0 h 554960"/>
                  <a:gd name="connsiteX2" fmla="*/ 3544898 w 3544898"/>
                  <a:gd name="connsiteY2" fmla="*/ 538256 h 554960"/>
                  <a:gd name="connsiteX3" fmla="*/ 173048 w 3544898"/>
                  <a:gd name="connsiteY3" fmla="*/ 538256 h 554960"/>
                  <a:gd name="connsiteX4" fmla="*/ 450861 w 3544898"/>
                  <a:gd name="connsiteY4" fmla="*/ 312737 h 554960"/>
                  <a:gd name="connsiteX5" fmla="*/ 173048 w 3544898"/>
                  <a:gd name="connsiteY5" fmla="*/ 0 h 554960"/>
                  <a:gd name="connsiteX0" fmla="*/ 178346 w 3550196"/>
                  <a:gd name="connsiteY0" fmla="*/ 0 h 557607"/>
                  <a:gd name="connsiteX1" fmla="*/ 3550196 w 3550196"/>
                  <a:gd name="connsiteY1" fmla="*/ 0 h 557607"/>
                  <a:gd name="connsiteX2" fmla="*/ 3550196 w 3550196"/>
                  <a:gd name="connsiteY2" fmla="*/ 538256 h 557607"/>
                  <a:gd name="connsiteX3" fmla="*/ 178346 w 3550196"/>
                  <a:gd name="connsiteY3" fmla="*/ 538256 h 557607"/>
                  <a:gd name="connsiteX4" fmla="*/ 432346 w 3550196"/>
                  <a:gd name="connsiteY4" fmla="*/ 277018 h 557607"/>
                  <a:gd name="connsiteX5" fmla="*/ 178346 w 3550196"/>
                  <a:gd name="connsiteY5" fmla="*/ 0 h 557607"/>
                  <a:gd name="connsiteX0" fmla="*/ 63459 w 3435309"/>
                  <a:gd name="connsiteY0" fmla="*/ 0 h 538264"/>
                  <a:gd name="connsiteX1" fmla="*/ 3435309 w 3435309"/>
                  <a:gd name="connsiteY1" fmla="*/ 0 h 538264"/>
                  <a:gd name="connsiteX2" fmla="*/ 3435309 w 3435309"/>
                  <a:gd name="connsiteY2" fmla="*/ 538256 h 538264"/>
                  <a:gd name="connsiteX3" fmla="*/ 63459 w 3435309"/>
                  <a:gd name="connsiteY3" fmla="*/ 538256 h 538264"/>
                  <a:gd name="connsiteX4" fmla="*/ 317459 w 3435309"/>
                  <a:gd name="connsiteY4" fmla="*/ 277018 h 538264"/>
                  <a:gd name="connsiteX5" fmla="*/ 63459 w 3435309"/>
                  <a:gd name="connsiteY5" fmla="*/ 0 h 538264"/>
                  <a:gd name="connsiteX0" fmla="*/ 177 w 3372027"/>
                  <a:gd name="connsiteY0" fmla="*/ 0 h 538440"/>
                  <a:gd name="connsiteX1" fmla="*/ 3372027 w 3372027"/>
                  <a:gd name="connsiteY1" fmla="*/ 0 h 538440"/>
                  <a:gd name="connsiteX2" fmla="*/ 3372027 w 3372027"/>
                  <a:gd name="connsiteY2" fmla="*/ 538256 h 538440"/>
                  <a:gd name="connsiteX3" fmla="*/ 177 w 3372027"/>
                  <a:gd name="connsiteY3" fmla="*/ 538256 h 538440"/>
                  <a:gd name="connsiteX4" fmla="*/ 254177 w 3372027"/>
                  <a:gd name="connsiteY4" fmla="*/ 277018 h 538440"/>
                  <a:gd name="connsiteX5" fmla="*/ 177 w 3372027"/>
                  <a:gd name="connsiteY5" fmla="*/ 0 h 5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27" h="538440">
                    <a:moveTo>
                      <a:pt x="177" y="0"/>
                    </a:moveTo>
                    <a:lnTo>
                      <a:pt x="3372027" y="0"/>
                    </a:lnTo>
                    <a:lnTo>
                      <a:pt x="3372027" y="538256"/>
                    </a:lnTo>
                    <a:lnTo>
                      <a:pt x="177" y="538256"/>
                    </a:lnTo>
                    <a:cubicBezTo>
                      <a:pt x="-7874" y="546473"/>
                      <a:pt x="262644" y="277578"/>
                      <a:pt x="254177" y="277018"/>
                    </a:cubicBezTo>
                    <a:cubicBezTo>
                      <a:pt x="245710" y="276458"/>
                      <a:pt x="78494" y="86783"/>
                      <a:pt x="177" y="0"/>
                    </a:cubicBezTo>
                    <a:close/>
                  </a:path>
                </a:pathLst>
              </a:custGeom>
              <a:solidFill>
                <a:srgbClr val="AB1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9" name="Isosceles Triangle 15"/>
              <p:cNvSpPr/>
              <p:nvPr/>
            </p:nvSpPr>
            <p:spPr>
              <a:xfrm rot="5400000">
                <a:off x="7887508" y="1471629"/>
                <a:ext cx="579421" cy="262375"/>
              </a:xfrm>
              <a:prstGeom prst="triangle">
                <a:avLst/>
              </a:prstGeom>
              <a:solidFill>
                <a:srgbClr val="AB1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0" name="Isosceles Triangle 16"/>
              <p:cNvSpPr/>
              <p:nvPr/>
            </p:nvSpPr>
            <p:spPr>
              <a:xfrm rot="5400000">
                <a:off x="7553578" y="1471629"/>
                <a:ext cx="579421" cy="262375"/>
              </a:xfrm>
              <a:prstGeom prst="triangle">
                <a:avLst/>
              </a:prstGeom>
              <a:solidFill>
                <a:srgbClr val="AB1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1" name="Retângulo 2"/>
              <p:cNvSpPr/>
              <p:nvPr/>
            </p:nvSpPr>
            <p:spPr>
              <a:xfrm>
                <a:off x="8512603" y="1444909"/>
                <a:ext cx="1104051" cy="341632"/>
              </a:xfrm>
              <a:prstGeom prst="rect">
                <a:avLst/>
              </a:prstGeom>
            </p:spPr>
            <p:txBody>
              <a:bodyPr wrap="none">
                <a:spAutoFit/>
              </a:bodyPr>
              <a:lstStyle/>
              <a:p>
                <a:pPr>
                  <a:lnSpc>
                    <a:spcPct val="90000"/>
                  </a:lnSpc>
                  <a:spcBef>
                    <a:spcPts val="200"/>
                  </a:spcBef>
                  <a:spcAft>
                    <a:spcPts val="200"/>
                  </a:spcAft>
                </a:pPr>
                <a:r>
                  <a:rPr lang="en-US" b="1" dirty="0">
                    <a:solidFill>
                      <a:schemeClr val="bg1"/>
                    </a:solidFill>
                    <a:cs typeface="Arial" pitchFamily="34" charset="0"/>
                  </a:rPr>
                  <a:t>SOFTWARE</a:t>
                </a:r>
                <a:endParaRPr lang="en-US" b="1" dirty="0">
                  <a:solidFill>
                    <a:prstClr val="white"/>
                  </a:solidFill>
                  <a:latin typeface="Arial"/>
                  <a:cs typeface="Arial" pitchFamily="34" charset="0"/>
                </a:endParaRPr>
              </a:p>
            </p:txBody>
          </p:sp>
        </p:grpSp>
      </p:grpSp>
      <p:grpSp>
        <p:nvGrpSpPr>
          <p:cNvPr id="12" name="Group 11"/>
          <p:cNvGrpSpPr/>
          <p:nvPr/>
        </p:nvGrpSpPr>
        <p:grpSpPr>
          <a:xfrm>
            <a:off x="6350000" y="3213972"/>
            <a:ext cx="5236773" cy="1470369"/>
            <a:chOff x="6350000" y="1313107"/>
            <a:chExt cx="5236773" cy="1470369"/>
          </a:xfrm>
        </p:grpSpPr>
        <p:sp>
          <p:nvSpPr>
            <p:cNvPr id="13" name="Retângulo 6"/>
            <p:cNvSpPr/>
            <p:nvPr/>
          </p:nvSpPr>
          <p:spPr>
            <a:xfrm>
              <a:off x="7027475" y="1958635"/>
              <a:ext cx="4511519" cy="824841"/>
            </a:xfrm>
            <a:prstGeom prst="rect">
              <a:avLst/>
            </a:prstGeom>
          </p:spPr>
          <p:txBody>
            <a:bodyPr wrap="square">
              <a:spAutoFit/>
            </a:bodyPr>
            <a:lstStyle/>
            <a:p>
              <a:pPr>
                <a:lnSpc>
                  <a:spcPct val="85000"/>
                </a:lnSpc>
                <a:spcBef>
                  <a:spcPts val="200"/>
                </a:spcBef>
                <a:spcAft>
                  <a:spcPts val="200"/>
                </a:spcAft>
              </a:pPr>
              <a:r>
                <a:rPr lang="en-US" sz="1400" dirty="0">
                  <a:solidFill>
                    <a:schemeClr val="tx1">
                      <a:lumMod val="50000"/>
                    </a:schemeClr>
                  </a:solidFill>
                  <a:cs typeface="Arial" pitchFamily="34" charset="0"/>
                </a:rPr>
                <a:t>Our Managed Services addresses key issues that impact </a:t>
              </a:r>
              <a:r>
                <a:rPr lang="en-US" sz="1400" dirty="0" smtClean="0">
                  <a:solidFill>
                    <a:schemeClr val="tx1">
                      <a:lumMod val="50000"/>
                    </a:schemeClr>
                  </a:solidFill>
                  <a:cs typeface="Arial" pitchFamily="34" charset="0"/>
                </a:rPr>
                <a:t>Risk Management </a:t>
              </a:r>
              <a:r>
                <a:rPr lang="en-US" sz="1400" dirty="0">
                  <a:solidFill>
                    <a:schemeClr val="tx1">
                      <a:lumMod val="50000"/>
                    </a:schemeClr>
                  </a:solidFill>
                  <a:cs typeface="Arial" pitchFamily="34" charset="0"/>
                </a:rPr>
                <a:t>activities namely cost-reduction,  skills acquisition, and processes improvement.</a:t>
              </a:r>
            </a:p>
          </p:txBody>
        </p:sp>
        <p:grpSp>
          <p:nvGrpSpPr>
            <p:cNvPr id="14" name="Grupo 10"/>
            <p:cNvGrpSpPr/>
            <p:nvPr/>
          </p:nvGrpSpPr>
          <p:grpSpPr>
            <a:xfrm>
              <a:off x="6350000" y="1313107"/>
              <a:ext cx="5236773" cy="579421"/>
              <a:chOff x="7712101" y="1313106"/>
              <a:chExt cx="3873083" cy="579421"/>
            </a:xfrm>
          </p:grpSpPr>
          <p:sp>
            <p:nvSpPr>
              <p:cNvPr id="15" name="Rectangle 14"/>
              <p:cNvSpPr/>
              <p:nvPr/>
            </p:nvSpPr>
            <p:spPr>
              <a:xfrm>
                <a:off x="8213157" y="1313106"/>
                <a:ext cx="3372027" cy="538440"/>
              </a:xfrm>
              <a:custGeom>
                <a:avLst/>
                <a:gdLst>
                  <a:gd name="connsiteX0" fmla="*/ 0 w 3371850"/>
                  <a:gd name="connsiteY0" fmla="*/ 0 h 538256"/>
                  <a:gd name="connsiteX1" fmla="*/ 3371850 w 3371850"/>
                  <a:gd name="connsiteY1" fmla="*/ 0 h 538256"/>
                  <a:gd name="connsiteX2" fmla="*/ 3371850 w 3371850"/>
                  <a:gd name="connsiteY2" fmla="*/ 538256 h 538256"/>
                  <a:gd name="connsiteX3" fmla="*/ 0 w 3371850"/>
                  <a:gd name="connsiteY3" fmla="*/ 538256 h 538256"/>
                  <a:gd name="connsiteX4" fmla="*/ 0 w 3371850"/>
                  <a:gd name="connsiteY4"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225725 w 3597575"/>
                  <a:gd name="connsiteY0" fmla="*/ 0 h 564652"/>
                  <a:gd name="connsiteX1" fmla="*/ 3597575 w 3597575"/>
                  <a:gd name="connsiteY1" fmla="*/ 0 h 564652"/>
                  <a:gd name="connsiteX2" fmla="*/ 3597575 w 3597575"/>
                  <a:gd name="connsiteY2" fmla="*/ 538256 h 564652"/>
                  <a:gd name="connsiteX3" fmla="*/ 225725 w 3597575"/>
                  <a:gd name="connsiteY3" fmla="*/ 538256 h 564652"/>
                  <a:gd name="connsiteX4" fmla="*/ 460675 w 3597575"/>
                  <a:gd name="connsiteY4" fmla="*/ 260350 h 564652"/>
                  <a:gd name="connsiteX5" fmla="*/ 225725 w 3597575"/>
                  <a:gd name="connsiteY5" fmla="*/ 0 h 564652"/>
                  <a:gd name="connsiteX0" fmla="*/ 280 w 3372130"/>
                  <a:gd name="connsiteY0" fmla="*/ 0 h 538296"/>
                  <a:gd name="connsiteX1" fmla="*/ 3372130 w 3372130"/>
                  <a:gd name="connsiteY1" fmla="*/ 0 h 538296"/>
                  <a:gd name="connsiteX2" fmla="*/ 3372130 w 3372130"/>
                  <a:gd name="connsiteY2" fmla="*/ 538256 h 538296"/>
                  <a:gd name="connsiteX3" fmla="*/ 280 w 3372130"/>
                  <a:gd name="connsiteY3" fmla="*/ 538256 h 538296"/>
                  <a:gd name="connsiteX4" fmla="*/ 235230 w 3372130"/>
                  <a:gd name="connsiteY4" fmla="*/ 260350 h 538296"/>
                  <a:gd name="connsiteX5" fmla="*/ 280 w 3372130"/>
                  <a:gd name="connsiteY5" fmla="*/ 0 h 538296"/>
                  <a:gd name="connsiteX0" fmla="*/ 173048 w 3544898"/>
                  <a:gd name="connsiteY0" fmla="*/ 0 h 557959"/>
                  <a:gd name="connsiteX1" fmla="*/ 3544898 w 3544898"/>
                  <a:gd name="connsiteY1" fmla="*/ 0 h 557959"/>
                  <a:gd name="connsiteX2" fmla="*/ 3544898 w 3544898"/>
                  <a:gd name="connsiteY2" fmla="*/ 538256 h 557959"/>
                  <a:gd name="connsiteX3" fmla="*/ 173048 w 3544898"/>
                  <a:gd name="connsiteY3" fmla="*/ 538256 h 557959"/>
                  <a:gd name="connsiteX4" fmla="*/ 450861 w 3544898"/>
                  <a:gd name="connsiteY4" fmla="*/ 272256 h 557959"/>
                  <a:gd name="connsiteX5" fmla="*/ 173048 w 3544898"/>
                  <a:gd name="connsiteY5" fmla="*/ 0 h 557959"/>
                  <a:gd name="connsiteX0" fmla="*/ 173048 w 3544898"/>
                  <a:gd name="connsiteY0" fmla="*/ 0 h 554960"/>
                  <a:gd name="connsiteX1" fmla="*/ 3544898 w 3544898"/>
                  <a:gd name="connsiteY1" fmla="*/ 0 h 554960"/>
                  <a:gd name="connsiteX2" fmla="*/ 3544898 w 3544898"/>
                  <a:gd name="connsiteY2" fmla="*/ 538256 h 554960"/>
                  <a:gd name="connsiteX3" fmla="*/ 173048 w 3544898"/>
                  <a:gd name="connsiteY3" fmla="*/ 538256 h 554960"/>
                  <a:gd name="connsiteX4" fmla="*/ 450861 w 3544898"/>
                  <a:gd name="connsiteY4" fmla="*/ 312737 h 554960"/>
                  <a:gd name="connsiteX5" fmla="*/ 173048 w 3544898"/>
                  <a:gd name="connsiteY5" fmla="*/ 0 h 554960"/>
                  <a:gd name="connsiteX0" fmla="*/ 178346 w 3550196"/>
                  <a:gd name="connsiteY0" fmla="*/ 0 h 557607"/>
                  <a:gd name="connsiteX1" fmla="*/ 3550196 w 3550196"/>
                  <a:gd name="connsiteY1" fmla="*/ 0 h 557607"/>
                  <a:gd name="connsiteX2" fmla="*/ 3550196 w 3550196"/>
                  <a:gd name="connsiteY2" fmla="*/ 538256 h 557607"/>
                  <a:gd name="connsiteX3" fmla="*/ 178346 w 3550196"/>
                  <a:gd name="connsiteY3" fmla="*/ 538256 h 557607"/>
                  <a:gd name="connsiteX4" fmla="*/ 432346 w 3550196"/>
                  <a:gd name="connsiteY4" fmla="*/ 277018 h 557607"/>
                  <a:gd name="connsiteX5" fmla="*/ 178346 w 3550196"/>
                  <a:gd name="connsiteY5" fmla="*/ 0 h 557607"/>
                  <a:gd name="connsiteX0" fmla="*/ 63459 w 3435309"/>
                  <a:gd name="connsiteY0" fmla="*/ 0 h 538264"/>
                  <a:gd name="connsiteX1" fmla="*/ 3435309 w 3435309"/>
                  <a:gd name="connsiteY1" fmla="*/ 0 h 538264"/>
                  <a:gd name="connsiteX2" fmla="*/ 3435309 w 3435309"/>
                  <a:gd name="connsiteY2" fmla="*/ 538256 h 538264"/>
                  <a:gd name="connsiteX3" fmla="*/ 63459 w 3435309"/>
                  <a:gd name="connsiteY3" fmla="*/ 538256 h 538264"/>
                  <a:gd name="connsiteX4" fmla="*/ 317459 w 3435309"/>
                  <a:gd name="connsiteY4" fmla="*/ 277018 h 538264"/>
                  <a:gd name="connsiteX5" fmla="*/ 63459 w 3435309"/>
                  <a:gd name="connsiteY5" fmla="*/ 0 h 538264"/>
                  <a:gd name="connsiteX0" fmla="*/ 177 w 3372027"/>
                  <a:gd name="connsiteY0" fmla="*/ 0 h 538440"/>
                  <a:gd name="connsiteX1" fmla="*/ 3372027 w 3372027"/>
                  <a:gd name="connsiteY1" fmla="*/ 0 h 538440"/>
                  <a:gd name="connsiteX2" fmla="*/ 3372027 w 3372027"/>
                  <a:gd name="connsiteY2" fmla="*/ 538256 h 538440"/>
                  <a:gd name="connsiteX3" fmla="*/ 177 w 3372027"/>
                  <a:gd name="connsiteY3" fmla="*/ 538256 h 538440"/>
                  <a:gd name="connsiteX4" fmla="*/ 254177 w 3372027"/>
                  <a:gd name="connsiteY4" fmla="*/ 277018 h 538440"/>
                  <a:gd name="connsiteX5" fmla="*/ 177 w 3372027"/>
                  <a:gd name="connsiteY5" fmla="*/ 0 h 5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27" h="538440">
                    <a:moveTo>
                      <a:pt x="177" y="0"/>
                    </a:moveTo>
                    <a:lnTo>
                      <a:pt x="3372027" y="0"/>
                    </a:lnTo>
                    <a:lnTo>
                      <a:pt x="3372027" y="538256"/>
                    </a:lnTo>
                    <a:lnTo>
                      <a:pt x="177" y="538256"/>
                    </a:lnTo>
                    <a:cubicBezTo>
                      <a:pt x="-7874" y="546473"/>
                      <a:pt x="262644" y="277578"/>
                      <a:pt x="254177" y="277018"/>
                    </a:cubicBezTo>
                    <a:cubicBezTo>
                      <a:pt x="245710" y="276458"/>
                      <a:pt x="78494" y="86783"/>
                      <a:pt x="177" y="0"/>
                    </a:cubicBezTo>
                    <a:close/>
                  </a:path>
                </a:pathLst>
              </a:cu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6" name="Isosceles Triangle 15"/>
              <p:cNvSpPr/>
              <p:nvPr/>
            </p:nvSpPr>
            <p:spPr>
              <a:xfrm rot="5400000">
                <a:off x="7887508" y="1471629"/>
                <a:ext cx="579421" cy="262375"/>
              </a:xfrm>
              <a:prstGeom prst="triangle">
                <a:avLst/>
              </a:pr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7" name="Isosceles Triangle 16"/>
              <p:cNvSpPr/>
              <p:nvPr/>
            </p:nvSpPr>
            <p:spPr>
              <a:xfrm rot="5400000">
                <a:off x="7553578" y="1471629"/>
                <a:ext cx="579421" cy="262375"/>
              </a:xfrm>
              <a:prstGeom prst="triangle">
                <a:avLst/>
              </a:pr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18" name="Retângulo 2"/>
              <p:cNvSpPr/>
              <p:nvPr/>
            </p:nvSpPr>
            <p:spPr>
              <a:xfrm>
                <a:off x="8512603" y="1444909"/>
                <a:ext cx="1973501" cy="369332"/>
              </a:xfrm>
              <a:prstGeom prst="rect">
                <a:avLst/>
              </a:prstGeom>
            </p:spPr>
            <p:txBody>
              <a:bodyPr wrap="none">
                <a:spAutoFit/>
              </a:bodyPr>
              <a:lstStyle/>
              <a:p>
                <a:pPr>
                  <a:tabLst>
                    <a:tab pos="1257300" algn="l"/>
                  </a:tabLst>
                </a:pPr>
                <a:r>
                  <a:rPr lang="en-US" b="1" dirty="0">
                    <a:solidFill>
                      <a:schemeClr val="bg1"/>
                    </a:solidFill>
                    <a:cs typeface="Arial" pitchFamily="34" charset="0"/>
                  </a:rPr>
                  <a:t>MANAGED SERVICES </a:t>
                </a:r>
              </a:p>
            </p:txBody>
          </p:sp>
        </p:grpSp>
      </p:grpSp>
      <p:grpSp>
        <p:nvGrpSpPr>
          <p:cNvPr id="19" name="Group 18"/>
          <p:cNvGrpSpPr/>
          <p:nvPr/>
        </p:nvGrpSpPr>
        <p:grpSpPr>
          <a:xfrm>
            <a:off x="6350000" y="4863998"/>
            <a:ext cx="5236773" cy="1104115"/>
            <a:chOff x="6350000" y="1313107"/>
            <a:chExt cx="5236773" cy="1104115"/>
          </a:xfrm>
        </p:grpSpPr>
        <p:sp>
          <p:nvSpPr>
            <p:cNvPr id="20" name="Retângulo 6"/>
            <p:cNvSpPr/>
            <p:nvPr/>
          </p:nvSpPr>
          <p:spPr>
            <a:xfrm>
              <a:off x="7156261" y="1958635"/>
              <a:ext cx="4382733" cy="458587"/>
            </a:xfrm>
            <a:prstGeom prst="rect">
              <a:avLst/>
            </a:prstGeom>
          </p:spPr>
          <p:txBody>
            <a:bodyPr wrap="square">
              <a:spAutoFit/>
            </a:bodyPr>
            <a:lstStyle/>
            <a:p>
              <a:pPr>
                <a:lnSpc>
                  <a:spcPct val="85000"/>
                </a:lnSpc>
                <a:spcBef>
                  <a:spcPts val="200"/>
                </a:spcBef>
                <a:spcAft>
                  <a:spcPts val="200"/>
                </a:spcAft>
              </a:pPr>
              <a:r>
                <a:rPr lang="en-US" sz="1400" dirty="0">
                  <a:solidFill>
                    <a:schemeClr val="tx1">
                      <a:lumMod val="50000"/>
                    </a:schemeClr>
                  </a:solidFill>
                  <a:cs typeface="Arial" pitchFamily="34" charset="0"/>
                </a:rPr>
                <a:t>WeDo Technologies provides Professional Services for </a:t>
              </a:r>
              <a:r>
                <a:rPr lang="en-US" sz="1400" dirty="0" smtClean="0">
                  <a:solidFill>
                    <a:schemeClr val="tx1">
                      <a:lumMod val="50000"/>
                    </a:schemeClr>
                  </a:solidFill>
                  <a:cs typeface="Arial" pitchFamily="34" charset="0"/>
                </a:rPr>
                <a:t>our Software and </a:t>
              </a:r>
              <a:r>
                <a:rPr lang="en-US" sz="1400" dirty="0">
                  <a:solidFill>
                    <a:schemeClr val="tx1">
                      <a:lumMod val="50000"/>
                    </a:schemeClr>
                  </a:solidFill>
                  <a:cs typeface="Arial" pitchFamily="34" charset="0"/>
                </a:rPr>
                <a:t>Solutions.</a:t>
              </a:r>
            </a:p>
          </p:txBody>
        </p:sp>
        <p:grpSp>
          <p:nvGrpSpPr>
            <p:cNvPr id="21" name="Grupo 10"/>
            <p:cNvGrpSpPr/>
            <p:nvPr/>
          </p:nvGrpSpPr>
          <p:grpSpPr>
            <a:xfrm>
              <a:off x="6350000" y="1313107"/>
              <a:ext cx="5236773" cy="579421"/>
              <a:chOff x="7712101" y="1313106"/>
              <a:chExt cx="3873083" cy="579421"/>
            </a:xfrm>
          </p:grpSpPr>
          <p:sp>
            <p:nvSpPr>
              <p:cNvPr id="22" name="Rectangle 14"/>
              <p:cNvSpPr/>
              <p:nvPr/>
            </p:nvSpPr>
            <p:spPr>
              <a:xfrm>
                <a:off x="8213157" y="1313106"/>
                <a:ext cx="3372027" cy="538440"/>
              </a:xfrm>
              <a:custGeom>
                <a:avLst/>
                <a:gdLst>
                  <a:gd name="connsiteX0" fmla="*/ 0 w 3371850"/>
                  <a:gd name="connsiteY0" fmla="*/ 0 h 538256"/>
                  <a:gd name="connsiteX1" fmla="*/ 3371850 w 3371850"/>
                  <a:gd name="connsiteY1" fmla="*/ 0 h 538256"/>
                  <a:gd name="connsiteX2" fmla="*/ 3371850 w 3371850"/>
                  <a:gd name="connsiteY2" fmla="*/ 538256 h 538256"/>
                  <a:gd name="connsiteX3" fmla="*/ 0 w 3371850"/>
                  <a:gd name="connsiteY3" fmla="*/ 538256 h 538256"/>
                  <a:gd name="connsiteX4" fmla="*/ 0 w 3371850"/>
                  <a:gd name="connsiteY4"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13 w 3371863"/>
                  <a:gd name="connsiteY0" fmla="*/ 0 h 538256"/>
                  <a:gd name="connsiteX1" fmla="*/ 3371863 w 3371863"/>
                  <a:gd name="connsiteY1" fmla="*/ 0 h 538256"/>
                  <a:gd name="connsiteX2" fmla="*/ 3371863 w 3371863"/>
                  <a:gd name="connsiteY2" fmla="*/ 538256 h 538256"/>
                  <a:gd name="connsiteX3" fmla="*/ 13 w 3371863"/>
                  <a:gd name="connsiteY3" fmla="*/ 538256 h 538256"/>
                  <a:gd name="connsiteX4" fmla="*/ 234963 w 3371863"/>
                  <a:gd name="connsiteY4" fmla="*/ 260350 h 538256"/>
                  <a:gd name="connsiteX5" fmla="*/ 13 w 3371863"/>
                  <a:gd name="connsiteY5" fmla="*/ 0 h 538256"/>
                  <a:gd name="connsiteX0" fmla="*/ 225725 w 3597575"/>
                  <a:gd name="connsiteY0" fmla="*/ 0 h 564652"/>
                  <a:gd name="connsiteX1" fmla="*/ 3597575 w 3597575"/>
                  <a:gd name="connsiteY1" fmla="*/ 0 h 564652"/>
                  <a:gd name="connsiteX2" fmla="*/ 3597575 w 3597575"/>
                  <a:gd name="connsiteY2" fmla="*/ 538256 h 564652"/>
                  <a:gd name="connsiteX3" fmla="*/ 225725 w 3597575"/>
                  <a:gd name="connsiteY3" fmla="*/ 538256 h 564652"/>
                  <a:gd name="connsiteX4" fmla="*/ 460675 w 3597575"/>
                  <a:gd name="connsiteY4" fmla="*/ 260350 h 564652"/>
                  <a:gd name="connsiteX5" fmla="*/ 225725 w 3597575"/>
                  <a:gd name="connsiteY5" fmla="*/ 0 h 564652"/>
                  <a:gd name="connsiteX0" fmla="*/ 280 w 3372130"/>
                  <a:gd name="connsiteY0" fmla="*/ 0 h 538296"/>
                  <a:gd name="connsiteX1" fmla="*/ 3372130 w 3372130"/>
                  <a:gd name="connsiteY1" fmla="*/ 0 h 538296"/>
                  <a:gd name="connsiteX2" fmla="*/ 3372130 w 3372130"/>
                  <a:gd name="connsiteY2" fmla="*/ 538256 h 538296"/>
                  <a:gd name="connsiteX3" fmla="*/ 280 w 3372130"/>
                  <a:gd name="connsiteY3" fmla="*/ 538256 h 538296"/>
                  <a:gd name="connsiteX4" fmla="*/ 235230 w 3372130"/>
                  <a:gd name="connsiteY4" fmla="*/ 260350 h 538296"/>
                  <a:gd name="connsiteX5" fmla="*/ 280 w 3372130"/>
                  <a:gd name="connsiteY5" fmla="*/ 0 h 538296"/>
                  <a:gd name="connsiteX0" fmla="*/ 173048 w 3544898"/>
                  <a:gd name="connsiteY0" fmla="*/ 0 h 557959"/>
                  <a:gd name="connsiteX1" fmla="*/ 3544898 w 3544898"/>
                  <a:gd name="connsiteY1" fmla="*/ 0 h 557959"/>
                  <a:gd name="connsiteX2" fmla="*/ 3544898 w 3544898"/>
                  <a:gd name="connsiteY2" fmla="*/ 538256 h 557959"/>
                  <a:gd name="connsiteX3" fmla="*/ 173048 w 3544898"/>
                  <a:gd name="connsiteY3" fmla="*/ 538256 h 557959"/>
                  <a:gd name="connsiteX4" fmla="*/ 450861 w 3544898"/>
                  <a:gd name="connsiteY4" fmla="*/ 272256 h 557959"/>
                  <a:gd name="connsiteX5" fmla="*/ 173048 w 3544898"/>
                  <a:gd name="connsiteY5" fmla="*/ 0 h 557959"/>
                  <a:gd name="connsiteX0" fmla="*/ 173048 w 3544898"/>
                  <a:gd name="connsiteY0" fmla="*/ 0 h 554960"/>
                  <a:gd name="connsiteX1" fmla="*/ 3544898 w 3544898"/>
                  <a:gd name="connsiteY1" fmla="*/ 0 h 554960"/>
                  <a:gd name="connsiteX2" fmla="*/ 3544898 w 3544898"/>
                  <a:gd name="connsiteY2" fmla="*/ 538256 h 554960"/>
                  <a:gd name="connsiteX3" fmla="*/ 173048 w 3544898"/>
                  <a:gd name="connsiteY3" fmla="*/ 538256 h 554960"/>
                  <a:gd name="connsiteX4" fmla="*/ 450861 w 3544898"/>
                  <a:gd name="connsiteY4" fmla="*/ 312737 h 554960"/>
                  <a:gd name="connsiteX5" fmla="*/ 173048 w 3544898"/>
                  <a:gd name="connsiteY5" fmla="*/ 0 h 554960"/>
                  <a:gd name="connsiteX0" fmla="*/ 178346 w 3550196"/>
                  <a:gd name="connsiteY0" fmla="*/ 0 h 557607"/>
                  <a:gd name="connsiteX1" fmla="*/ 3550196 w 3550196"/>
                  <a:gd name="connsiteY1" fmla="*/ 0 h 557607"/>
                  <a:gd name="connsiteX2" fmla="*/ 3550196 w 3550196"/>
                  <a:gd name="connsiteY2" fmla="*/ 538256 h 557607"/>
                  <a:gd name="connsiteX3" fmla="*/ 178346 w 3550196"/>
                  <a:gd name="connsiteY3" fmla="*/ 538256 h 557607"/>
                  <a:gd name="connsiteX4" fmla="*/ 432346 w 3550196"/>
                  <a:gd name="connsiteY4" fmla="*/ 277018 h 557607"/>
                  <a:gd name="connsiteX5" fmla="*/ 178346 w 3550196"/>
                  <a:gd name="connsiteY5" fmla="*/ 0 h 557607"/>
                  <a:gd name="connsiteX0" fmla="*/ 63459 w 3435309"/>
                  <a:gd name="connsiteY0" fmla="*/ 0 h 538264"/>
                  <a:gd name="connsiteX1" fmla="*/ 3435309 w 3435309"/>
                  <a:gd name="connsiteY1" fmla="*/ 0 h 538264"/>
                  <a:gd name="connsiteX2" fmla="*/ 3435309 w 3435309"/>
                  <a:gd name="connsiteY2" fmla="*/ 538256 h 538264"/>
                  <a:gd name="connsiteX3" fmla="*/ 63459 w 3435309"/>
                  <a:gd name="connsiteY3" fmla="*/ 538256 h 538264"/>
                  <a:gd name="connsiteX4" fmla="*/ 317459 w 3435309"/>
                  <a:gd name="connsiteY4" fmla="*/ 277018 h 538264"/>
                  <a:gd name="connsiteX5" fmla="*/ 63459 w 3435309"/>
                  <a:gd name="connsiteY5" fmla="*/ 0 h 538264"/>
                  <a:gd name="connsiteX0" fmla="*/ 177 w 3372027"/>
                  <a:gd name="connsiteY0" fmla="*/ 0 h 538440"/>
                  <a:gd name="connsiteX1" fmla="*/ 3372027 w 3372027"/>
                  <a:gd name="connsiteY1" fmla="*/ 0 h 538440"/>
                  <a:gd name="connsiteX2" fmla="*/ 3372027 w 3372027"/>
                  <a:gd name="connsiteY2" fmla="*/ 538256 h 538440"/>
                  <a:gd name="connsiteX3" fmla="*/ 177 w 3372027"/>
                  <a:gd name="connsiteY3" fmla="*/ 538256 h 538440"/>
                  <a:gd name="connsiteX4" fmla="*/ 254177 w 3372027"/>
                  <a:gd name="connsiteY4" fmla="*/ 277018 h 538440"/>
                  <a:gd name="connsiteX5" fmla="*/ 177 w 3372027"/>
                  <a:gd name="connsiteY5" fmla="*/ 0 h 53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2027" h="538440">
                    <a:moveTo>
                      <a:pt x="177" y="0"/>
                    </a:moveTo>
                    <a:lnTo>
                      <a:pt x="3372027" y="0"/>
                    </a:lnTo>
                    <a:lnTo>
                      <a:pt x="3372027" y="538256"/>
                    </a:lnTo>
                    <a:lnTo>
                      <a:pt x="177" y="538256"/>
                    </a:lnTo>
                    <a:cubicBezTo>
                      <a:pt x="-7874" y="546473"/>
                      <a:pt x="262644" y="277578"/>
                      <a:pt x="254177" y="277018"/>
                    </a:cubicBezTo>
                    <a:cubicBezTo>
                      <a:pt x="245710" y="276458"/>
                      <a:pt x="78494" y="86783"/>
                      <a:pt x="177" y="0"/>
                    </a:cubicBezTo>
                    <a:close/>
                  </a:path>
                </a:pathLst>
              </a:cu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3" name="Isosceles Triangle 15"/>
              <p:cNvSpPr/>
              <p:nvPr/>
            </p:nvSpPr>
            <p:spPr>
              <a:xfrm rot="5400000">
                <a:off x="7887508" y="1471629"/>
                <a:ext cx="579421" cy="262375"/>
              </a:xfrm>
              <a:prstGeom prst="triangle">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4" name="Isosceles Triangle 16"/>
              <p:cNvSpPr/>
              <p:nvPr/>
            </p:nvSpPr>
            <p:spPr>
              <a:xfrm rot="5400000">
                <a:off x="7553578" y="1471629"/>
                <a:ext cx="579421" cy="262375"/>
              </a:xfrm>
              <a:prstGeom prst="triangle">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25" name="Retângulo 2"/>
              <p:cNvSpPr/>
              <p:nvPr/>
            </p:nvSpPr>
            <p:spPr>
              <a:xfrm>
                <a:off x="8512603" y="1444909"/>
                <a:ext cx="2387739" cy="369332"/>
              </a:xfrm>
              <a:prstGeom prst="rect">
                <a:avLst/>
              </a:prstGeom>
            </p:spPr>
            <p:txBody>
              <a:bodyPr wrap="none">
                <a:spAutoFit/>
              </a:bodyPr>
              <a:lstStyle/>
              <a:p>
                <a:pPr>
                  <a:tabLst>
                    <a:tab pos="1257300" algn="l"/>
                  </a:tabLst>
                </a:pPr>
                <a:r>
                  <a:rPr lang="en-US" b="1" dirty="0">
                    <a:solidFill>
                      <a:schemeClr val="bg1"/>
                    </a:solidFill>
                    <a:cs typeface="Arial" pitchFamily="34" charset="0"/>
                  </a:rPr>
                  <a:t>PROFESSIONAL SERVICES</a:t>
                </a:r>
              </a:p>
            </p:txBody>
          </p:sp>
        </p:grpSp>
      </p:grpSp>
      <p:sp>
        <p:nvSpPr>
          <p:cNvPr id="26" name="Title 7"/>
          <p:cNvSpPr>
            <a:spLocks noGrp="1"/>
          </p:cNvSpPr>
          <p:nvPr>
            <p:ph type="title"/>
          </p:nvPr>
        </p:nvSpPr>
        <p:spPr>
          <a:xfrm>
            <a:off x="165100" y="160339"/>
            <a:ext cx="11861800" cy="449261"/>
          </a:xfrm>
        </p:spPr>
        <p:txBody>
          <a:bodyPr/>
          <a:lstStyle/>
          <a:p>
            <a:r>
              <a:rPr lang="pt-PT" dirty="0" smtClean="0"/>
              <a:t>OUR OFFER</a:t>
            </a:r>
            <a:endParaRPr lang="pt-PT" dirty="0"/>
          </a:p>
        </p:txBody>
      </p:sp>
      <p:sp>
        <p:nvSpPr>
          <p:cNvPr id="27" name="Text Placeholder 9"/>
          <p:cNvSpPr>
            <a:spLocks noGrp="1"/>
          </p:cNvSpPr>
          <p:nvPr>
            <p:ph type="body" idx="10"/>
          </p:nvPr>
        </p:nvSpPr>
        <p:spPr>
          <a:xfrm>
            <a:off x="165100" y="609601"/>
            <a:ext cx="11861800" cy="421340"/>
          </a:xfrm>
        </p:spPr>
        <p:txBody>
          <a:bodyPr/>
          <a:lstStyle/>
          <a:p>
            <a:r>
              <a:rPr lang="pt-PT" dirty="0" smtClean="0"/>
              <a:t>SOFTWARE HOUSE COMPLEMENTED WITH BUSINESS CONSULTING EXPERTISE</a:t>
            </a:r>
            <a:endParaRPr lang="pt-PT"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548" y="1208127"/>
            <a:ext cx="5364480" cy="5013960"/>
          </a:xfrm>
          <a:prstGeom prst="rect">
            <a:avLst/>
          </a:prstGeom>
        </p:spPr>
      </p:pic>
    </p:spTree>
    <p:extLst>
      <p:ext uri="{BB962C8B-B14F-4D97-AF65-F5344CB8AC3E}">
        <p14:creationId xmlns:p14="http://schemas.microsoft.com/office/powerpoint/2010/main" val="395549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1"/>
          <p:cNvSpPr/>
          <p:nvPr/>
        </p:nvSpPr>
        <p:spPr>
          <a:xfrm>
            <a:off x="257314" y="1348884"/>
            <a:ext cx="1795180" cy="1260000"/>
          </a:xfrm>
          <a:prstGeom prst="rect">
            <a:avLst/>
          </a:prstGeom>
          <a:solidFill>
            <a:srgbClr val="58585A"/>
          </a:solidFill>
          <a:ln>
            <a:solidFill>
              <a:srgbClr val="58585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dirty="0">
              <a:solidFill>
                <a:prstClr val="white"/>
              </a:solidFill>
              <a:cs typeface="Tahoma" pitchFamily="34" charset="0"/>
            </a:endParaRPr>
          </a:p>
        </p:txBody>
      </p:sp>
      <p:sp>
        <p:nvSpPr>
          <p:cNvPr id="55" name="Rectangle 54"/>
          <p:cNvSpPr/>
          <p:nvPr/>
        </p:nvSpPr>
        <p:spPr>
          <a:xfrm>
            <a:off x="257315" y="1734954"/>
            <a:ext cx="1784316" cy="510909"/>
          </a:xfrm>
          <a:prstGeom prst="rect">
            <a:avLst/>
          </a:prstGeom>
          <a:ln>
            <a:solidFill>
              <a:srgbClr val="58585A"/>
            </a:solidFill>
          </a:ln>
        </p:spPr>
        <p:txBody>
          <a:bodyPr wrap="square" anchor="ctr">
            <a:spAutoFit/>
          </a:bodyPr>
          <a:lstStyle/>
          <a:p>
            <a:pPr algn="ctr">
              <a:lnSpc>
                <a:spcPct val="85000"/>
              </a:lnSpc>
            </a:pPr>
            <a:r>
              <a:rPr lang="en-GB" sz="1600" b="1" dirty="0" smtClean="0">
                <a:solidFill>
                  <a:prstClr val="white"/>
                </a:solidFill>
              </a:rPr>
              <a:t>RISK MANAGEMENT</a:t>
            </a:r>
            <a:endParaRPr lang="en-GB" sz="1600" b="1" dirty="0">
              <a:solidFill>
                <a:prstClr val="white"/>
              </a:solidFill>
            </a:endParaRPr>
          </a:p>
        </p:txBody>
      </p:sp>
      <p:sp>
        <p:nvSpPr>
          <p:cNvPr id="50" name="Rectangle 1"/>
          <p:cNvSpPr/>
          <p:nvPr/>
        </p:nvSpPr>
        <p:spPr>
          <a:xfrm>
            <a:off x="247789" y="1348884"/>
            <a:ext cx="11526442" cy="1260000"/>
          </a:xfrm>
          <a:prstGeom prst="rect">
            <a:avLst/>
          </a:prstGeom>
          <a:solidFill>
            <a:srgbClr val="58585A">
              <a:alpha val="5000"/>
            </a:srgbClr>
          </a:soli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dirty="0">
              <a:solidFill>
                <a:prstClr val="white"/>
              </a:solidFill>
              <a:cs typeface="Tahoma" pitchFamily="34" charset="0"/>
            </a:endParaRPr>
          </a:p>
        </p:txBody>
      </p:sp>
      <p:sp>
        <p:nvSpPr>
          <p:cNvPr id="52" name="Rectangle 35"/>
          <p:cNvSpPr/>
          <p:nvPr/>
        </p:nvSpPr>
        <p:spPr>
          <a:xfrm>
            <a:off x="2054231" y="4681015"/>
            <a:ext cx="9720000" cy="1260000"/>
          </a:xfrm>
          <a:prstGeom prst="rect">
            <a:avLst/>
          </a:prstGeom>
          <a:solidFill>
            <a:srgbClr val="F26522">
              <a:alpha val="5000"/>
            </a:srgbClr>
          </a:solidFill>
          <a:ln>
            <a:solidFill>
              <a:srgbClr val="F2652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dirty="0">
              <a:solidFill>
                <a:prstClr val="white"/>
              </a:solidFill>
              <a:cs typeface="Tahoma" pitchFamily="34" charset="0"/>
            </a:endParaRPr>
          </a:p>
        </p:txBody>
      </p:sp>
      <p:sp>
        <p:nvSpPr>
          <p:cNvPr id="57" name="Rectangle 40"/>
          <p:cNvSpPr/>
          <p:nvPr/>
        </p:nvSpPr>
        <p:spPr>
          <a:xfrm>
            <a:off x="247789" y="3026641"/>
            <a:ext cx="1800000" cy="1260000"/>
          </a:xfrm>
          <a:prstGeom prst="rect">
            <a:avLst/>
          </a:prstGeom>
          <a:solidFill>
            <a:srgbClr val="F7941E"/>
          </a:solidFill>
          <a:ln>
            <a:solidFill>
              <a:srgbClr val="F7941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400" dirty="0">
              <a:solidFill>
                <a:prstClr val="white"/>
              </a:solidFill>
              <a:cs typeface="Tahoma" pitchFamily="34" charset="0"/>
            </a:endParaRPr>
          </a:p>
        </p:txBody>
      </p:sp>
      <p:sp>
        <p:nvSpPr>
          <p:cNvPr id="58" name="Rectangle 9"/>
          <p:cNvSpPr/>
          <p:nvPr/>
        </p:nvSpPr>
        <p:spPr>
          <a:xfrm>
            <a:off x="250846" y="3422307"/>
            <a:ext cx="1793885" cy="510909"/>
          </a:xfrm>
          <a:prstGeom prst="rect">
            <a:avLst/>
          </a:prstGeom>
        </p:spPr>
        <p:txBody>
          <a:bodyPr wrap="square" anchor="ctr">
            <a:spAutoFit/>
          </a:bodyPr>
          <a:lstStyle/>
          <a:p>
            <a:pPr algn="ctr">
              <a:lnSpc>
                <a:spcPct val="85000"/>
              </a:lnSpc>
            </a:pPr>
            <a:r>
              <a:rPr lang="en-GB" sz="1600" b="1" dirty="0" smtClean="0">
                <a:solidFill>
                  <a:prstClr val="white"/>
                </a:solidFill>
              </a:rPr>
              <a:t>BUSINESS MANAGEMENT</a:t>
            </a:r>
            <a:endParaRPr lang="en-GB" sz="1600" b="1" dirty="0">
              <a:solidFill>
                <a:prstClr val="white"/>
              </a:solidFill>
            </a:endParaRPr>
          </a:p>
        </p:txBody>
      </p:sp>
      <p:grpSp>
        <p:nvGrpSpPr>
          <p:cNvPr id="59" name="Group 58"/>
          <p:cNvGrpSpPr/>
          <p:nvPr/>
        </p:nvGrpSpPr>
        <p:grpSpPr>
          <a:xfrm>
            <a:off x="247789" y="4681015"/>
            <a:ext cx="1800000" cy="1260000"/>
            <a:chOff x="8144119" y="2094041"/>
            <a:chExt cx="1917523" cy="736859"/>
          </a:xfrm>
        </p:grpSpPr>
        <p:sp>
          <p:nvSpPr>
            <p:cNvPr id="60" name="Rectangle 35"/>
            <p:cNvSpPr/>
            <p:nvPr/>
          </p:nvSpPr>
          <p:spPr>
            <a:xfrm>
              <a:off x="8144119" y="2094041"/>
              <a:ext cx="1917523" cy="736859"/>
            </a:xfrm>
            <a:prstGeom prst="rect">
              <a:avLst/>
            </a:prstGeom>
            <a:solidFill>
              <a:srgbClr val="F26522"/>
            </a:solidFill>
            <a:ln>
              <a:solidFill>
                <a:srgbClr val="F2652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200" dirty="0">
                <a:solidFill>
                  <a:prstClr val="white"/>
                </a:solidFill>
                <a:cs typeface="Tahoma" pitchFamily="34" charset="0"/>
              </a:endParaRPr>
            </a:p>
          </p:txBody>
        </p:sp>
        <p:sp>
          <p:nvSpPr>
            <p:cNvPr id="61" name="Rectangle 9"/>
            <p:cNvSpPr/>
            <p:nvPr/>
          </p:nvSpPr>
          <p:spPr>
            <a:xfrm>
              <a:off x="8144119" y="2120488"/>
              <a:ext cx="1917522" cy="683964"/>
            </a:xfrm>
            <a:prstGeom prst="rect">
              <a:avLst/>
            </a:prstGeom>
          </p:spPr>
          <p:txBody>
            <a:bodyPr wrap="square" anchor="ctr">
              <a:spAutoFit/>
            </a:bodyPr>
            <a:lstStyle/>
            <a:p>
              <a:pPr algn="ctr"/>
              <a:r>
                <a:rPr lang="en-GB" sz="1400" b="1" dirty="0" smtClean="0">
                  <a:solidFill>
                    <a:prstClr val="white"/>
                  </a:solidFill>
                </a:rPr>
                <a:t>REVENUE &amp; CUSTOMER VALUE MANAGEMENT OPTIMIZATION</a:t>
              </a:r>
              <a:endParaRPr lang="en-GB" sz="1400" b="1" dirty="0">
                <a:solidFill>
                  <a:prstClr val="white"/>
                </a:solidFill>
              </a:endParaRPr>
            </a:p>
          </p:txBody>
        </p:sp>
      </p:grpSp>
      <p:pic>
        <p:nvPicPr>
          <p:cNvPr id="62" name="Picture 6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15413" y="1455547"/>
            <a:ext cx="1483157" cy="1056863"/>
          </a:xfrm>
          <a:prstGeom prst="rect">
            <a:avLst/>
          </a:prstGeom>
        </p:spPr>
      </p:pic>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53820" y="1464951"/>
            <a:ext cx="1507150" cy="1056863"/>
          </a:xfrm>
          <a:prstGeom prst="rect">
            <a:avLst/>
          </a:prstGeom>
        </p:spPr>
      </p:pic>
      <p:pic>
        <p:nvPicPr>
          <p:cNvPr id="64" name="Picture 6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94883" y="1455547"/>
            <a:ext cx="1536094" cy="1056863"/>
          </a:xfrm>
          <a:prstGeom prst="rect">
            <a:avLst/>
          </a:prstGeom>
        </p:spPr>
      </p:pic>
      <p:pic>
        <p:nvPicPr>
          <p:cNvPr id="65" name="Picture 6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11949" y="3137293"/>
            <a:ext cx="1473681" cy="1056872"/>
          </a:xfrm>
          <a:prstGeom prst="rect">
            <a:avLst/>
          </a:prstGeom>
        </p:spPr>
      </p:pic>
      <p:pic>
        <p:nvPicPr>
          <p:cNvPr id="66" name="Picture 6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915413" y="3137797"/>
            <a:ext cx="1473299" cy="1056368"/>
          </a:xfrm>
          <a:prstGeom prst="rect">
            <a:avLst/>
          </a:prstGeom>
        </p:spPr>
      </p:pic>
      <p:pic>
        <p:nvPicPr>
          <p:cNvPr id="67" name="Picture 6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194883" y="3137293"/>
            <a:ext cx="1474113" cy="1056871"/>
          </a:xfrm>
          <a:prstGeom prst="rect">
            <a:avLst/>
          </a:prstGeom>
        </p:spPr>
      </p:pic>
      <p:pic>
        <p:nvPicPr>
          <p:cNvPr id="68" name="Picture 6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11949" y="4786925"/>
            <a:ext cx="1473681" cy="1055906"/>
          </a:xfrm>
          <a:prstGeom prst="rect">
            <a:avLst/>
          </a:prstGeom>
        </p:spPr>
      </p:pic>
      <p:sp>
        <p:nvSpPr>
          <p:cNvPr id="69" name="Pentagon 68"/>
          <p:cNvSpPr/>
          <p:nvPr/>
        </p:nvSpPr>
        <p:spPr>
          <a:xfrm rot="10800000">
            <a:off x="9479162" y="1348883"/>
            <a:ext cx="2294142" cy="1259997"/>
          </a:xfrm>
          <a:prstGeom prst="homePlate">
            <a:avLst>
              <a:gd name="adj" fmla="val 29914"/>
            </a:avLst>
          </a:prstGeom>
          <a:solidFill>
            <a:srgbClr val="58585A">
              <a:alpha val="40000"/>
            </a:srgb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a:grpSpLocks noChangeAspect="1"/>
          </p:cNvGrpSpPr>
          <p:nvPr/>
        </p:nvGrpSpPr>
        <p:grpSpPr>
          <a:xfrm>
            <a:off x="9978143" y="1492458"/>
            <a:ext cx="245540" cy="283316"/>
            <a:chOff x="15828" y="2271785"/>
            <a:chExt cx="722313" cy="833437"/>
          </a:xfrm>
          <a:solidFill>
            <a:schemeClr val="bg1"/>
          </a:solidFill>
        </p:grpSpPr>
        <p:sp>
          <p:nvSpPr>
            <p:cNvPr id="71" name="Freeform 6"/>
            <p:cNvSpPr>
              <a:spLocks/>
            </p:cNvSpPr>
            <p:nvPr/>
          </p:nvSpPr>
          <p:spPr bwMode="auto">
            <a:xfrm>
              <a:off x="409529" y="2524196"/>
              <a:ext cx="328612" cy="581026"/>
            </a:xfrm>
            <a:custGeom>
              <a:avLst/>
              <a:gdLst>
                <a:gd name="T0" fmla="*/ 1447 w 1447"/>
                <a:gd name="T1" fmla="*/ 0 h 2560"/>
                <a:gd name="T2" fmla="*/ 1447 w 1447"/>
                <a:gd name="T3" fmla="*/ 1718 h 2560"/>
                <a:gd name="T4" fmla="*/ 0 w 1447"/>
                <a:gd name="T5" fmla="*/ 2560 h 2560"/>
                <a:gd name="T6" fmla="*/ 0 w 1447"/>
                <a:gd name="T7" fmla="*/ 802 h 2560"/>
                <a:gd name="T8" fmla="*/ 1447 w 1447"/>
                <a:gd name="T9" fmla="*/ 0 h 2560"/>
              </a:gdLst>
              <a:ahLst/>
              <a:cxnLst>
                <a:cxn ang="0">
                  <a:pos x="T0" y="T1"/>
                </a:cxn>
                <a:cxn ang="0">
                  <a:pos x="T2" y="T3"/>
                </a:cxn>
                <a:cxn ang="0">
                  <a:pos x="T4" y="T5"/>
                </a:cxn>
                <a:cxn ang="0">
                  <a:pos x="T6" y="T7"/>
                </a:cxn>
                <a:cxn ang="0">
                  <a:pos x="T8" y="T9"/>
                </a:cxn>
              </a:cxnLst>
              <a:rect l="0" t="0" r="r" b="b"/>
              <a:pathLst>
                <a:path w="1447" h="2560">
                  <a:moveTo>
                    <a:pt x="1447" y="0"/>
                  </a:moveTo>
                  <a:lnTo>
                    <a:pt x="1447" y="1718"/>
                  </a:lnTo>
                  <a:lnTo>
                    <a:pt x="0" y="2560"/>
                  </a:lnTo>
                  <a:lnTo>
                    <a:pt x="0" y="802"/>
                  </a:lnTo>
                  <a:lnTo>
                    <a:pt x="14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7"/>
            <p:cNvSpPr>
              <a:spLocks/>
            </p:cNvSpPr>
            <p:nvPr/>
          </p:nvSpPr>
          <p:spPr bwMode="auto">
            <a:xfrm>
              <a:off x="15828" y="2524196"/>
              <a:ext cx="328612" cy="581026"/>
            </a:xfrm>
            <a:custGeom>
              <a:avLst/>
              <a:gdLst>
                <a:gd name="T0" fmla="*/ 0 w 1447"/>
                <a:gd name="T1" fmla="*/ 0 h 2560"/>
                <a:gd name="T2" fmla="*/ 1447 w 1447"/>
                <a:gd name="T3" fmla="*/ 802 h 2560"/>
                <a:gd name="T4" fmla="*/ 1447 w 1447"/>
                <a:gd name="T5" fmla="*/ 2560 h 2560"/>
                <a:gd name="T6" fmla="*/ 0 w 1447"/>
                <a:gd name="T7" fmla="*/ 1718 h 2560"/>
                <a:gd name="T8" fmla="*/ 0 w 1447"/>
                <a:gd name="T9" fmla="*/ 0 h 2560"/>
              </a:gdLst>
              <a:ahLst/>
              <a:cxnLst>
                <a:cxn ang="0">
                  <a:pos x="T0" y="T1"/>
                </a:cxn>
                <a:cxn ang="0">
                  <a:pos x="T2" y="T3"/>
                </a:cxn>
                <a:cxn ang="0">
                  <a:pos x="T4" y="T5"/>
                </a:cxn>
                <a:cxn ang="0">
                  <a:pos x="T6" y="T7"/>
                </a:cxn>
                <a:cxn ang="0">
                  <a:pos x="T8" y="T9"/>
                </a:cxn>
              </a:cxnLst>
              <a:rect l="0" t="0" r="r" b="b"/>
              <a:pathLst>
                <a:path w="1447" h="2560">
                  <a:moveTo>
                    <a:pt x="0" y="0"/>
                  </a:moveTo>
                  <a:lnTo>
                    <a:pt x="1447" y="802"/>
                  </a:lnTo>
                  <a:lnTo>
                    <a:pt x="1447" y="2560"/>
                  </a:lnTo>
                  <a:lnTo>
                    <a:pt x="0" y="17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8"/>
            <p:cNvSpPr>
              <a:spLocks/>
            </p:cNvSpPr>
            <p:nvPr/>
          </p:nvSpPr>
          <p:spPr bwMode="auto">
            <a:xfrm>
              <a:off x="45990" y="2271785"/>
              <a:ext cx="665162" cy="376239"/>
            </a:xfrm>
            <a:custGeom>
              <a:avLst/>
              <a:gdLst>
                <a:gd name="T0" fmla="*/ 1466 w 2933"/>
                <a:gd name="T1" fmla="*/ 0 h 1662"/>
                <a:gd name="T2" fmla="*/ 2933 w 2933"/>
                <a:gd name="T3" fmla="*/ 850 h 1662"/>
                <a:gd name="T4" fmla="*/ 1466 w 2933"/>
                <a:gd name="T5" fmla="*/ 1662 h 1662"/>
                <a:gd name="T6" fmla="*/ 1465 w 2933"/>
                <a:gd name="T7" fmla="*/ 1662 h 1662"/>
                <a:gd name="T8" fmla="*/ 0 w 2933"/>
                <a:gd name="T9" fmla="*/ 850 h 1662"/>
                <a:gd name="T10" fmla="*/ 1466 w 2933"/>
                <a:gd name="T11" fmla="*/ 0 h 1662"/>
              </a:gdLst>
              <a:ahLst/>
              <a:cxnLst>
                <a:cxn ang="0">
                  <a:pos x="T0" y="T1"/>
                </a:cxn>
                <a:cxn ang="0">
                  <a:pos x="T2" y="T3"/>
                </a:cxn>
                <a:cxn ang="0">
                  <a:pos x="T4" y="T5"/>
                </a:cxn>
                <a:cxn ang="0">
                  <a:pos x="T6" y="T7"/>
                </a:cxn>
                <a:cxn ang="0">
                  <a:pos x="T8" y="T9"/>
                </a:cxn>
                <a:cxn ang="0">
                  <a:pos x="T10" y="T11"/>
                </a:cxn>
              </a:cxnLst>
              <a:rect l="0" t="0" r="r" b="b"/>
              <a:pathLst>
                <a:path w="2933" h="1662">
                  <a:moveTo>
                    <a:pt x="1466" y="0"/>
                  </a:moveTo>
                  <a:lnTo>
                    <a:pt x="2933" y="850"/>
                  </a:lnTo>
                  <a:lnTo>
                    <a:pt x="1466" y="1662"/>
                  </a:lnTo>
                  <a:lnTo>
                    <a:pt x="1465" y="1662"/>
                  </a:lnTo>
                  <a:lnTo>
                    <a:pt x="0" y="850"/>
                  </a:lnTo>
                  <a:lnTo>
                    <a:pt x="1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4" name="Rectangle 73"/>
          <p:cNvSpPr/>
          <p:nvPr/>
        </p:nvSpPr>
        <p:spPr>
          <a:xfrm>
            <a:off x="10342554" y="1455661"/>
            <a:ext cx="1451436" cy="523220"/>
          </a:xfrm>
          <a:prstGeom prst="rect">
            <a:avLst/>
          </a:prstGeom>
          <a:noFill/>
        </p:spPr>
        <p:txBody>
          <a:bodyPr wrap="square">
            <a:spAutoFit/>
          </a:bodyPr>
          <a:lstStyle/>
          <a:p>
            <a:r>
              <a:rPr lang="pt-PT" sz="1400" b="1" dirty="0" smtClean="0">
                <a:solidFill>
                  <a:schemeClr val="bg1"/>
                </a:solidFill>
              </a:rPr>
              <a:t>ON PREMISES </a:t>
            </a:r>
          </a:p>
          <a:p>
            <a:r>
              <a:rPr lang="pt-PT" sz="1400" b="1" dirty="0" smtClean="0">
                <a:solidFill>
                  <a:schemeClr val="bg1"/>
                </a:solidFill>
              </a:rPr>
              <a:t>MODULES</a:t>
            </a:r>
            <a:endParaRPr lang="en-US" sz="800" dirty="0">
              <a:solidFill>
                <a:schemeClr val="bg1"/>
              </a:solidFill>
              <a:latin typeface="Arial"/>
            </a:endParaRPr>
          </a:p>
        </p:txBody>
      </p:sp>
      <p:sp>
        <p:nvSpPr>
          <p:cNvPr id="75" name="Rectangle 74"/>
          <p:cNvSpPr/>
          <p:nvPr/>
        </p:nvSpPr>
        <p:spPr>
          <a:xfrm>
            <a:off x="10367796" y="2122455"/>
            <a:ext cx="1426194" cy="307777"/>
          </a:xfrm>
          <a:prstGeom prst="rect">
            <a:avLst/>
          </a:prstGeom>
          <a:noFill/>
        </p:spPr>
        <p:txBody>
          <a:bodyPr wrap="square">
            <a:spAutoFit/>
          </a:bodyPr>
          <a:lstStyle/>
          <a:p>
            <a:r>
              <a:rPr lang="pt-PT" sz="1400" b="1" dirty="0" smtClean="0">
                <a:solidFill>
                  <a:schemeClr val="bg1"/>
                </a:solidFill>
              </a:rPr>
              <a:t>CLOUD APPS</a:t>
            </a:r>
            <a:endParaRPr lang="en-US" sz="800" dirty="0">
              <a:solidFill>
                <a:schemeClr val="bg1"/>
              </a:solidFill>
              <a:latin typeface="Arial"/>
            </a:endParaRPr>
          </a:p>
        </p:txBody>
      </p:sp>
      <p:pic>
        <p:nvPicPr>
          <p:cNvPr id="76" name="Picture 75"/>
          <p:cNvPicPr>
            <a:picLocks noChangeAspect="1"/>
          </p:cNvPicPr>
          <p:nvPr/>
        </p:nvPicPr>
        <p:blipFill rotWithShape="1">
          <a:blip r:embed="rId9" cstate="email">
            <a:biLevel thresh="75000"/>
            <a:extLst>
              <a:ext uri="{28A0092B-C50C-407E-A947-70E740481C1C}">
                <a14:useLocalDpi xmlns:a14="http://schemas.microsoft.com/office/drawing/2010/main"/>
              </a:ext>
            </a:extLst>
          </a:blip>
          <a:srcRect/>
          <a:stretch/>
        </p:blipFill>
        <p:spPr>
          <a:xfrm>
            <a:off x="9850954" y="2073595"/>
            <a:ext cx="477792" cy="290192"/>
          </a:xfrm>
          <a:prstGeom prst="rect">
            <a:avLst/>
          </a:prstGeom>
        </p:spPr>
      </p:pic>
      <p:sp>
        <p:nvSpPr>
          <p:cNvPr id="77" name="Pentagon 76"/>
          <p:cNvSpPr/>
          <p:nvPr/>
        </p:nvSpPr>
        <p:spPr>
          <a:xfrm rot="10800000">
            <a:off x="9481287" y="3026644"/>
            <a:ext cx="2294142" cy="1259997"/>
          </a:xfrm>
          <a:prstGeom prst="homePlate">
            <a:avLst>
              <a:gd name="adj" fmla="val 29914"/>
            </a:avLst>
          </a:prstGeom>
          <a:solidFill>
            <a:srgbClr val="F7941E">
              <a:alpha val="40000"/>
            </a:srgbClr>
          </a:solidFill>
          <a:ln>
            <a:solidFill>
              <a:srgbClr val="F794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entagon 77"/>
          <p:cNvSpPr/>
          <p:nvPr/>
        </p:nvSpPr>
        <p:spPr>
          <a:xfrm rot="10800000">
            <a:off x="9475187" y="4681015"/>
            <a:ext cx="2294142" cy="1259997"/>
          </a:xfrm>
          <a:prstGeom prst="homePlate">
            <a:avLst>
              <a:gd name="adj" fmla="val 29914"/>
            </a:avLst>
          </a:prstGeom>
          <a:solidFill>
            <a:srgbClr val="F26522">
              <a:alpha val="40000"/>
            </a:srgbClr>
          </a:solidFill>
          <a:ln>
            <a:solidFill>
              <a:srgbClr val="F265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a:grpSpLocks noChangeAspect="1"/>
          </p:cNvGrpSpPr>
          <p:nvPr/>
        </p:nvGrpSpPr>
        <p:grpSpPr>
          <a:xfrm>
            <a:off x="9978143" y="3512300"/>
            <a:ext cx="245540" cy="283316"/>
            <a:chOff x="15828" y="2271785"/>
            <a:chExt cx="722313" cy="833437"/>
          </a:xfrm>
          <a:solidFill>
            <a:schemeClr val="bg1"/>
          </a:solidFill>
        </p:grpSpPr>
        <p:sp>
          <p:nvSpPr>
            <p:cNvPr id="80" name="Freeform 6"/>
            <p:cNvSpPr>
              <a:spLocks/>
            </p:cNvSpPr>
            <p:nvPr/>
          </p:nvSpPr>
          <p:spPr bwMode="auto">
            <a:xfrm>
              <a:off x="409529" y="2524196"/>
              <a:ext cx="328612" cy="581026"/>
            </a:xfrm>
            <a:custGeom>
              <a:avLst/>
              <a:gdLst>
                <a:gd name="T0" fmla="*/ 1447 w 1447"/>
                <a:gd name="T1" fmla="*/ 0 h 2560"/>
                <a:gd name="T2" fmla="*/ 1447 w 1447"/>
                <a:gd name="T3" fmla="*/ 1718 h 2560"/>
                <a:gd name="T4" fmla="*/ 0 w 1447"/>
                <a:gd name="T5" fmla="*/ 2560 h 2560"/>
                <a:gd name="T6" fmla="*/ 0 w 1447"/>
                <a:gd name="T7" fmla="*/ 802 h 2560"/>
                <a:gd name="T8" fmla="*/ 1447 w 1447"/>
                <a:gd name="T9" fmla="*/ 0 h 2560"/>
              </a:gdLst>
              <a:ahLst/>
              <a:cxnLst>
                <a:cxn ang="0">
                  <a:pos x="T0" y="T1"/>
                </a:cxn>
                <a:cxn ang="0">
                  <a:pos x="T2" y="T3"/>
                </a:cxn>
                <a:cxn ang="0">
                  <a:pos x="T4" y="T5"/>
                </a:cxn>
                <a:cxn ang="0">
                  <a:pos x="T6" y="T7"/>
                </a:cxn>
                <a:cxn ang="0">
                  <a:pos x="T8" y="T9"/>
                </a:cxn>
              </a:cxnLst>
              <a:rect l="0" t="0" r="r" b="b"/>
              <a:pathLst>
                <a:path w="1447" h="2560">
                  <a:moveTo>
                    <a:pt x="1447" y="0"/>
                  </a:moveTo>
                  <a:lnTo>
                    <a:pt x="1447" y="1718"/>
                  </a:lnTo>
                  <a:lnTo>
                    <a:pt x="0" y="2560"/>
                  </a:lnTo>
                  <a:lnTo>
                    <a:pt x="0" y="802"/>
                  </a:lnTo>
                  <a:lnTo>
                    <a:pt x="14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7"/>
            <p:cNvSpPr>
              <a:spLocks/>
            </p:cNvSpPr>
            <p:nvPr/>
          </p:nvSpPr>
          <p:spPr bwMode="auto">
            <a:xfrm>
              <a:off x="15828" y="2524196"/>
              <a:ext cx="328612" cy="581026"/>
            </a:xfrm>
            <a:custGeom>
              <a:avLst/>
              <a:gdLst>
                <a:gd name="T0" fmla="*/ 0 w 1447"/>
                <a:gd name="T1" fmla="*/ 0 h 2560"/>
                <a:gd name="T2" fmla="*/ 1447 w 1447"/>
                <a:gd name="T3" fmla="*/ 802 h 2560"/>
                <a:gd name="T4" fmla="*/ 1447 w 1447"/>
                <a:gd name="T5" fmla="*/ 2560 h 2560"/>
                <a:gd name="T6" fmla="*/ 0 w 1447"/>
                <a:gd name="T7" fmla="*/ 1718 h 2560"/>
                <a:gd name="T8" fmla="*/ 0 w 1447"/>
                <a:gd name="T9" fmla="*/ 0 h 2560"/>
              </a:gdLst>
              <a:ahLst/>
              <a:cxnLst>
                <a:cxn ang="0">
                  <a:pos x="T0" y="T1"/>
                </a:cxn>
                <a:cxn ang="0">
                  <a:pos x="T2" y="T3"/>
                </a:cxn>
                <a:cxn ang="0">
                  <a:pos x="T4" y="T5"/>
                </a:cxn>
                <a:cxn ang="0">
                  <a:pos x="T6" y="T7"/>
                </a:cxn>
                <a:cxn ang="0">
                  <a:pos x="T8" y="T9"/>
                </a:cxn>
              </a:cxnLst>
              <a:rect l="0" t="0" r="r" b="b"/>
              <a:pathLst>
                <a:path w="1447" h="2560">
                  <a:moveTo>
                    <a:pt x="0" y="0"/>
                  </a:moveTo>
                  <a:lnTo>
                    <a:pt x="1447" y="802"/>
                  </a:lnTo>
                  <a:lnTo>
                    <a:pt x="1447" y="2560"/>
                  </a:lnTo>
                  <a:lnTo>
                    <a:pt x="0" y="17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8"/>
            <p:cNvSpPr>
              <a:spLocks/>
            </p:cNvSpPr>
            <p:nvPr/>
          </p:nvSpPr>
          <p:spPr bwMode="auto">
            <a:xfrm>
              <a:off x="45990" y="2271785"/>
              <a:ext cx="665162" cy="376239"/>
            </a:xfrm>
            <a:custGeom>
              <a:avLst/>
              <a:gdLst>
                <a:gd name="T0" fmla="*/ 1466 w 2933"/>
                <a:gd name="T1" fmla="*/ 0 h 1662"/>
                <a:gd name="T2" fmla="*/ 2933 w 2933"/>
                <a:gd name="T3" fmla="*/ 850 h 1662"/>
                <a:gd name="T4" fmla="*/ 1466 w 2933"/>
                <a:gd name="T5" fmla="*/ 1662 h 1662"/>
                <a:gd name="T6" fmla="*/ 1465 w 2933"/>
                <a:gd name="T7" fmla="*/ 1662 h 1662"/>
                <a:gd name="T8" fmla="*/ 0 w 2933"/>
                <a:gd name="T9" fmla="*/ 850 h 1662"/>
                <a:gd name="T10" fmla="*/ 1466 w 2933"/>
                <a:gd name="T11" fmla="*/ 0 h 1662"/>
              </a:gdLst>
              <a:ahLst/>
              <a:cxnLst>
                <a:cxn ang="0">
                  <a:pos x="T0" y="T1"/>
                </a:cxn>
                <a:cxn ang="0">
                  <a:pos x="T2" y="T3"/>
                </a:cxn>
                <a:cxn ang="0">
                  <a:pos x="T4" y="T5"/>
                </a:cxn>
                <a:cxn ang="0">
                  <a:pos x="T6" y="T7"/>
                </a:cxn>
                <a:cxn ang="0">
                  <a:pos x="T8" y="T9"/>
                </a:cxn>
                <a:cxn ang="0">
                  <a:pos x="T10" y="T11"/>
                </a:cxn>
              </a:cxnLst>
              <a:rect l="0" t="0" r="r" b="b"/>
              <a:pathLst>
                <a:path w="2933" h="1662">
                  <a:moveTo>
                    <a:pt x="1466" y="0"/>
                  </a:moveTo>
                  <a:lnTo>
                    <a:pt x="2933" y="850"/>
                  </a:lnTo>
                  <a:lnTo>
                    <a:pt x="1466" y="1662"/>
                  </a:lnTo>
                  <a:lnTo>
                    <a:pt x="1465" y="1662"/>
                  </a:lnTo>
                  <a:lnTo>
                    <a:pt x="0" y="850"/>
                  </a:lnTo>
                  <a:lnTo>
                    <a:pt x="1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3" name="Rectangle 82"/>
          <p:cNvSpPr/>
          <p:nvPr/>
        </p:nvSpPr>
        <p:spPr>
          <a:xfrm>
            <a:off x="10342554" y="3475503"/>
            <a:ext cx="1451436" cy="523220"/>
          </a:xfrm>
          <a:prstGeom prst="rect">
            <a:avLst/>
          </a:prstGeom>
          <a:noFill/>
        </p:spPr>
        <p:txBody>
          <a:bodyPr wrap="square">
            <a:spAutoFit/>
          </a:bodyPr>
          <a:lstStyle/>
          <a:p>
            <a:r>
              <a:rPr lang="pt-PT" sz="1400" b="1" dirty="0" smtClean="0">
                <a:solidFill>
                  <a:schemeClr val="bg1"/>
                </a:solidFill>
              </a:rPr>
              <a:t>ON PREMISES </a:t>
            </a:r>
          </a:p>
          <a:p>
            <a:r>
              <a:rPr lang="pt-PT" sz="1400" b="1" dirty="0" smtClean="0">
                <a:solidFill>
                  <a:schemeClr val="bg1"/>
                </a:solidFill>
              </a:rPr>
              <a:t>MODULES</a:t>
            </a:r>
            <a:endParaRPr lang="en-US" sz="800" dirty="0">
              <a:solidFill>
                <a:schemeClr val="bg1"/>
              </a:solidFill>
              <a:latin typeface="Arial"/>
            </a:endParaRPr>
          </a:p>
        </p:txBody>
      </p:sp>
      <p:grpSp>
        <p:nvGrpSpPr>
          <p:cNvPr id="84" name="Group 83"/>
          <p:cNvGrpSpPr>
            <a:grpSpLocks noChangeAspect="1"/>
          </p:cNvGrpSpPr>
          <p:nvPr/>
        </p:nvGrpSpPr>
        <p:grpSpPr>
          <a:xfrm>
            <a:off x="9974927" y="5152946"/>
            <a:ext cx="245540" cy="283316"/>
            <a:chOff x="15828" y="2271785"/>
            <a:chExt cx="722313" cy="833437"/>
          </a:xfrm>
          <a:solidFill>
            <a:schemeClr val="bg1"/>
          </a:solidFill>
        </p:grpSpPr>
        <p:sp>
          <p:nvSpPr>
            <p:cNvPr id="85" name="Freeform 6"/>
            <p:cNvSpPr>
              <a:spLocks/>
            </p:cNvSpPr>
            <p:nvPr/>
          </p:nvSpPr>
          <p:spPr bwMode="auto">
            <a:xfrm>
              <a:off x="409529" y="2524196"/>
              <a:ext cx="328612" cy="581026"/>
            </a:xfrm>
            <a:custGeom>
              <a:avLst/>
              <a:gdLst>
                <a:gd name="T0" fmla="*/ 1447 w 1447"/>
                <a:gd name="T1" fmla="*/ 0 h 2560"/>
                <a:gd name="T2" fmla="*/ 1447 w 1447"/>
                <a:gd name="T3" fmla="*/ 1718 h 2560"/>
                <a:gd name="T4" fmla="*/ 0 w 1447"/>
                <a:gd name="T5" fmla="*/ 2560 h 2560"/>
                <a:gd name="T6" fmla="*/ 0 w 1447"/>
                <a:gd name="T7" fmla="*/ 802 h 2560"/>
                <a:gd name="T8" fmla="*/ 1447 w 1447"/>
                <a:gd name="T9" fmla="*/ 0 h 2560"/>
              </a:gdLst>
              <a:ahLst/>
              <a:cxnLst>
                <a:cxn ang="0">
                  <a:pos x="T0" y="T1"/>
                </a:cxn>
                <a:cxn ang="0">
                  <a:pos x="T2" y="T3"/>
                </a:cxn>
                <a:cxn ang="0">
                  <a:pos x="T4" y="T5"/>
                </a:cxn>
                <a:cxn ang="0">
                  <a:pos x="T6" y="T7"/>
                </a:cxn>
                <a:cxn ang="0">
                  <a:pos x="T8" y="T9"/>
                </a:cxn>
              </a:cxnLst>
              <a:rect l="0" t="0" r="r" b="b"/>
              <a:pathLst>
                <a:path w="1447" h="2560">
                  <a:moveTo>
                    <a:pt x="1447" y="0"/>
                  </a:moveTo>
                  <a:lnTo>
                    <a:pt x="1447" y="1718"/>
                  </a:lnTo>
                  <a:lnTo>
                    <a:pt x="0" y="2560"/>
                  </a:lnTo>
                  <a:lnTo>
                    <a:pt x="0" y="802"/>
                  </a:lnTo>
                  <a:lnTo>
                    <a:pt x="14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7"/>
            <p:cNvSpPr>
              <a:spLocks/>
            </p:cNvSpPr>
            <p:nvPr/>
          </p:nvSpPr>
          <p:spPr bwMode="auto">
            <a:xfrm>
              <a:off x="15828" y="2524196"/>
              <a:ext cx="328612" cy="581026"/>
            </a:xfrm>
            <a:custGeom>
              <a:avLst/>
              <a:gdLst>
                <a:gd name="T0" fmla="*/ 0 w 1447"/>
                <a:gd name="T1" fmla="*/ 0 h 2560"/>
                <a:gd name="T2" fmla="*/ 1447 w 1447"/>
                <a:gd name="T3" fmla="*/ 802 h 2560"/>
                <a:gd name="T4" fmla="*/ 1447 w 1447"/>
                <a:gd name="T5" fmla="*/ 2560 h 2560"/>
                <a:gd name="T6" fmla="*/ 0 w 1447"/>
                <a:gd name="T7" fmla="*/ 1718 h 2560"/>
                <a:gd name="T8" fmla="*/ 0 w 1447"/>
                <a:gd name="T9" fmla="*/ 0 h 2560"/>
              </a:gdLst>
              <a:ahLst/>
              <a:cxnLst>
                <a:cxn ang="0">
                  <a:pos x="T0" y="T1"/>
                </a:cxn>
                <a:cxn ang="0">
                  <a:pos x="T2" y="T3"/>
                </a:cxn>
                <a:cxn ang="0">
                  <a:pos x="T4" y="T5"/>
                </a:cxn>
                <a:cxn ang="0">
                  <a:pos x="T6" y="T7"/>
                </a:cxn>
                <a:cxn ang="0">
                  <a:pos x="T8" y="T9"/>
                </a:cxn>
              </a:cxnLst>
              <a:rect l="0" t="0" r="r" b="b"/>
              <a:pathLst>
                <a:path w="1447" h="2560">
                  <a:moveTo>
                    <a:pt x="0" y="0"/>
                  </a:moveTo>
                  <a:lnTo>
                    <a:pt x="1447" y="802"/>
                  </a:lnTo>
                  <a:lnTo>
                    <a:pt x="1447" y="2560"/>
                  </a:lnTo>
                  <a:lnTo>
                    <a:pt x="0" y="17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7" name="Freeform 8"/>
            <p:cNvSpPr>
              <a:spLocks/>
            </p:cNvSpPr>
            <p:nvPr/>
          </p:nvSpPr>
          <p:spPr bwMode="auto">
            <a:xfrm>
              <a:off x="45990" y="2271785"/>
              <a:ext cx="665162" cy="376239"/>
            </a:xfrm>
            <a:custGeom>
              <a:avLst/>
              <a:gdLst>
                <a:gd name="T0" fmla="*/ 1466 w 2933"/>
                <a:gd name="T1" fmla="*/ 0 h 1662"/>
                <a:gd name="T2" fmla="*/ 2933 w 2933"/>
                <a:gd name="T3" fmla="*/ 850 h 1662"/>
                <a:gd name="T4" fmla="*/ 1466 w 2933"/>
                <a:gd name="T5" fmla="*/ 1662 h 1662"/>
                <a:gd name="T6" fmla="*/ 1465 w 2933"/>
                <a:gd name="T7" fmla="*/ 1662 h 1662"/>
                <a:gd name="T8" fmla="*/ 0 w 2933"/>
                <a:gd name="T9" fmla="*/ 850 h 1662"/>
                <a:gd name="T10" fmla="*/ 1466 w 2933"/>
                <a:gd name="T11" fmla="*/ 0 h 1662"/>
              </a:gdLst>
              <a:ahLst/>
              <a:cxnLst>
                <a:cxn ang="0">
                  <a:pos x="T0" y="T1"/>
                </a:cxn>
                <a:cxn ang="0">
                  <a:pos x="T2" y="T3"/>
                </a:cxn>
                <a:cxn ang="0">
                  <a:pos x="T4" y="T5"/>
                </a:cxn>
                <a:cxn ang="0">
                  <a:pos x="T6" y="T7"/>
                </a:cxn>
                <a:cxn ang="0">
                  <a:pos x="T8" y="T9"/>
                </a:cxn>
                <a:cxn ang="0">
                  <a:pos x="T10" y="T11"/>
                </a:cxn>
              </a:cxnLst>
              <a:rect l="0" t="0" r="r" b="b"/>
              <a:pathLst>
                <a:path w="2933" h="1662">
                  <a:moveTo>
                    <a:pt x="1466" y="0"/>
                  </a:moveTo>
                  <a:lnTo>
                    <a:pt x="2933" y="850"/>
                  </a:lnTo>
                  <a:lnTo>
                    <a:pt x="1466" y="1662"/>
                  </a:lnTo>
                  <a:lnTo>
                    <a:pt x="1465" y="1662"/>
                  </a:lnTo>
                  <a:lnTo>
                    <a:pt x="0" y="850"/>
                  </a:lnTo>
                  <a:lnTo>
                    <a:pt x="14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8" name="Rectangle 87"/>
          <p:cNvSpPr/>
          <p:nvPr/>
        </p:nvSpPr>
        <p:spPr>
          <a:xfrm>
            <a:off x="10339338" y="5116149"/>
            <a:ext cx="1451436" cy="523220"/>
          </a:xfrm>
          <a:prstGeom prst="rect">
            <a:avLst/>
          </a:prstGeom>
          <a:noFill/>
        </p:spPr>
        <p:txBody>
          <a:bodyPr wrap="square">
            <a:spAutoFit/>
          </a:bodyPr>
          <a:lstStyle/>
          <a:p>
            <a:r>
              <a:rPr lang="pt-PT" sz="1400" b="1" dirty="0" smtClean="0">
                <a:solidFill>
                  <a:schemeClr val="bg1"/>
                </a:solidFill>
              </a:rPr>
              <a:t>ON PREMISES </a:t>
            </a:r>
          </a:p>
          <a:p>
            <a:r>
              <a:rPr lang="pt-PT" sz="1400" b="1" dirty="0" smtClean="0">
                <a:solidFill>
                  <a:schemeClr val="bg1"/>
                </a:solidFill>
              </a:rPr>
              <a:t>MODULES</a:t>
            </a:r>
            <a:endParaRPr lang="en-US" sz="800" dirty="0">
              <a:solidFill>
                <a:schemeClr val="bg1"/>
              </a:solidFill>
              <a:latin typeface="Arial"/>
            </a:endParaRPr>
          </a:p>
        </p:txBody>
      </p:sp>
      <p:sp>
        <p:nvSpPr>
          <p:cNvPr id="2" name="Title 1"/>
          <p:cNvSpPr>
            <a:spLocks noGrp="1"/>
          </p:cNvSpPr>
          <p:nvPr>
            <p:ph type="title"/>
          </p:nvPr>
        </p:nvSpPr>
        <p:spPr/>
        <p:txBody>
          <a:bodyPr/>
          <a:lstStyle/>
          <a:p>
            <a:r>
              <a:rPr lang="pt-PT" dirty="0" smtClean="0"/>
              <a:t>OUR PRODUCT PORTFOLIO</a:t>
            </a:r>
            <a:endParaRPr lang="pt-PT" dirty="0"/>
          </a:p>
        </p:txBody>
      </p:sp>
      <p:sp>
        <p:nvSpPr>
          <p:cNvPr id="3" name="Text Placeholder 2"/>
          <p:cNvSpPr>
            <a:spLocks noGrp="1"/>
          </p:cNvSpPr>
          <p:nvPr>
            <p:ph type="body" idx="10"/>
          </p:nvPr>
        </p:nvSpPr>
        <p:spPr/>
        <p:txBody>
          <a:bodyPr/>
          <a:lstStyle/>
          <a:p>
            <a:r>
              <a:rPr lang="pt-PT" dirty="0"/>
              <a:t>COMMON ARCHITECTURE FOR ALL SOFTWARE </a:t>
            </a:r>
            <a:r>
              <a:rPr lang="pt-PT" dirty="0" smtClean="0"/>
              <a:t>PRODUCTS</a:t>
            </a:r>
            <a:endParaRPr lang="pt-PT" dirty="0"/>
          </a:p>
        </p:txBody>
      </p:sp>
    </p:spTree>
    <p:extLst>
      <p:ext uri="{BB962C8B-B14F-4D97-AF65-F5344CB8AC3E}">
        <p14:creationId xmlns:p14="http://schemas.microsoft.com/office/powerpoint/2010/main" val="2360285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endParaRPr lang="pt-PT" dirty="0"/>
          </a:p>
        </p:txBody>
      </p:sp>
      <p:sp>
        <p:nvSpPr>
          <p:cNvPr id="9" name="Text Placeholder 8"/>
          <p:cNvSpPr>
            <a:spLocks noGrp="1"/>
          </p:cNvSpPr>
          <p:nvPr>
            <p:ph type="body" idx="11"/>
          </p:nvPr>
        </p:nvSpPr>
        <p:spPr/>
        <p:txBody>
          <a:bodyPr/>
          <a:lstStyle/>
          <a:p>
            <a:r>
              <a:rPr lang="pt-PT" dirty="0" err="1" smtClean="0"/>
              <a:t>Why</a:t>
            </a:r>
            <a:r>
              <a:rPr lang="pt-PT" dirty="0" smtClean="0"/>
              <a:t> </a:t>
            </a:r>
            <a:r>
              <a:rPr lang="pt-PT" dirty="0" err="1" smtClean="0"/>
              <a:t>Unit</a:t>
            </a:r>
            <a:r>
              <a:rPr lang="pt-PT" dirty="0" smtClean="0"/>
              <a:t> </a:t>
            </a:r>
            <a:r>
              <a:rPr lang="pt-PT" dirty="0" err="1" smtClean="0"/>
              <a:t>Test</a:t>
            </a:r>
            <a:r>
              <a:rPr lang="pt-PT" dirty="0" smtClean="0"/>
              <a:t>?</a:t>
            </a:r>
            <a:endParaRPr lang="pt-PT" dirty="0"/>
          </a:p>
        </p:txBody>
      </p:sp>
      <p:sp>
        <p:nvSpPr>
          <p:cNvPr id="10" name="Text Placeholder 9"/>
          <p:cNvSpPr>
            <a:spLocks noGrp="1"/>
          </p:cNvSpPr>
          <p:nvPr>
            <p:ph type="body" idx="12"/>
          </p:nvPr>
        </p:nvSpPr>
        <p:spPr/>
        <p:txBody>
          <a:bodyPr/>
          <a:lstStyle/>
          <a:p>
            <a:r>
              <a:rPr lang="pt-PT" dirty="0"/>
              <a:t>1</a:t>
            </a:r>
          </a:p>
        </p:txBody>
      </p:sp>
    </p:spTree>
    <p:extLst>
      <p:ext uri="{BB962C8B-B14F-4D97-AF65-F5344CB8AC3E}">
        <p14:creationId xmlns:p14="http://schemas.microsoft.com/office/powerpoint/2010/main" val="274312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Why</a:t>
            </a:r>
            <a:r>
              <a:rPr lang="pt-PT" dirty="0" smtClean="0"/>
              <a:t>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endParaRPr lang="en-US" dirty="0"/>
          </a:p>
        </p:txBody>
      </p:sp>
      <p:sp>
        <p:nvSpPr>
          <p:cNvPr id="4" name="TextBox 3"/>
          <p:cNvSpPr txBox="1"/>
          <p:nvPr/>
        </p:nvSpPr>
        <p:spPr>
          <a:xfrm>
            <a:off x="3123889" y="1030941"/>
            <a:ext cx="5944256" cy="5016758"/>
          </a:xfrm>
          <a:prstGeom prst="rect">
            <a:avLst/>
          </a:prstGeom>
          <a:noFill/>
        </p:spPr>
        <p:txBody>
          <a:bodyPr wrap="none" rtlCol="0">
            <a:spAutoFit/>
          </a:bodyPr>
          <a:lstStyle/>
          <a:p>
            <a:pPr algn="ctr">
              <a:lnSpc>
                <a:spcPct val="250000"/>
              </a:lnSpc>
            </a:pPr>
            <a:r>
              <a:rPr lang="pt-PT" sz="3200" dirty="0" err="1" smtClean="0"/>
              <a:t>They</a:t>
            </a:r>
            <a:r>
              <a:rPr lang="pt-PT" sz="3200" dirty="0" smtClean="0"/>
              <a:t> </a:t>
            </a:r>
            <a:r>
              <a:rPr lang="pt-PT" sz="3200" dirty="0" err="1" smtClean="0"/>
              <a:t>cost</a:t>
            </a:r>
            <a:r>
              <a:rPr lang="pt-PT" sz="3200" dirty="0" smtClean="0"/>
              <a:t> </a:t>
            </a:r>
            <a:r>
              <a:rPr lang="pt-PT" sz="3200" dirty="0" err="1" smtClean="0"/>
              <a:t>money</a:t>
            </a:r>
            <a:r>
              <a:rPr lang="pt-PT" sz="3200" dirty="0" smtClean="0"/>
              <a:t> to </a:t>
            </a:r>
            <a:r>
              <a:rPr lang="pt-PT" sz="3200" dirty="0" err="1" smtClean="0"/>
              <a:t>develop</a:t>
            </a:r>
            <a:r>
              <a:rPr lang="pt-PT" sz="3200" dirty="0" smtClean="0"/>
              <a:t>! </a:t>
            </a:r>
          </a:p>
          <a:p>
            <a:pPr algn="ctr">
              <a:lnSpc>
                <a:spcPct val="250000"/>
              </a:lnSpc>
            </a:pPr>
            <a:r>
              <a:rPr lang="pt-PT" sz="3200" dirty="0" err="1" smtClean="0"/>
              <a:t>They</a:t>
            </a:r>
            <a:r>
              <a:rPr lang="pt-PT" sz="3200" dirty="0" smtClean="0"/>
              <a:t> </a:t>
            </a:r>
            <a:r>
              <a:rPr lang="pt-PT" sz="3200" dirty="0" err="1" smtClean="0"/>
              <a:t>don’t</a:t>
            </a:r>
            <a:r>
              <a:rPr lang="pt-PT" sz="3200" dirty="0" smtClean="0"/>
              <a:t> improve </a:t>
            </a:r>
            <a:r>
              <a:rPr lang="pt-PT" sz="3200" dirty="0" err="1" smtClean="0"/>
              <a:t>the</a:t>
            </a:r>
            <a:r>
              <a:rPr lang="pt-PT" sz="3200" dirty="0" smtClean="0"/>
              <a:t> </a:t>
            </a:r>
            <a:r>
              <a:rPr lang="pt-PT" sz="3200" dirty="0" err="1" smtClean="0"/>
              <a:t>product</a:t>
            </a:r>
            <a:r>
              <a:rPr lang="pt-PT" sz="3200" dirty="0" smtClean="0"/>
              <a:t>!</a:t>
            </a:r>
          </a:p>
          <a:p>
            <a:pPr algn="ctr">
              <a:lnSpc>
                <a:spcPct val="250000"/>
              </a:lnSpc>
            </a:pPr>
            <a:r>
              <a:rPr lang="pt-PT" sz="3200" dirty="0" err="1" smtClean="0"/>
              <a:t>They</a:t>
            </a:r>
            <a:r>
              <a:rPr lang="pt-PT" sz="3200" dirty="0" smtClean="0"/>
              <a:t> </a:t>
            </a:r>
            <a:r>
              <a:rPr lang="pt-PT" sz="3200" dirty="0" err="1" smtClean="0"/>
              <a:t>increase</a:t>
            </a:r>
            <a:r>
              <a:rPr lang="pt-PT" sz="3200" dirty="0" smtClean="0"/>
              <a:t> </a:t>
            </a:r>
            <a:r>
              <a:rPr lang="pt-PT" sz="3200" dirty="0" err="1" smtClean="0"/>
              <a:t>the</a:t>
            </a:r>
            <a:r>
              <a:rPr lang="pt-PT" sz="3200" dirty="0" smtClean="0"/>
              <a:t> </a:t>
            </a:r>
            <a:r>
              <a:rPr lang="pt-PT" sz="3200" dirty="0" err="1" smtClean="0"/>
              <a:t>build</a:t>
            </a:r>
            <a:r>
              <a:rPr lang="pt-PT" sz="3200" dirty="0" smtClean="0"/>
              <a:t> time!</a:t>
            </a:r>
          </a:p>
          <a:p>
            <a:pPr algn="ctr">
              <a:lnSpc>
                <a:spcPct val="250000"/>
              </a:lnSpc>
            </a:pPr>
            <a:r>
              <a:rPr lang="pt-PT" sz="3200" dirty="0" err="1" smtClean="0"/>
              <a:t>So</a:t>
            </a:r>
            <a:r>
              <a:rPr lang="pt-PT" sz="3200" dirty="0" smtClean="0"/>
              <a:t> WHY?</a:t>
            </a:r>
            <a:endParaRPr lang="pt-PT" sz="3200" dirty="0"/>
          </a:p>
        </p:txBody>
      </p:sp>
    </p:spTree>
    <p:extLst>
      <p:ext uri="{BB962C8B-B14F-4D97-AF65-F5344CB8AC3E}">
        <p14:creationId xmlns:p14="http://schemas.microsoft.com/office/powerpoint/2010/main" val="3601420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Why</a:t>
            </a:r>
            <a:r>
              <a:rPr lang="pt-PT" dirty="0" smtClean="0"/>
              <a:t>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endParaRPr lang="en-US" dirty="0"/>
          </a:p>
        </p:txBody>
      </p:sp>
      <p:sp>
        <p:nvSpPr>
          <p:cNvPr id="4" name="TextBox 3"/>
          <p:cNvSpPr txBox="1"/>
          <p:nvPr/>
        </p:nvSpPr>
        <p:spPr>
          <a:xfrm>
            <a:off x="686633" y="1030941"/>
            <a:ext cx="10818796" cy="5016758"/>
          </a:xfrm>
          <a:prstGeom prst="rect">
            <a:avLst/>
          </a:prstGeom>
          <a:noFill/>
        </p:spPr>
        <p:txBody>
          <a:bodyPr wrap="none" rtlCol="0">
            <a:spAutoFit/>
          </a:bodyPr>
          <a:lstStyle/>
          <a:p>
            <a:pPr algn="ctr">
              <a:lnSpc>
                <a:spcPct val="250000"/>
              </a:lnSpc>
            </a:pPr>
            <a:r>
              <a:rPr lang="pt-PT" sz="3200" dirty="0" err="1" smtClean="0"/>
              <a:t>Let’s</a:t>
            </a:r>
            <a:r>
              <a:rPr lang="pt-PT" sz="3200" dirty="0" smtClean="0"/>
              <a:t> </a:t>
            </a:r>
            <a:r>
              <a:rPr lang="pt-PT" sz="3200" dirty="0" err="1" smtClean="0"/>
              <a:t>get</a:t>
            </a:r>
            <a:r>
              <a:rPr lang="pt-PT" sz="3200" dirty="0" smtClean="0"/>
              <a:t> some </a:t>
            </a:r>
            <a:r>
              <a:rPr lang="pt-PT" sz="3200" dirty="0" err="1" smtClean="0"/>
              <a:t>perspective</a:t>
            </a:r>
            <a:r>
              <a:rPr lang="pt-PT" sz="3200" dirty="0" smtClean="0"/>
              <a:t> </a:t>
            </a:r>
            <a:r>
              <a:rPr lang="pt-PT" sz="3200" dirty="0" err="1" smtClean="0"/>
              <a:t>about</a:t>
            </a:r>
            <a:r>
              <a:rPr lang="pt-PT" sz="3200" dirty="0" smtClean="0"/>
              <a:t> </a:t>
            </a:r>
            <a:r>
              <a:rPr lang="pt-PT" sz="3200" dirty="0" err="1" smtClean="0"/>
              <a:t>the</a:t>
            </a:r>
            <a:r>
              <a:rPr lang="pt-PT" sz="3200" dirty="0" smtClean="0"/>
              <a:t> </a:t>
            </a:r>
            <a:r>
              <a:rPr lang="pt-PT" sz="3200" dirty="0" err="1" smtClean="0"/>
              <a:t>size</a:t>
            </a:r>
            <a:r>
              <a:rPr lang="pt-PT" sz="3200" dirty="0" smtClean="0"/>
              <a:t> </a:t>
            </a:r>
            <a:r>
              <a:rPr lang="pt-PT" sz="3200" dirty="0" err="1" smtClean="0"/>
              <a:t>of</a:t>
            </a:r>
            <a:r>
              <a:rPr lang="pt-PT" sz="3200" dirty="0" smtClean="0"/>
              <a:t> </a:t>
            </a:r>
            <a:r>
              <a:rPr lang="pt-PT" sz="3200" dirty="0" err="1" smtClean="0"/>
              <a:t>our</a:t>
            </a:r>
            <a:r>
              <a:rPr lang="pt-PT" sz="3200" dirty="0" smtClean="0"/>
              <a:t> </a:t>
            </a:r>
            <a:r>
              <a:rPr lang="pt-PT" sz="3200" dirty="0" err="1" smtClean="0"/>
              <a:t>product</a:t>
            </a:r>
            <a:r>
              <a:rPr lang="pt-PT" sz="3200" dirty="0" smtClean="0"/>
              <a:t>:</a:t>
            </a:r>
          </a:p>
          <a:p>
            <a:pPr algn="ctr">
              <a:lnSpc>
                <a:spcPct val="150000"/>
              </a:lnSpc>
            </a:pPr>
            <a:r>
              <a:rPr lang="pt-PT" sz="3200" dirty="0" err="1" smtClean="0"/>
              <a:t>Over</a:t>
            </a:r>
            <a:r>
              <a:rPr lang="pt-PT" sz="3200" dirty="0" smtClean="0"/>
              <a:t> 1 </a:t>
            </a:r>
            <a:r>
              <a:rPr lang="pt-PT" sz="3200" dirty="0" err="1" smtClean="0"/>
              <a:t>million</a:t>
            </a:r>
            <a:r>
              <a:rPr lang="pt-PT" sz="3200" dirty="0" smtClean="0"/>
              <a:t> </a:t>
            </a:r>
            <a:r>
              <a:rPr lang="pt-PT" sz="3200" dirty="0" err="1" smtClean="0"/>
              <a:t>lines</a:t>
            </a:r>
            <a:r>
              <a:rPr lang="pt-PT" sz="3200" dirty="0" smtClean="0"/>
              <a:t> </a:t>
            </a:r>
            <a:r>
              <a:rPr lang="pt-PT" sz="3200" dirty="0" err="1" smtClean="0"/>
              <a:t>of</a:t>
            </a:r>
            <a:r>
              <a:rPr lang="pt-PT" sz="3200" dirty="0" smtClean="0"/>
              <a:t> Java </a:t>
            </a:r>
            <a:r>
              <a:rPr lang="pt-PT" sz="3200" dirty="0" err="1" smtClean="0"/>
              <a:t>code</a:t>
            </a:r>
            <a:endParaRPr lang="pt-PT" sz="3200" dirty="0" smtClean="0"/>
          </a:p>
          <a:p>
            <a:pPr algn="ctr">
              <a:lnSpc>
                <a:spcPct val="150000"/>
              </a:lnSpc>
            </a:pPr>
            <a:r>
              <a:rPr lang="pt-PT" sz="3200" dirty="0" err="1" smtClean="0"/>
              <a:t>Over</a:t>
            </a:r>
            <a:r>
              <a:rPr lang="pt-PT" sz="3200" dirty="0" smtClean="0"/>
              <a:t> 1 </a:t>
            </a:r>
            <a:r>
              <a:rPr lang="pt-PT" sz="3200" dirty="0" err="1" smtClean="0"/>
              <a:t>million</a:t>
            </a:r>
            <a:r>
              <a:rPr lang="pt-PT" sz="3200" dirty="0" smtClean="0"/>
              <a:t> </a:t>
            </a:r>
            <a:r>
              <a:rPr lang="pt-PT" sz="3200" dirty="0" err="1" smtClean="0"/>
              <a:t>lines</a:t>
            </a:r>
            <a:r>
              <a:rPr lang="pt-PT" sz="3200" dirty="0" smtClean="0"/>
              <a:t> </a:t>
            </a:r>
            <a:r>
              <a:rPr lang="pt-PT" sz="3200" dirty="0" err="1" smtClean="0"/>
              <a:t>of</a:t>
            </a:r>
            <a:r>
              <a:rPr lang="pt-PT" sz="3200" dirty="0" smtClean="0"/>
              <a:t> </a:t>
            </a:r>
            <a:r>
              <a:rPr lang="pt-PT" sz="3200" dirty="0" err="1" smtClean="0"/>
              <a:t>Javascript</a:t>
            </a:r>
            <a:r>
              <a:rPr lang="pt-PT" sz="3200" dirty="0" smtClean="0"/>
              <a:t> </a:t>
            </a:r>
            <a:r>
              <a:rPr lang="pt-PT" sz="3200" dirty="0" err="1" smtClean="0"/>
              <a:t>code</a:t>
            </a:r>
            <a:endParaRPr lang="pt-PT" sz="3200" dirty="0" smtClean="0"/>
          </a:p>
          <a:p>
            <a:pPr algn="ctr">
              <a:lnSpc>
                <a:spcPct val="150000"/>
              </a:lnSpc>
            </a:pPr>
            <a:r>
              <a:rPr lang="pt-PT" sz="3200" dirty="0" err="1" smtClean="0"/>
              <a:t>Code</a:t>
            </a:r>
            <a:r>
              <a:rPr lang="pt-PT" sz="3200" dirty="0" smtClean="0"/>
              <a:t> reuse </a:t>
            </a:r>
            <a:r>
              <a:rPr lang="pt-PT" sz="3200" dirty="0" err="1" smtClean="0"/>
              <a:t>is</a:t>
            </a:r>
            <a:r>
              <a:rPr lang="pt-PT" sz="3200" dirty="0" smtClean="0"/>
              <a:t> </a:t>
            </a:r>
            <a:r>
              <a:rPr lang="pt-PT" sz="3200" dirty="0" err="1" smtClean="0"/>
              <a:t>very</a:t>
            </a:r>
            <a:r>
              <a:rPr lang="pt-PT" sz="3200" dirty="0" smtClean="0"/>
              <a:t> </a:t>
            </a:r>
            <a:r>
              <a:rPr lang="pt-PT" sz="3200" dirty="0" err="1" smtClean="0"/>
              <a:t>high</a:t>
            </a:r>
            <a:endParaRPr lang="pt-PT" sz="3200" dirty="0" smtClean="0"/>
          </a:p>
          <a:p>
            <a:pPr algn="ctr">
              <a:lnSpc>
                <a:spcPct val="150000"/>
              </a:lnSpc>
            </a:pPr>
            <a:endParaRPr lang="pt-PT" sz="3200" dirty="0"/>
          </a:p>
          <a:p>
            <a:pPr algn="ctr">
              <a:lnSpc>
                <a:spcPct val="150000"/>
              </a:lnSpc>
            </a:pPr>
            <a:r>
              <a:rPr lang="pt-PT" sz="3200" dirty="0" err="1" smtClean="0"/>
              <a:t>Very</a:t>
            </a:r>
            <a:r>
              <a:rPr lang="pt-PT" sz="3200" dirty="0" smtClean="0"/>
              <a:t> </a:t>
            </a:r>
            <a:r>
              <a:rPr lang="pt-PT" sz="3200" dirty="0" err="1" smtClean="0"/>
              <a:t>large</a:t>
            </a:r>
            <a:r>
              <a:rPr lang="pt-PT" sz="3200" dirty="0" smtClean="0"/>
              <a:t> </a:t>
            </a:r>
            <a:r>
              <a:rPr lang="pt-PT" sz="3200" dirty="0" err="1" smtClean="0"/>
              <a:t>number</a:t>
            </a:r>
            <a:r>
              <a:rPr lang="pt-PT" sz="3200" dirty="0" smtClean="0"/>
              <a:t> </a:t>
            </a:r>
            <a:r>
              <a:rPr lang="pt-PT" sz="3200" dirty="0" err="1" smtClean="0"/>
              <a:t>of</a:t>
            </a:r>
            <a:r>
              <a:rPr lang="pt-PT" sz="3200" dirty="0" smtClean="0"/>
              <a:t> </a:t>
            </a:r>
            <a:r>
              <a:rPr lang="pt-PT" sz="3200" dirty="0" err="1" smtClean="0"/>
              <a:t>functionalities</a:t>
            </a:r>
            <a:endParaRPr lang="pt-PT" sz="3200" dirty="0" smtClean="0"/>
          </a:p>
        </p:txBody>
      </p:sp>
    </p:spTree>
    <p:extLst>
      <p:ext uri="{BB962C8B-B14F-4D97-AF65-F5344CB8AC3E}">
        <p14:creationId xmlns:p14="http://schemas.microsoft.com/office/powerpoint/2010/main" val="278547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smtClean="0"/>
              <a:t>Why</a:t>
            </a:r>
            <a:r>
              <a:rPr lang="pt-PT" dirty="0" smtClean="0"/>
              <a:t> </a:t>
            </a:r>
            <a:r>
              <a:rPr lang="pt-PT" dirty="0" err="1" smtClean="0"/>
              <a:t>Unit</a:t>
            </a:r>
            <a:r>
              <a:rPr lang="pt-PT" dirty="0" smtClean="0"/>
              <a:t> </a:t>
            </a:r>
            <a:r>
              <a:rPr lang="pt-PT" dirty="0" err="1" smtClean="0"/>
              <a:t>Test</a:t>
            </a:r>
            <a:endParaRPr lang="en-US" dirty="0"/>
          </a:p>
        </p:txBody>
      </p:sp>
      <p:sp>
        <p:nvSpPr>
          <p:cNvPr id="3" name="Text Placeholder 2"/>
          <p:cNvSpPr>
            <a:spLocks noGrp="1"/>
          </p:cNvSpPr>
          <p:nvPr>
            <p:ph type="body" idx="10"/>
          </p:nvPr>
        </p:nvSpPr>
        <p:spPr/>
        <p:txBody>
          <a:bodyPr/>
          <a:lstStyle/>
          <a:p>
            <a:endParaRPr lang="en-US" dirty="0"/>
          </a:p>
        </p:txBody>
      </p:sp>
      <p:sp>
        <p:nvSpPr>
          <p:cNvPr id="4" name="TextBox 3"/>
          <p:cNvSpPr txBox="1"/>
          <p:nvPr/>
        </p:nvSpPr>
        <p:spPr>
          <a:xfrm>
            <a:off x="889394" y="1030941"/>
            <a:ext cx="10413235" cy="5016758"/>
          </a:xfrm>
          <a:prstGeom prst="rect">
            <a:avLst/>
          </a:prstGeom>
          <a:noFill/>
        </p:spPr>
        <p:txBody>
          <a:bodyPr wrap="none" rtlCol="0">
            <a:spAutoFit/>
          </a:bodyPr>
          <a:lstStyle/>
          <a:p>
            <a:pPr algn="ctr">
              <a:lnSpc>
                <a:spcPct val="250000"/>
              </a:lnSpc>
            </a:pPr>
            <a:r>
              <a:rPr lang="pt-PT" sz="3200" dirty="0" err="1" smtClean="0"/>
              <a:t>Repeatability</a:t>
            </a:r>
            <a:r>
              <a:rPr lang="pt-PT" sz="3200" dirty="0" smtClean="0"/>
              <a:t>! </a:t>
            </a:r>
            <a:r>
              <a:rPr lang="pt-PT" sz="3200" dirty="0" err="1" smtClean="0"/>
              <a:t>Repeatability</a:t>
            </a:r>
            <a:r>
              <a:rPr lang="pt-PT" sz="3200" dirty="0" smtClean="0"/>
              <a:t>! </a:t>
            </a:r>
            <a:r>
              <a:rPr lang="pt-PT" sz="3200" dirty="0" err="1" smtClean="0"/>
              <a:t>Automation</a:t>
            </a:r>
            <a:r>
              <a:rPr lang="pt-PT" sz="3200" dirty="0" smtClean="0"/>
              <a:t> &amp; </a:t>
            </a:r>
            <a:r>
              <a:rPr lang="pt-PT" sz="3200" dirty="0" err="1" smtClean="0"/>
              <a:t>Repeatability</a:t>
            </a:r>
            <a:r>
              <a:rPr lang="pt-PT" sz="3200" dirty="0" smtClean="0"/>
              <a:t>!</a:t>
            </a:r>
          </a:p>
          <a:p>
            <a:pPr algn="ctr">
              <a:lnSpc>
                <a:spcPct val="250000"/>
              </a:lnSpc>
            </a:pPr>
            <a:r>
              <a:rPr lang="pt-PT" sz="3200" dirty="0" err="1" smtClean="0"/>
              <a:t>Cheaper</a:t>
            </a:r>
            <a:r>
              <a:rPr lang="pt-PT" sz="3200" dirty="0" smtClean="0"/>
              <a:t> &amp; </a:t>
            </a:r>
            <a:r>
              <a:rPr lang="pt-PT" sz="3200" dirty="0" err="1" smtClean="0"/>
              <a:t>scalable</a:t>
            </a:r>
            <a:r>
              <a:rPr lang="pt-PT" sz="3200" dirty="0" smtClean="0"/>
              <a:t> </a:t>
            </a:r>
            <a:r>
              <a:rPr lang="pt-PT" sz="3200" dirty="0" err="1" smtClean="0"/>
              <a:t>approach</a:t>
            </a:r>
            <a:r>
              <a:rPr lang="pt-PT" sz="3200" dirty="0" smtClean="0"/>
              <a:t> to </a:t>
            </a:r>
            <a:r>
              <a:rPr lang="pt-PT" sz="3200" dirty="0" err="1" smtClean="0"/>
              <a:t>testing</a:t>
            </a:r>
            <a:r>
              <a:rPr lang="pt-PT" sz="3200" dirty="0" smtClean="0"/>
              <a:t>.</a:t>
            </a:r>
          </a:p>
          <a:p>
            <a:pPr algn="ctr">
              <a:lnSpc>
                <a:spcPct val="250000"/>
              </a:lnSpc>
            </a:pPr>
            <a:r>
              <a:rPr lang="pt-PT" sz="3200" dirty="0" err="1" smtClean="0"/>
              <a:t>First</a:t>
            </a:r>
            <a:r>
              <a:rPr lang="pt-PT" sz="3200" dirty="0" smtClean="0"/>
              <a:t> </a:t>
            </a:r>
            <a:r>
              <a:rPr lang="pt-PT" sz="3200" dirty="0" err="1" smtClean="0"/>
              <a:t>saphety</a:t>
            </a:r>
            <a:r>
              <a:rPr lang="pt-PT" sz="3200" dirty="0" smtClean="0"/>
              <a:t> net </a:t>
            </a:r>
            <a:r>
              <a:rPr lang="pt-PT" sz="3200" dirty="0" err="1" smtClean="0"/>
              <a:t>of</a:t>
            </a:r>
            <a:r>
              <a:rPr lang="pt-PT" sz="3200" dirty="0" smtClean="0"/>
              <a:t> </a:t>
            </a:r>
            <a:r>
              <a:rPr lang="pt-PT" sz="3200" dirty="0" err="1" smtClean="0"/>
              <a:t>your</a:t>
            </a:r>
            <a:r>
              <a:rPr lang="pt-PT" sz="3200" dirty="0" smtClean="0"/>
              <a:t> </a:t>
            </a:r>
            <a:r>
              <a:rPr lang="pt-PT" sz="3200" dirty="0" err="1" smtClean="0"/>
              <a:t>code</a:t>
            </a:r>
            <a:r>
              <a:rPr lang="pt-PT" sz="3200" dirty="0" smtClean="0"/>
              <a:t>.</a:t>
            </a:r>
          </a:p>
          <a:p>
            <a:pPr algn="ctr">
              <a:lnSpc>
                <a:spcPct val="250000"/>
              </a:lnSpc>
            </a:pPr>
            <a:r>
              <a:rPr lang="pt-PT" sz="3200" dirty="0" err="1" smtClean="0"/>
              <a:t>Easier</a:t>
            </a:r>
            <a:r>
              <a:rPr lang="pt-PT" sz="3200" dirty="0" smtClean="0"/>
              <a:t> to </a:t>
            </a:r>
            <a:r>
              <a:rPr lang="pt-PT" sz="3200" dirty="0" err="1" smtClean="0"/>
              <a:t>create</a:t>
            </a:r>
            <a:r>
              <a:rPr lang="pt-PT" sz="3200" dirty="0" smtClean="0"/>
              <a:t> </a:t>
            </a:r>
            <a:r>
              <a:rPr lang="pt-PT" sz="3200" dirty="0" err="1" smtClean="0"/>
              <a:t>defect</a:t>
            </a:r>
            <a:r>
              <a:rPr lang="pt-PT" sz="3200" dirty="0" smtClean="0"/>
              <a:t> </a:t>
            </a:r>
            <a:r>
              <a:rPr lang="pt-PT" sz="3200" dirty="0" err="1" smtClean="0"/>
              <a:t>duplication</a:t>
            </a:r>
            <a:r>
              <a:rPr lang="pt-PT" sz="3200" dirty="0" smtClean="0"/>
              <a:t> </a:t>
            </a:r>
            <a:r>
              <a:rPr lang="pt-PT" sz="3200" dirty="0" err="1" smtClean="0"/>
              <a:t>scenarios</a:t>
            </a:r>
            <a:endParaRPr lang="pt-PT" sz="3200" dirty="0" smtClean="0"/>
          </a:p>
        </p:txBody>
      </p:sp>
    </p:spTree>
    <p:extLst>
      <p:ext uri="{BB962C8B-B14F-4D97-AF65-F5344CB8AC3E}">
        <p14:creationId xmlns:p14="http://schemas.microsoft.com/office/powerpoint/2010/main" val="191725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o de apresentação personalizado">
  <a:themeElements>
    <a:clrScheme name="WeDo Colours">
      <a:dk1>
        <a:srgbClr val="424242"/>
      </a:dk1>
      <a:lt1>
        <a:sysClr val="window" lastClr="FFFFFF"/>
      </a:lt1>
      <a:dk2>
        <a:srgbClr val="424242"/>
      </a:dk2>
      <a:lt2>
        <a:srgbClr val="E7E6E6"/>
      </a:lt2>
      <a:accent1>
        <a:srgbClr val="6D6E71"/>
      </a:accent1>
      <a:accent2>
        <a:srgbClr val="F7941E"/>
      </a:accent2>
      <a:accent3>
        <a:srgbClr val="F26522"/>
      </a:accent3>
      <a:accent4>
        <a:srgbClr val="92D050"/>
      </a:accent4>
      <a:accent5>
        <a:srgbClr val="E11BFF"/>
      </a:accent5>
      <a:accent6>
        <a:srgbClr val="424242"/>
      </a:accent6>
      <a:hlink>
        <a:srgbClr val="2217FF"/>
      </a:hlink>
      <a:folHlink>
        <a:srgbClr val="2217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_QMS_264_E-powerpoint_template.potx [Read-Only]" id="{ABC6AE89-0C8F-4A22-B1ED-F9C4A535D586}" vid="{C59B89E2-9403-40C4-80DE-E9F0B5D47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0FD34D877EE845B58198F8C1CE5BFC" ma:contentTypeVersion="2" ma:contentTypeDescription="Create a new document." ma:contentTypeScope="" ma:versionID="59014ae6f09e336e359ce4d6158b25e2">
  <xsd:schema xmlns:xsd="http://www.w3.org/2001/XMLSchema" xmlns:xs="http://www.w3.org/2001/XMLSchema" xmlns:p="http://schemas.microsoft.com/office/2006/metadata/properties" xmlns:ns2="af89eabd-7aa2-4797-8f94-fd42de0f68a9" xmlns:ns3="http://schemas.microsoft.com/sharepoint/v3/fields" targetNamespace="http://schemas.microsoft.com/office/2006/metadata/properties" ma:root="true" ma:fieldsID="789ce4ad5ed6fd31f30ada4dd4699f62" ns2:_="" ns3:_="">
    <xsd:import namespace="af89eabd-7aa2-4797-8f94-fd42de0f68a9"/>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_Sour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89eabd-7aa2-4797-8f94-fd42de0f68a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ource" ma:index="11" nillable="true" ma:displayName="Source" ma:description="References to resources from which this resource was derived" ma:internalName="_Sourc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_dlc_DocId xmlns="af89eabd-7aa2-4797-8f94-fd42de0f68a9">HRP2V4SJCRCX-1127-377</_dlc_DocId>
    <_dlc_DocIdUrl xmlns="af89eabd-7aa2-4797-8f94-fd42de0f68a9">
      <Url>http://intranetportal/hdworg/qms/Templates/MarketingAlliances/_layouts/DocIdRedir.aspx?ID=HRP2V4SJCRCX-1127-377</Url>
      <Description>HRP2V4SJCRCX-1127-377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39C13A-9C61-438E-A62A-533476C811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89eabd-7aa2-4797-8f94-fd42de0f68a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A7053C-F217-4F37-BFDB-F7B422696E49}">
  <ds:schemaRefs>
    <ds:schemaRef ds:uri="http://schemas.microsoft.com/sharepoint/v3/contenttype/forms"/>
  </ds:schemaRefs>
</ds:datastoreItem>
</file>

<file path=customXml/itemProps3.xml><?xml version="1.0" encoding="utf-8"?>
<ds:datastoreItem xmlns:ds="http://schemas.openxmlformats.org/officeDocument/2006/customXml" ds:itemID="{B0DEB96F-7DBE-4894-A79F-07807878FD37}">
  <ds:schemaRefs>
    <ds:schemaRef ds:uri="http://schemas.microsoft.com/sharepoint/v3/fields"/>
    <ds:schemaRef ds:uri="http://schemas.microsoft.com/office/2006/metadata/properties"/>
    <ds:schemaRef ds:uri="http://www.w3.org/XML/1998/namespace"/>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af89eabd-7aa2-4797-8f94-fd42de0f68a9"/>
    <ds:schemaRef ds:uri="http://purl.org/dc/dcmitype/"/>
  </ds:schemaRefs>
</ds:datastoreItem>
</file>

<file path=customXml/itemProps4.xml><?xml version="1.0" encoding="utf-8"?>
<ds:datastoreItem xmlns:ds="http://schemas.openxmlformats.org/officeDocument/2006/customXml" ds:itemID="{17F3A904-14E7-4515-94FD-152350A695F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T_QMS_264_E-powerpoint_template</Template>
  <TotalTime>0</TotalTime>
  <Words>1934</Words>
  <Application>Microsoft Office PowerPoint</Application>
  <PresentationFormat>Custom</PresentationFormat>
  <Paragraphs>390</Paragraphs>
  <Slides>33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Tahoma</vt:lpstr>
      <vt:lpstr>Wingdings</vt:lpstr>
      <vt:lpstr>Modelo de apresentação personalizado</vt:lpstr>
      <vt:lpstr>PowerPoint Presentation</vt:lpstr>
      <vt:lpstr>PowerPoint Presentation</vt:lpstr>
      <vt:lpstr>ABOUT WEDO</vt:lpstr>
      <vt:lpstr>OUR OFFER</vt:lpstr>
      <vt:lpstr>OUR PRODUCT PORTFOLIO</vt:lpstr>
      <vt:lpstr>PowerPoint Presentation</vt:lpstr>
      <vt:lpstr>Why Unit Test</vt:lpstr>
      <vt:lpstr>Why Unit Test</vt:lpstr>
      <vt:lpstr>Why Unit Test</vt:lpstr>
      <vt:lpstr>PowerPoint Presentation</vt:lpstr>
      <vt:lpstr>Unit Test Environment</vt:lpstr>
      <vt:lpstr>Unit Test Environment</vt:lpstr>
      <vt:lpstr>PowerPoint Presentation</vt:lpstr>
      <vt:lpstr>ToDo List</vt:lpstr>
      <vt:lpstr>ToDo List</vt:lpstr>
      <vt:lpstr>ToDo List</vt:lpstr>
      <vt:lpstr>ToDo List</vt:lpstr>
      <vt:lpstr>ToDo List</vt:lpstr>
      <vt:lpstr>ToDo List</vt:lpstr>
      <vt:lpstr>ToDo List</vt:lpstr>
      <vt:lpstr>ToDo List v2</vt:lpstr>
      <vt:lpstr>ToDo List v2</vt:lpstr>
      <vt:lpstr>PowerPoint Presentation</vt:lpstr>
      <vt:lpstr>Creating a Unit Test</vt:lpstr>
      <vt:lpstr>Creating a Unit Test</vt:lpstr>
      <vt:lpstr>Creating a Unit Test</vt:lpstr>
      <vt:lpstr>Creating a Unit Test</vt:lpstr>
      <vt:lpstr>PowerPoint Presentation</vt:lpstr>
      <vt:lpstr>Advanced Uses</vt:lpstr>
      <vt:lpstr>Advanced Uses</vt:lpstr>
      <vt:lpstr>Advanced Uses</vt:lpstr>
      <vt:lpstr>Advanced Uses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2018-01-02T13:44:05Z</dcterms:created>
  <dcterms:modified xsi:type="dcterms:W3CDTF">2018-04-18T10:57:11Z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0x0101002B0FD34D877EE845B58198F8C1CE5BFC</vt:lpwstr>
  </property>
  <property fmtid="{D5CDD505-2E9C-101B-9397-08002B2CF9AE}" pid="3" name="_dlc_DocIdItemGuid">
    <vt:lpwstr>7222568a-1ffb-48c7-9485-6d492bfcba04</vt:lpwstr>
  </property>
</Properties>
</file>