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334" r:id="rId3"/>
    <p:sldId id="335" r:id="rId4"/>
    <p:sldId id="386" r:id="rId5"/>
    <p:sldId id="387" r:id="rId6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Verdana" panose="020B060403050404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  <a:srgbClr val="007317"/>
    <a:srgbClr val="352CC2"/>
    <a:srgbClr val="188033"/>
    <a:srgbClr val="388C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–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2"/>
  </p:normalViewPr>
  <p:slideViewPr>
    <p:cSldViewPr snapToGrid="0">
      <p:cViewPr varScale="1">
        <p:scale>
          <a:sx n="142" d="100"/>
          <a:sy n="142" d="100"/>
        </p:scale>
        <p:origin x="723" y="36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493231" y="1088670"/>
            <a:ext cx="4207415" cy="296616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533400" y="1187350"/>
            <a:ext cx="3295800" cy="1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PYTHON</a:t>
            </a:r>
            <a:endParaRPr sz="5000">
              <a:solidFill>
                <a:schemeClr val="accent4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533400" y="2132000"/>
            <a:ext cx="3295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Lecture – 15</a:t>
            </a:r>
            <a:endParaRPr sz="19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6276-AEDF-0730-667C-F82299C1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BD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592E1-8CB9-562E-D8DF-7D49788E8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776141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Functions</a:t>
            </a:r>
          </a:p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Variable Scopes</a:t>
            </a:r>
          </a:p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Modules</a:t>
            </a:r>
            <a:endParaRPr lang="en-GB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" indent="0">
              <a:buNone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FAB3E-42C9-9839-851C-C899A127E9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008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6276-AEDF-0730-667C-F82299C1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8" y="214885"/>
            <a:ext cx="8520600" cy="572700"/>
          </a:xfrm>
        </p:spPr>
        <p:txBody>
          <a:bodyPr/>
          <a:lstStyle/>
          <a:p>
            <a:pPr algn="ctr"/>
            <a:r>
              <a:rPr lang="en-BD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592E1-8CB9-562E-D8DF-7D49788E8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78408"/>
            <a:ext cx="8520600" cy="3950207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GB" dirty="0">
                <a:solidFill>
                  <a:srgbClr val="C00000"/>
                </a:solidFill>
                <a:latin typeface="Verdana" panose="020B0604030504040204" pitchFamily="34" charset="0"/>
              </a:rPr>
              <a:t>Quiz</a:t>
            </a:r>
          </a:p>
          <a:p>
            <a:pPr>
              <a:spcBef>
                <a:spcPts val="400"/>
              </a:spcBef>
            </a:pPr>
            <a:r>
              <a:rPr lang="en-GB" dirty="0">
                <a:solidFill>
                  <a:srgbClr val="C00000"/>
                </a:solidFill>
                <a:latin typeface="Verdana" panose="020B0604030504040204" pitchFamily="34" charset="0"/>
              </a:rPr>
              <a:t>Problem Solving</a:t>
            </a:r>
          </a:p>
          <a:p>
            <a:pPr>
              <a:spcBef>
                <a:spcPts val="400"/>
              </a:spcBef>
            </a:pPr>
            <a:r>
              <a:rPr lang="en-GB" dirty="0" err="1">
                <a:solidFill>
                  <a:srgbClr val="C00000"/>
                </a:solidFill>
                <a:latin typeface="Verdana" panose="020B0604030504040204" pitchFamily="34" charset="0"/>
              </a:rPr>
              <a:t>Github</a:t>
            </a:r>
            <a:endParaRPr lang="en-GB" dirty="0">
              <a:solidFill>
                <a:srgbClr val="C00000"/>
              </a:solidFill>
              <a:latin typeface="Verdana" panose="020B0604030504040204" pitchFamily="34" charset="0"/>
            </a:endParaRPr>
          </a:p>
          <a:p>
            <a:pPr>
              <a:spcBef>
                <a:spcPts val="400"/>
              </a:spcBef>
            </a:pPr>
            <a:r>
              <a:rPr lang="en-GB" dirty="0">
                <a:solidFill>
                  <a:srgbClr val="C00000"/>
                </a:solidFill>
                <a:latin typeface="Verdana" panose="020B0604030504040204" pitchFamily="34" charset="0"/>
              </a:rPr>
              <a:t>Online Profiling [Linked In, </a:t>
            </a:r>
            <a:r>
              <a:rPr lang="en-GB" dirty="0" err="1">
                <a:solidFill>
                  <a:srgbClr val="C00000"/>
                </a:solidFill>
                <a:latin typeface="Verdana" panose="020B0604030504040204" pitchFamily="34" charset="0"/>
              </a:rPr>
              <a:t>Github</a:t>
            </a:r>
            <a:r>
              <a:rPr lang="en-GB" dirty="0">
                <a:solidFill>
                  <a:srgbClr val="C00000"/>
                </a:solidFill>
                <a:latin typeface="Verdana" panose="020B0604030504040204" pitchFamily="34" charset="0"/>
              </a:rPr>
              <a:t>, Upwork/Fiver]</a:t>
            </a:r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FAB3E-42C9-9839-851C-C899A127E9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429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6276-AEDF-0730-667C-F82299C1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6683"/>
            <a:ext cx="8520600" cy="572700"/>
          </a:xfrm>
        </p:spPr>
        <p:txBody>
          <a:bodyPr/>
          <a:lstStyle/>
          <a:p>
            <a:pPr algn="ctr"/>
            <a:r>
              <a:rPr lang="en-BD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592E1-8CB9-562E-D8DF-7D49788E8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59383"/>
            <a:ext cx="8896308" cy="4484117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 a python program that solves the following problem</a:t>
            </a:r>
          </a:p>
          <a:p>
            <a:pPr lvl="1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Finds the sum of all prime number from a given list (take value of list from user input).</a:t>
            </a:r>
          </a:p>
          <a:p>
            <a:pPr lvl="1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Find the sum of digit of the sum (from 1)and </a:t>
            </a:r>
          </a:p>
          <a:p>
            <a:pPr lvl="1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 again whether the </a:t>
            </a:r>
            <a:r>
              <a:rPr lang="en-GB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digit_sum</a:t>
            </a:r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 prime or not (from 2)</a:t>
            </a:r>
          </a:p>
          <a:p>
            <a:endParaRPr lang="en-GB" b="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Instructions: </a:t>
            </a:r>
            <a:r>
              <a:rPr lang="en-GB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 module that contains all functions including prime finder, digit sum. Then import this module from another file where you have take input and display output.</a:t>
            </a:r>
          </a:p>
          <a:p>
            <a:endParaRPr lang="en-GB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1500" lvl="1" indent="0">
              <a:spcBef>
                <a:spcPts val="0"/>
              </a:spcBef>
              <a:buNone/>
            </a:pPr>
            <a:r>
              <a:rPr lang="en-GB" sz="12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Sample Input 1: </a:t>
            </a:r>
            <a:r>
              <a:rPr lang="en-GB" sz="12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12 13 7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GB" sz="12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Sample Output: </a:t>
            </a:r>
            <a:r>
              <a:rPr lang="en-GB" sz="12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final number 2 is a prime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GB" sz="12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Sample input 2</a:t>
            </a:r>
            <a:r>
              <a:rPr lang="en-GB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GB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11 13 14 17 7 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GB" sz="12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Sample Output: </a:t>
            </a:r>
            <a:r>
              <a:rPr lang="en-GB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final number 12 is not a prime</a:t>
            </a:r>
            <a:endParaRPr lang="en-GB" sz="16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" indent="0">
              <a:buNone/>
            </a:pPr>
            <a:b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GB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" indent="0" algn="l">
              <a:buNone/>
            </a:pPr>
            <a:endParaRPr lang="en-GB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FAB3E-42C9-9839-851C-C899A127E9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010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0FE1-C1EA-09E2-3993-592B3128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A5ADC-92FC-7441-53A6-8DB17DA84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8ACF4-2CAF-1306-EEC8-AA01E90D35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337404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9FE1E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160</Words>
  <Application>Microsoft Office PowerPoint</Application>
  <PresentationFormat>On-screen Show (16:9)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Verdana</vt:lpstr>
      <vt:lpstr>Arial</vt:lpstr>
      <vt:lpstr>Fira Sans Extra Condensed SemiBold</vt:lpstr>
      <vt:lpstr>Roboto</vt:lpstr>
      <vt:lpstr>Technology Infographics by Slidesgo</vt:lpstr>
      <vt:lpstr>PowerPoint Presentation</vt:lpstr>
      <vt:lpstr>Recap</vt:lpstr>
      <vt:lpstr>Contents</vt:lpstr>
      <vt:lpstr>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Administrator</cp:lastModifiedBy>
  <cp:revision>383</cp:revision>
  <dcterms:modified xsi:type="dcterms:W3CDTF">2024-09-24T13:34:27Z</dcterms:modified>
</cp:coreProperties>
</file>