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90" r:id="rId2"/>
    <p:sldId id="258" r:id="rId3"/>
    <p:sldId id="328" r:id="rId4"/>
    <p:sldId id="329" r:id="rId5"/>
    <p:sldId id="333" r:id="rId6"/>
    <p:sldId id="334" r:id="rId7"/>
    <p:sldId id="429" r:id="rId8"/>
    <p:sldId id="430" r:id="rId9"/>
    <p:sldId id="431" r:id="rId10"/>
    <p:sldId id="432" r:id="rId11"/>
    <p:sldId id="433" r:id="rId12"/>
    <p:sldId id="434" r:id="rId13"/>
    <p:sldId id="435" r:id="rId14"/>
    <p:sldId id="436" r:id="rId15"/>
    <p:sldId id="437" r:id="rId16"/>
    <p:sldId id="438" r:id="rId17"/>
    <p:sldId id="440" r:id="rId18"/>
    <p:sldId id="441" r:id="rId19"/>
    <p:sldId id="293"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6">
          <p15:clr>
            <a:srgbClr val="A4A3A4"/>
          </p15:clr>
        </p15:guide>
        <p15:guide id="2" pos="287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ee"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a:srgbClr val="292D6C"/>
    <a:srgbClr val="252961"/>
    <a:srgbClr val="F1900F"/>
    <a:srgbClr val="F29B26"/>
    <a:srgbClr val="785448"/>
    <a:srgbClr val="BD392F"/>
    <a:srgbClr val="445368"/>
    <a:srgbClr val="52657E"/>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3" d="100"/>
          <a:sy n="143" d="100"/>
        </p:scale>
        <p:origin x="684" y="126"/>
      </p:cViewPr>
      <p:guideLst>
        <p:guide orient="horz" pos="1666"/>
        <p:guide pos="2871"/>
      </p:guideLst>
    </p:cSldViewPr>
  </p:slideViewPr>
  <p:notesTextViewPr>
    <p:cViewPr>
      <p:scale>
        <a:sx n="1" d="1"/>
        <a:sy n="1" d="1"/>
      </p:scale>
      <p:origin x="0" y="0"/>
    </p:cViewPr>
  </p:notesTextViewPr>
  <p:sorterViewPr>
    <p:cViewPr>
      <p:scale>
        <a:sx n="180" d="100"/>
        <a:sy n="180" d="100"/>
      </p:scale>
      <p:origin x="0" y="0"/>
    </p:cViewPr>
  </p:sorterViewPr>
  <p:notesViewPr>
    <p:cSldViewPr>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EFE4F1-8343-48CF-9B9C-52B67EABA729}" type="datetimeFigureOut">
              <a:rPr lang="zh-CN" altLang="en-US" smtClean="0"/>
              <a:t>2019/4/26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AA629E-9724-4938-B095-5F38E6E9218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3BB64-82C3-40D5-AC60-7A00C8971EC4}" type="datetimeFigureOut">
              <a:rPr lang="zh-CN" altLang="en-US" smtClean="0"/>
              <a:t>2019/4/26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8197B-F8C1-44B9-B4D6-4F6A82D8791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10</a:t>
            </a:fld>
            <a:endParaRPr lang="zh-CN" altLang="en-US"/>
          </a:p>
        </p:txBody>
      </p:sp>
    </p:spTree>
    <p:extLst>
      <p:ext uri="{BB962C8B-B14F-4D97-AF65-F5344CB8AC3E}">
        <p14:creationId xmlns:p14="http://schemas.microsoft.com/office/powerpoint/2010/main" val="4181126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11</a:t>
            </a:fld>
            <a:endParaRPr lang="zh-CN" altLang="en-US"/>
          </a:p>
        </p:txBody>
      </p:sp>
    </p:spTree>
    <p:extLst>
      <p:ext uri="{BB962C8B-B14F-4D97-AF65-F5344CB8AC3E}">
        <p14:creationId xmlns:p14="http://schemas.microsoft.com/office/powerpoint/2010/main" val="78897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12</a:t>
            </a:fld>
            <a:endParaRPr lang="zh-CN" altLang="en-US"/>
          </a:p>
        </p:txBody>
      </p:sp>
    </p:spTree>
    <p:extLst>
      <p:ext uri="{BB962C8B-B14F-4D97-AF65-F5344CB8AC3E}">
        <p14:creationId xmlns:p14="http://schemas.microsoft.com/office/powerpoint/2010/main" val="239958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13</a:t>
            </a:fld>
            <a:endParaRPr lang="zh-CN" altLang="en-US"/>
          </a:p>
        </p:txBody>
      </p:sp>
    </p:spTree>
    <p:extLst>
      <p:ext uri="{BB962C8B-B14F-4D97-AF65-F5344CB8AC3E}">
        <p14:creationId xmlns:p14="http://schemas.microsoft.com/office/powerpoint/2010/main" val="423182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14</a:t>
            </a:fld>
            <a:endParaRPr lang="zh-CN" altLang="en-US"/>
          </a:p>
        </p:txBody>
      </p:sp>
    </p:spTree>
    <p:extLst>
      <p:ext uri="{BB962C8B-B14F-4D97-AF65-F5344CB8AC3E}">
        <p14:creationId xmlns:p14="http://schemas.microsoft.com/office/powerpoint/2010/main" val="278360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15</a:t>
            </a:fld>
            <a:endParaRPr lang="zh-CN" altLang="en-US"/>
          </a:p>
        </p:txBody>
      </p:sp>
    </p:spTree>
    <p:extLst>
      <p:ext uri="{BB962C8B-B14F-4D97-AF65-F5344CB8AC3E}">
        <p14:creationId xmlns:p14="http://schemas.microsoft.com/office/powerpoint/2010/main" val="1534234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16</a:t>
            </a:fld>
            <a:endParaRPr lang="zh-CN" altLang="en-US"/>
          </a:p>
        </p:txBody>
      </p:sp>
    </p:spTree>
    <p:extLst>
      <p:ext uri="{BB962C8B-B14F-4D97-AF65-F5344CB8AC3E}">
        <p14:creationId xmlns:p14="http://schemas.microsoft.com/office/powerpoint/2010/main" val="549571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17</a:t>
            </a:fld>
            <a:endParaRPr lang="zh-CN" altLang="en-US"/>
          </a:p>
        </p:txBody>
      </p:sp>
    </p:spTree>
    <p:extLst>
      <p:ext uri="{BB962C8B-B14F-4D97-AF65-F5344CB8AC3E}">
        <p14:creationId xmlns:p14="http://schemas.microsoft.com/office/powerpoint/2010/main" val="173938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18</a:t>
            </a:fld>
            <a:endParaRPr lang="zh-CN" altLang="en-US"/>
          </a:p>
        </p:txBody>
      </p:sp>
    </p:spTree>
    <p:extLst>
      <p:ext uri="{BB962C8B-B14F-4D97-AF65-F5344CB8AC3E}">
        <p14:creationId xmlns:p14="http://schemas.microsoft.com/office/powerpoint/2010/main" val="2420014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8197B-F8C1-44B9-B4D6-4F6A82D8791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7</a:t>
            </a:fld>
            <a:endParaRPr lang="zh-CN" altLang="en-US"/>
          </a:p>
        </p:txBody>
      </p:sp>
    </p:spTree>
    <p:extLst>
      <p:ext uri="{BB962C8B-B14F-4D97-AF65-F5344CB8AC3E}">
        <p14:creationId xmlns:p14="http://schemas.microsoft.com/office/powerpoint/2010/main" val="57174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8</a:t>
            </a:fld>
            <a:endParaRPr lang="zh-CN" altLang="en-US"/>
          </a:p>
        </p:txBody>
      </p:sp>
    </p:spTree>
    <p:extLst>
      <p:ext uri="{BB962C8B-B14F-4D97-AF65-F5344CB8AC3E}">
        <p14:creationId xmlns:p14="http://schemas.microsoft.com/office/powerpoint/2010/main" val="285629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869645-561F-47F0-9357-72E27DD8C3BF}" type="slidenum">
              <a:rPr lang="zh-CN" altLang="en-US" smtClean="0"/>
              <a:t>9</a:t>
            </a:fld>
            <a:endParaRPr lang="zh-CN" altLang="en-US"/>
          </a:p>
        </p:txBody>
      </p:sp>
    </p:spTree>
    <p:extLst>
      <p:ext uri="{BB962C8B-B14F-4D97-AF65-F5344CB8AC3E}">
        <p14:creationId xmlns:p14="http://schemas.microsoft.com/office/powerpoint/2010/main" val="95539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77C4908-FE0A-43F2-B8DA-9F79935256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4355976" y="4862059"/>
            <a:ext cx="404100" cy="273844"/>
          </a:xfrm>
          <a:prstGeom prst="rect">
            <a:avLst/>
          </a:prstGeom>
        </p:spPr>
        <p:txBody>
          <a:bodyPr vert="horz" lIns="91440" tIns="45720" rIns="91440" bIns="45720" rtlCol="0" anchor="ctr"/>
          <a:lstStyle>
            <a:lvl1pPr algn="ctr">
              <a:defRPr sz="1050">
                <a:solidFill>
                  <a:srgbClr val="252961"/>
                </a:solidFill>
              </a:defRPr>
            </a:lvl1pPr>
          </a:lstStyle>
          <a:p>
            <a:fld id="{877C4908-FE0A-43F2-B8DA-9F7993525651}" type="slidenum">
              <a:rPr lang="zh-CN" altLang="en-US" smtClean="0"/>
              <a:t>‹#›</a:t>
            </a:fld>
            <a:endParaRPr lang="zh-CN" altLang="en-US"/>
          </a:p>
        </p:txBody>
      </p:sp>
      <p:sp>
        <p:nvSpPr>
          <p:cNvPr id="7" name="等腰三角形 6"/>
          <p:cNvSpPr/>
          <p:nvPr/>
        </p:nvSpPr>
        <p:spPr>
          <a:xfrm rot="5400000">
            <a:off x="4680780" y="4949331"/>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flipH="1">
            <a:off x="4276024" y="4949332"/>
            <a:ext cx="115188" cy="99300"/>
          </a:xfrm>
          <a:prstGeom prst="triangl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3" name="图片 82"/>
          <p:cNvPicPr>
            <a:picLocks noChangeAspect="1"/>
          </p:cNvPicPr>
          <p:nvPr/>
        </p:nvPicPr>
        <p:blipFill rotWithShape="1">
          <a:blip r:embed="rId4" cstate="print">
            <a:extLst>
              <a:ext uri="{28A0092B-C50C-407E-A947-70E740481C1C}">
                <a14:useLocalDpi xmlns:a14="http://schemas.microsoft.com/office/drawing/2010/main" val="0"/>
              </a:ext>
            </a:extLst>
          </a:blip>
          <a:srcRect t="5225" b="5471"/>
          <a:stretch>
            <a:fillRect/>
          </a:stretch>
        </p:blipFill>
        <p:spPr>
          <a:xfrm>
            <a:off x="857" y="0"/>
            <a:ext cx="9144000" cy="3049427"/>
          </a:xfrm>
          <a:prstGeom prst="rect">
            <a:avLst/>
          </a:prstGeom>
        </p:spPr>
      </p:pic>
      <p:sp>
        <p:nvSpPr>
          <p:cNvPr id="84" name="椭圆 83"/>
          <p:cNvSpPr/>
          <p:nvPr/>
        </p:nvSpPr>
        <p:spPr>
          <a:xfrm>
            <a:off x="5885521" y="267494"/>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200" dirty="0">
                <a:solidFill>
                  <a:srgbClr val="0062AC"/>
                </a:solidFill>
              </a:rPr>
              <a:t>+</a:t>
            </a:r>
            <a:endParaRPr lang="zh-CN" altLang="en-US" sz="7200" dirty="0">
              <a:solidFill>
                <a:srgbClr val="0062AC"/>
              </a:solidFill>
            </a:endParaRPr>
          </a:p>
        </p:txBody>
      </p:sp>
      <p:sp>
        <p:nvSpPr>
          <p:cNvPr id="85" name="矩形 84"/>
          <p:cNvSpPr/>
          <p:nvPr/>
        </p:nvSpPr>
        <p:spPr>
          <a:xfrm>
            <a:off x="2569998" y="3633859"/>
            <a:ext cx="3877986" cy="584775"/>
          </a:xfrm>
          <a:prstGeom prst="rect">
            <a:avLst/>
          </a:prstGeom>
        </p:spPr>
        <p:txBody>
          <a:bodyPr wrap="none">
            <a:spAutoFit/>
          </a:bodyPr>
          <a:lstStyle/>
          <a:p>
            <a:pPr algn="ct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猜拳游戏（网络版）</a:t>
            </a:r>
          </a:p>
        </p:txBody>
      </p:sp>
      <p:sp>
        <p:nvSpPr>
          <p:cNvPr id="92" name="圆角矩形 91"/>
          <p:cNvSpPr/>
          <p:nvPr/>
        </p:nvSpPr>
        <p:spPr>
          <a:xfrm>
            <a:off x="3163881" y="3178221"/>
            <a:ext cx="2816237" cy="219282"/>
          </a:xfrm>
          <a:prstGeom prst="roundRect">
            <a:avLst>
              <a:gd name="adj" fmla="val 50000"/>
            </a:avLst>
          </a:prstGeom>
          <a:solidFill>
            <a:srgbClr val="006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微软雅黑" panose="020B0503020204020204" pitchFamily="34" charset="-122"/>
                <a:ea typeface="微软雅黑" panose="020B0503020204020204" pitchFamily="34" charset="-122"/>
              </a:rPr>
              <a:t>牛艾科技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arn(inVertical)">
                                      <p:cBhvr>
                                        <p:cTn id="7" dur="500"/>
                                        <p:tgtEl>
                                          <p:spTgt spid="9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barn(inVertical)">
                                      <p:cBhvr>
                                        <p:cTn id="1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10</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034045" cy="43205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网络部分设定完毕后设定一些游戏内变量，包括玩家（</a:t>
            </a:r>
            <a:r>
              <a:rPr kumimoji="1" lang="en-US" altLang="zh-CN" sz="1800" dirty="0" smtClean="0">
                <a:latin typeface="+mn-ea"/>
                <a:cs typeface="+mn-ea"/>
                <a:sym typeface="+mn-ea"/>
              </a:rPr>
              <a:t>player</a:t>
            </a:r>
            <a:r>
              <a:rPr kumimoji="1" lang="zh-CN" altLang="en-US" sz="1800" dirty="0" smtClean="0">
                <a:latin typeface="+mn-ea"/>
                <a:cs typeface="+mn-ea"/>
                <a:sym typeface="+mn-ea"/>
              </a:rPr>
              <a:t>）选择与对手选择（此处将对手变量名视为</a:t>
            </a:r>
            <a:r>
              <a:rPr kumimoji="1" lang="en-US" altLang="zh-CN" sz="1800" dirty="0" smtClean="0">
                <a:latin typeface="+mn-ea"/>
                <a:cs typeface="+mn-ea"/>
                <a:sym typeface="+mn-ea"/>
              </a:rPr>
              <a:t>computer</a:t>
            </a:r>
            <a:r>
              <a:rPr kumimoji="1" lang="zh-CN" altLang="en-US" sz="1800" dirty="0" smtClean="0">
                <a:latin typeface="+mn-ea"/>
                <a:cs typeface="+mn-ea"/>
                <a:sym typeface="+mn-ea"/>
              </a:rPr>
              <a:t>），玩家得分与对手得分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最后调用初始化界面显示函数初始化屏幕显示</a:t>
            </a:r>
            <a:endParaRPr kumimoji="1" lang="en-US" altLang="zh-CN" sz="1800" dirty="0" smtClean="0">
              <a:latin typeface="+mn-ea"/>
              <a:cs typeface="+mn-ea"/>
              <a:sym typeface="+mn-ea"/>
            </a:endParaRPr>
          </a:p>
        </p:txBody>
      </p:sp>
      <p:pic>
        <p:nvPicPr>
          <p:cNvPr id="7" name="图片 6"/>
          <p:cNvPicPr>
            <a:picLocks noChangeAspect="1"/>
          </p:cNvPicPr>
          <p:nvPr/>
        </p:nvPicPr>
        <p:blipFill>
          <a:blip r:embed="rId3"/>
          <a:stretch>
            <a:fillRect/>
          </a:stretch>
        </p:blipFill>
        <p:spPr>
          <a:xfrm>
            <a:off x="3491880" y="987574"/>
            <a:ext cx="5509026" cy="3456384"/>
          </a:xfrm>
          <a:prstGeom prst="rect">
            <a:avLst/>
          </a:prstGeom>
        </p:spPr>
      </p:pic>
    </p:spTree>
    <p:extLst>
      <p:ext uri="{BB962C8B-B14F-4D97-AF65-F5344CB8AC3E}">
        <p14:creationId xmlns:p14="http://schemas.microsoft.com/office/powerpoint/2010/main" val="2687329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11</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8434645" cy="15842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初始化完毕后开始设定网络连接，本函数在初始化中已经调用过</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具体内容在</a:t>
            </a:r>
            <a:r>
              <a:rPr kumimoji="1" lang="en-US" altLang="zh-CN" sz="1800" dirty="0" err="1" smtClean="0">
                <a:latin typeface="+mn-ea"/>
                <a:cs typeface="+mn-ea"/>
                <a:sym typeface="+mn-ea"/>
              </a:rPr>
              <a:t>mqtt</a:t>
            </a:r>
            <a:r>
              <a:rPr kumimoji="1" lang="zh-CN" altLang="en-US" sz="1800" dirty="0" smtClean="0">
                <a:latin typeface="+mn-ea"/>
                <a:cs typeface="+mn-ea"/>
                <a:sym typeface="+mn-ea"/>
              </a:rPr>
              <a:t>部分</a:t>
            </a:r>
            <a:r>
              <a:rPr kumimoji="1" lang="en-US" altLang="zh-CN" sz="1800" dirty="0" smtClean="0">
                <a:latin typeface="+mn-ea"/>
                <a:cs typeface="+mn-ea"/>
                <a:sym typeface="+mn-ea"/>
              </a:rPr>
              <a:t>PPT</a:t>
            </a:r>
            <a:r>
              <a:rPr kumimoji="1" lang="zh-CN" altLang="en-US" sz="1800" dirty="0" smtClean="0">
                <a:latin typeface="+mn-ea"/>
                <a:cs typeface="+mn-ea"/>
                <a:sym typeface="+mn-ea"/>
              </a:rPr>
              <a:t>讲过，需要注意要在有</a:t>
            </a:r>
            <a:r>
              <a:rPr kumimoji="1" lang="en-US" altLang="zh-CN" sz="1800" dirty="0" smtClean="0">
                <a:latin typeface="+mn-ea"/>
                <a:cs typeface="+mn-ea"/>
                <a:sym typeface="+mn-ea"/>
              </a:rPr>
              <a:t>WIFI</a:t>
            </a:r>
            <a:r>
              <a:rPr kumimoji="1" lang="zh-CN" altLang="en-US" sz="1800" dirty="0" smtClean="0">
                <a:latin typeface="+mn-ea"/>
                <a:cs typeface="+mn-ea"/>
                <a:sym typeface="+mn-ea"/>
              </a:rPr>
              <a:t>的环境下运行，设定</a:t>
            </a:r>
            <a:r>
              <a:rPr kumimoji="1" lang="en-US" altLang="zh-CN" sz="1800" dirty="0" err="1" smtClean="0">
                <a:latin typeface="+mn-ea"/>
                <a:cs typeface="+mn-ea"/>
                <a:sym typeface="+mn-ea"/>
              </a:rPr>
              <a:t>wifi</a:t>
            </a:r>
            <a:r>
              <a:rPr kumimoji="1" lang="zh-CN" altLang="en-US" sz="1800" dirty="0" smtClean="0">
                <a:latin typeface="+mn-ea"/>
                <a:cs typeface="+mn-ea"/>
                <a:sym typeface="+mn-ea"/>
              </a:rPr>
              <a:t>名称与密码，其余此处不再赘述</a:t>
            </a:r>
            <a:endParaRPr kumimoji="1" lang="en-US" altLang="zh-CN" sz="1800" dirty="0" smtClean="0">
              <a:latin typeface="+mn-ea"/>
              <a:cs typeface="+mn-ea"/>
              <a:sym typeface="+mn-ea"/>
            </a:endParaRPr>
          </a:p>
        </p:txBody>
      </p:sp>
      <p:pic>
        <p:nvPicPr>
          <p:cNvPr id="2" name="图片 1"/>
          <p:cNvPicPr>
            <a:picLocks noChangeAspect="1"/>
          </p:cNvPicPr>
          <p:nvPr/>
        </p:nvPicPr>
        <p:blipFill>
          <a:blip r:embed="rId3"/>
          <a:stretch>
            <a:fillRect/>
          </a:stretch>
        </p:blipFill>
        <p:spPr>
          <a:xfrm>
            <a:off x="643251" y="2185534"/>
            <a:ext cx="7829550" cy="2676525"/>
          </a:xfrm>
          <a:prstGeom prst="rect">
            <a:avLst/>
          </a:prstGeom>
        </p:spPr>
      </p:pic>
    </p:spTree>
    <p:extLst>
      <p:ext uri="{BB962C8B-B14F-4D97-AF65-F5344CB8AC3E}">
        <p14:creationId xmlns:p14="http://schemas.microsoft.com/office/powerpoint/2010/main" val="2541581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12</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322077" cy="424849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en-US" altLang="zh-CN" sz="1800" dirty="0" err="1" smtClean="0">
                <a:latin typeface="+mn-ea"/>
                <a:cs typeface="+mn-ea"/>
                <a:sym typeface="+mn-ea"/>
              </a:rPr>
              <a:t>mqtt</a:t>
            </a:r>
            <a:r>
              <a:rPr kumimoji="1" lang="zh-CN" altLang="en-US" sz="1800" dirty="0" smtClean="0">
                <a:latin typeface="+mn-ea"/>
                <a:cs typeface="+mn-ea"/>
                <a:sym typeface="+mn-ea"/>
              </a:rPr>
              <a:t>回调函数必须命名为</a:t>
            </a:r>
            <a:r>
              <a:rPr kumimoji="1" lang="en-US" altLang="zh-CN" sz="1800" dirty="0" err="1" smtClean="0">
                <a:latin typeface="+mn-ea"/>
                <a:cs typeface="+mn-ea"/>
                <a:sym typeface="+mn-ea"/>
              </a:rPr>
              <a:t>sub_cb</a:t>
            </a:r>
            <a:r>
              <a:rPr kumimoji="1" lang="zh-CN" altLang="en-US" sz="1800" dirty="0" smtClean="0">
                <a:latin typeface="+mn-ea"/>
                <a:cs typeface="+mn-ea"/>
                <a:sym typeface="+mn-ea"/>
              </a:rPr>
              <a:t>（因为在前面</a:t>
            </a:r>
            <a:r>
              <a:rPr kumimoji="1" lang="en-US" altLang="zh-CN" sz="1800" dirty="0" err="1" smtClean="0">
                <a:latin typeface="+mn-ea"/>
                <a:cs typeface="+mn-ea"/>
                <a:sym typeface="+mn-ea"/>
              </a:rPr>
              <a:t>set_callback</a:t>
            </a:r>
            <a:r>
              <a:rPr kumimoji="1" lang="zh-CN" altLang="en-US" sz="1800" dirty="0" smtClean="0">
                <a:latin typeface="+mn-ea"/>
                <a:cs typeface="+mn-ea"/>
                <a:sym typeface="+mn-ea"/>
              </a:rPr>
              <a:t>函数中写入函数名为</a:t>
            </a:r>
            <a:r>
              <a:rPr kumimoji="1" lang="en-US" altLang="zh-CN" sz="1800" dirty="0" err="1" smtClean="0">
                <a:latin typeface="+mn-ea"/>
                <a:cs typeface="+mn-ea"/>
                <a:sym typeface="+mn-ea"/>
              </a:rPr>
              <a:t>sub_cb</a:t>
            </a:r>
            <a:r>
              <a:rPr kumimoji="1" lang="zh-CN" altLang="en-US" sz="1800" dirty="0" smtClean="0">
                <a:latin typeface="+mn-ea"/>
                <a:cs typeface="+mn-ea"/>
                <a:sym typeface="+mn-ea"/>
              </a:rPr>
              <a:t>）</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其中</a:t>
            </a:r>
            <a:r>
              <a:rPr kumimoji="1" lang="en-US" altLang="zh-CN" sz="1800" dirty="0" smtClean="0">
                <a:latin typeface="+mn-ea"/>
                <a:cs typeface="+mn-ea"/>
                <a:sym typeface="+mn-ea"/>
              </a:rPr>
              <a:t>mark</a:t>
            </a:r>
            <a:r>
              <a:rPr kumimoji="1" lang="zh-CN" altLang="en-US" sz="1800" dirty="0" smtClean="0">
                <a:latin typeface="+mn-ea"/>
                <a:cs typeface="+mn-ea"/>
                <a:sym typeface="+mn-ea"/>
              </a:rPr>
              <a:t>变量代表计数，每次玩家或者对手做出一次出拳则</a:t>
            </a:r>
            <a:r>
              <a:rPr kumimoji="1" lang="en-US" altLang="zh-CN" sz="1800" dirty="0" smtClean="0">
                <a:latin typeface="+mn-ea"/>
                <a:cs typeface="+mn-ea"/>
                <a:sym typeface="+mn-ea"/>
              </a:rPr>
              <a:t>+1,</a:t>
            </a:r>
          </a:p>
          <a:p>
            <a:pPr>
              <a:lnSpc>
                <a:spcPct val="150000"/>
              </a:lnSpc>
            </a:pPr>
            <a:r>
              <a:rPr kumimoji="1" lang="zh-CN" altLang="en-US" sz="1800" dirty="0" smtClean="0">
                <a:latin typeface="+mn-ea"/>
                <a:cs typeface="+mn-ea"/>
                <a:sym typeface="+mn-ea"/>
              </a:rPr>
              <a:t>玩家</a:t>
            </a:r>
            <a:r>
              <a:rPr kumimoji="1" lang="en-US" altLang="zh-CN" sz="1800" dirty="0" smtClean="0">
                <a:latin typeface="+mn-ea"/>
                <a:cs typeface="+mn-ea"/>
                <a:sym typeface="+mn-ea"/>
              </a:rPr>
              <a:t>1</a:t>
            </a:r>
            <a:r>
              <a:rPr kumimoji="1" lang="zh-CN" altLang="en-US" sz="1800" dirty="0" smtClean="0">
                <a:latin typeface="+mn-ea"/>
                <a:cs typeface="+mn-ea"/>
                <a:sym typeface="+mn-ea"/>
              </a:rPr>
              <a:t>发送的信息为</a:t>
            </a:r>
            <a:r>
              <a:rPr kumimoji="1" lang="en-US" altLang="zh-CN" sz="1800" dirty="0" smtClean="0">
                <a:latin typeface="+mn-ea"/>
                <a:cs typeface="+mn-ea"/>
                <a:sym typeface="+mn-ea"/>
              </a:rPr>
              <a:t>11-16</a:t>
            </a:r>
            <a:r>
              <a:rPr kumimoji="1" lang="zh-CN" altLang="en-US" sz="1800" dirty="0" smtClean="0">
                <a:latin typeface="+mn-ea"/>
                <a:cs typeface="+mn-ea"/>
                <a:sym typeface="+mn-ea"/>
              </a:rPr>
              <a:t>，其中第一位的</a:t>
            </a:r>
            <a:r>
              <a:rPr kumimoji="1" lang="en-US" altLang="zh-CN" sz="1800" dirty="0" smtClean="0">
                <a:latin typeface="+mn-ea"/>
                <a:cs typeface="+mn-ea"/>
                <a:sym typeface="+mn-ea"/>
              </a:rPr>
              <a:t>1</a:t>
            </a:r>
            <a:r>
              <a:rPr kumimoji="1" lang="zh-CN" altLang="en-US" sz="1800" dirty="0" smtClean="0">
                <a:latin typeface="+mn-ea"/>
                <a:cs typeface="+mn-ea"/>
                <a:sym typeface="+mn-ea"/>
              </a:rPr>
              <a:t>代表一号玩家所发，第二位代表选择</a:t>
            </a:r>
            <a:endParaRPr kumimoji="1" lang="en-US" altLang="zh-CN" sz="1800" dirty="0" smtClean="0">
              <a:latin typeface="+mn-ea"/>
              <a:cs typeface="+mn-ea"/>
              <a:sym typeface="+mn-ea"/>
            </a:endParaRPr>
          </a:p>
          <a:p>
            <a:pPr>
              <a:lnSpc>
                <a:spcPct val="150000"/>
              </a:lnSpc>
            </a:pPr>
            <a:endParaRPr kumimoji="1" lang="en-US" altLang="zh-CN" sz="1800" dirty="0" smtClean="0">
              <a:latin typeface="+mn-ea"/>
              <a:cs typeface="+mn-ea"/>
              <a:sym typeface="+mn-ea"/>
            </a:endParaRPr>
          </a:p>
        </p:txBody>
      </p:sp>
      <p:pic>
        <p:nvPicPr>
          <p:cNvPr id="3" name="图片 2"/>
          <p:cNvPicPr>
            <a:picLocks noChangeAspect="1"/>
          </p:cNvPicPr>
          <p:nvPr/>
        </p:nvPicPr>
        <p:blipFill>
          <a:blip r:embed="rId3"/>
          <a:stretch>
            <a:fillRect/>
          </a:stretch>
        </p:blipFill>
        <p:spPr>
          <a:xfrm>
            <a:off x="3779912" y="1419622"/>
            <a:ext cx="5380202" cy="2414629"/>
          </a:xfrm>
          <a:prstGeom prst="rect">
            <a:avLst/>
          </a:prstGeom>
        </p:spPr>
      </p:pic>
    </p:spTree>
    <p:extLst>
      <p:ext uri="{BB962C8B-B14F-4D97-AF65-F5344CB8AC3E}">
        <p14:creationId xmlns:p14="http://schemas.microsoft.com/office/powerpoint/2010/main" val="3555350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13</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3322077" cy="424849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本部分位胜负判断，在开始需先对</a:t>
            </a:r>
            <a:r>
              <a:rPr kumimoji="1" lang="en-US" altLang="zh-CN" sz="1800" dirty="0" smtClean="0">
                <a:latin typeface="+mn-ea"/>
                <a:cs typeface="+mn-ea"/>
                <a:sym typeface="+mn-ea"/>
              </a:rPr>
              <a:t>mark</a:t>
            </a:r>
            <a:r>
              <a:rPr kumimoji="1" lang="zh-CN" altLang="en-US" sz="1800" dirty="0" smtClean="0">
                <a:latin typeface="+mn-ea"/>
                <a:cs typeface="+mn-ea"/>
                <a:sym typeface="+mn-ea"/>
              </a:rPr>
              <a:t>进行判断，如果双发都完成选择则进入结果判断部分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判断完毕后更新出结果</a:t>
            </a:r>
            <a:endParaRPr kumimoji="1" lang="en-US" altLang="zh-CN" sz="1800" dirty="0" smtClean="0">
              <a:latin typeface="+mn-ea"/>
              <a:cs typeface="+mn-ea"/>
              <a:sym typeface="+mn-ea"/>
            </a:endParaRPr>
          </a:p>
        </p:txBody>
      </p:sp>
      <p:pic>
        <p:nvPicPr>
          <p:cNvPr id="2" name="图片 1"/>
          <p:cNvPicPr>
            <a:picLocks noChangeAspect="1"/>
          </p:cNvPicPr>
          <p:nvPr/>
        </p:nvPicPr>
        <p:blipFill>
          <a:blip r:embed="rId3"/>
          <a:stretch>
            <a:fillRect/>
          </a:stretch>
        </p:blipFill>
        <p:spPr>
          <a:xfrm>
            <a:off x="3780044" y="843558"/>
            <a:ext cx="5002718" cy="2520280"/>
          </a:xfrm>
          <a:prstGeom prst="rect">
            <a:avLst/>
          </a:prstGeom>
        </p:spPr>
      </p:pic>
    </p:spTree>
    <p:extLst>
      <p:ext uri="{BB962C8B-B14F-4D97-AF65-F5344CB8AC3E}">
        <p14:creationId xmlns:p14="http://schemas.microsoft.com/office/powerpoint/2010/main" val="1494285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14</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8578529" cy="132657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本部分为显示初始化界面包括顶部的游戏规则说明与下方的结果显示，并将</a:t>
            </a:r>
            <a:r>
              <a:rPr kumimoji="1" lang="en-US" altLang="zh-CN" sz="1800" dirty="0" err="1" smtClean="0">
                <a:latin typeface="+mn-ea"/>
                <a:cs typeface="+mn-ea"/>
                <a:sym typeface="+mn-ea"/>
              </a:rPr>
              <a:t>gameStart</a:t>
            </a:r>
            <a:r>
              <a:rPr kumimoji="1" lang="zh-CN" altLang="en-US" sz="1800" dirty="0" smtClean="0">
                <a:latin typeface="+mn-ea"/>
                <a:cs typeface="+mn-ea"/>
                <a:sym typeface="+mn-ea"/>
              </a:rPr>
              <a:t>变量置位</a:t>
            </a:r>
            <a:r>
              <a:rPr kumimoji="1" lang="en-US" altLang="zh-CN" sz="1800" dirty="0" smtClean="0">
                <a:latin typeface="+mn-ea"/>
                <a:cs typeface="+mn-ea"/>
                <a:sym typeface="+mn-ea"/>
              </a:rPr>
              <a:t>True</a:t>
            </a:r>
            <a:r>
              <a:rPr kumimoji="1" lang="zh-CN" altLang="en-US" sz="1800" dirty="0" smtClean="0">
                <a:latin typeface="+mn-ea"/>
                <a:cs typeface="+mn-ea"/>
                <a:sym typeface="+mn-ea"/>
              </a:rPr>
              <a:t>，代表游戏开始</a:t>
            </a:r>
            <a:endParaRPr kumimoji="1" lang="en-US" altLang="zh-CN" sz="1800" dirty="0" smtClean="0">
              <a:latin typeface="+mn-ea"/>
              <a:cs typeface="+mn-ea"/>
              <a:sym typeface="+mn-ea"/>
            </a:endParaRPr>
          </a:p>
        </p:txBody>
      </p:sp>
      <p:pic>
        <p:nvPicPr>
          <p:cNvPr id="3" name="图片 2"/>
          <p:cNvPicPr>
            <a:picLocks noChangeAspect="1"/>
          </p:cNvPicPr>
          <p:nvPr/>
        </p:nvPicPr>
        <p:blipFill>
          <a:blip r:embed="rId3"/>
          <a:stretch>
            <a:fillRect/>
          </a:stretch>
        </p:blipFill>
        <p:spPr>
          <a:xfrm>
            <a:off x="1486213" y="1779662"/>
            <a:ext cx="6143625" cy="2600325"/>
          </a:xfrm>
          <a:prstGeom prst="rect">
            <a:avLst/>
          </a:prstGeom>
        </p:spPr>
      </p:pic>
    </p:spTree>
    <p:extLst>
      <p:ext uri="{BB962C8B-B14F-4D97-AF65-F5344CB8AC3E}">
        <p14:creationId xmlns:p14="http://schemas.microsoft.com/office/powerpoint/2010/main" val="3182503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15</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2169817"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本部分为按键事件处理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在按下一个键后，</a:t>
            </a:r>
            <a:r>
              <a:rPr kumimoji="1" lang="en-US" altLang="zh-CN" sz="1800" dirty="0" smtClean="0">
                <a:latin typeface="+mn-ea"/>
                <a:cs typeface="+mn-ea"/>
                <a:sym typeface="+mn-ea"/>
              </a:rPr>
              <a:t>mark</a:t>
            </a:r>
            <a:r>
              <a:rPr kumimoji="1" lang="zh-CN" altLang="en-US" sz="1800" dirty="0" smtClean="0">
                <a:latin typeface="+mn-ea"/>
                <a:cs typeface="+mn-ea"/>
                <a:sym typeface="+mn-ea"/>
              </a:rPr>
              <a:t>变量</a:t>
            </a:r>
            <a:r>
              <a:rPr kumimoji="1" lang="en-US" altLang="zh-CN" sz="1800" dirty="0" smtClean="0">
                <a:latin typeface="+mn-ea"/>
                <a:cs typeface="+mn-ea"/>
                <a:sym typeface="+mn-ea"/>
              </a:rPr>
              <a:t>+1</a:t>
            </a:r>
            <a:r>
              <a:rPr kumimoji="1" lang="zh-CN" altLang="en-US" sz="1800" dirty="0" smtClean="0">
                <a:latin typeface="+mn-ea"/>
                <a:cs typeface="+mn-ea"/>
                <a:sym typeface="+mn-ea"/>
              </a:rPr>
              <a:t>，之后根据随机数发送</a:t>
            </a:r>
            <a:r>
              <a:rPr kumimoji="1" lang="en-US" altLang="zh-CN" sz="1800" dirty="0" smtClean="0">
                <a:latin typeface="+mn-ea"/>
                <a:cs typeface="+mn-ea"/>
                <a:sym typeface="+mn-ea"/>
              </a:rPr>
              <a:t>11-16</a:t>
            </a:r>
            <a:r>
              <a:rPr kumimoji="1" lang="zh-CN" altLang="en-US" sz="1800" dirty="0" smtClean="0">
                <a:latin typeface="+mn-ea"/>
                <a:cs typeface="+mn-ea"/>
                <a:sym typeface="+mn-ea"/>
              </a:rPr>
              <a:t>，</a:t>
            </a:r>
            <a:r>
              <a:rPr kumimoji="1" lang="en-US" altLang="zh-CN" sz="1800" dirty="0" smtClean="0">
                <a:latin typeface="+mn-ea"/>
                <a:cs typeface="+mn-ea"/>
                <a:sym typeface="+mn-ea"/>
              </a:rPr>
              <a:t>roll</a:t>
            </a:r>
            <a:r>
              <a:rPr kumimoji="1" lang="zh-CN" altLang="en-US" sz="1800" dirty="0" smtClean="0">
                <a:latin typeface="+mn-ea"/>
                <a:cs typeface="+mn-ea"/>
                <a:sym typeface="+mn-ea"/>
              </a:rPr>
              <a:t>（）函数为获取随机数函数</a:t>
            </a:r>
            <a:endParaRPr kumimoji="1" lang="en-US" altLang="zh-CN" sz="1800" dirty="0" smtClean="0">
              <a:latin typeface="+mn-ea"/>
              <a:cs typeface="+mn-ea"/>
              <a:sym typeface="+mn-ea"/>
            </a:endParaRPr>
          </a:p>
        </p:txBody>
      </p:sp>
      <p:pic>
        <p:nvPicPr>
          <p:cNvPr id="2" name="图片 1"/>
          <p:cNvPicPr>
            <a:picLocks noChangeAspect="1"/>
          </p:cNvPicPr>
          <p:nvPr/>
        </p:nvPicPr>
        <p:blipFill>
          <a:blip r:embed="rId3"/>
          <a:stretch>
            <a:fillRect/>
          </a:stretch>
        </p:blipFill>
        <p:spPr>
          <a:xfrm>
            <a:off x="2555776" y="195486"/>
            <a:ext cx="6208813" cy="4505871"/>
          </a:xfrm>
          <a:prstGeom prst="rect">
            <a:avLst/>
          </a:prstGeom>
        </p:spPr>
      </p:pic>
    </p:spTree>
    <p:extLst>
      <p:ext uri="{BB962C8B-B14F-4D97-AF65-F5344CB8AC3E}">
        <p14:creationId xmlns:p14="http://schemas.microsoft.com/office/powerpoint/2010/main" val="1497526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16</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2313833"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在</a:t>
            </a:r>
            <a:r>
              <a:rPr kumimoji="1" lang="en-US" altLang="zh-CN" sz="1800" dirty="0" err="1" smtClean="0">
                <a:latin typeface="+mn-ea"/>
                <a:cs typeface="+mn-ea"/>
                <a:sym typeface="+mn-ea"/>
              </a:rPr>
              <a:t>sub_cb</a:t>
            </a:r>
            <a:r>
              <a:rPr kumimoji="1" lang="zh-CN" altLang="en-US" sz="1800" dirty="0" smtClean="0">
                <a:latin typeface="+mn-ea"/>
                <a:cs typeface="+mn-ea"/>
                <a:sym typeface="+mn-ea"/>
              </a:rPr>
              <a:t>函数中，将接受到的数据转存到</a:t>
            </a:r>
            <a:r>
              <a:rPr kumimoji="1" lang="en-US" altLang="zh-CN" sz="1800" dirty="0" smtClean="0">
                <a:latin typeface="+mn-ea"/>
                <a:cs typeface="+mn-ea"/>
                <a:sym typeface="+mn-ea"/>
              </a:rPr>
              <a:t>choose</a:t>
            </a:r>
            <a:r>
              <a:rPr kumimoji="1" lang="zh-CN" altLang="en-US" sz="1800" dirty="0" smtClean="0">
                <a:latin typeface="+mn-ea"/>
                <a:cs typeface="+mn-ea"/>
                <a:sym typeface="+mn-ea"/>
              </a:rPr>
              <a:t>内，二号玩家发送</a:t>
            </a:r>
            <a:r>
              <a:rPr kumimoji="1" lang="en-US" altLang="zh-CN" sz="1800" dirty="0" smtClean="0">
                <a:latin typeface="+mn-ea"/>
                <a:cs typeface="+mn-ea"/>
                <a:sym typeface="+mn-ea"/>
              </a:rPr>
              <a:t>21-26</a:t>
            </a:r>
          </a:p>
          <a:p>
            <a:pPr>
              <a:lnSpc>
                <a:spcPct val="150000"/>
              </a:lnSpc>
            </a:pPr>
            <a:r>
              <a:rPr kumimoji="1" lang="zh-CN" altLang="en-US" sz="1800" dirty="0">
                <a:latin typeface="+mn-ea"/>
                <a:cs typeface="+mn-ea"/>
                <a:sym typeface="+mn-ea"/>
              </a:rPr>
              <a:t>本部</a:t>
            </a:r>
            <a:r>
              <a:rPr kumimoji="1" lang="zh-CN" altLang="en-US" sz="1800" dirty="0" smtClean="0">
                <a:latin typeface="+mn-ea"/>
                <a:cs typeface="+mn-ea"/>
                <a:sym typeface="+mn-ea"/>
              </a:rPr>
              <a:t>分根据</a:t>
            </a:r>
            <a:r>
              <a:rPr kumimoji="1" lang="en-US" altLang="zh-CN" sz="1800" dirty="0" smtClean="0">
                <a:latin typeface="+mn-ea"/>
                <a:cs typeface="+mn-ea"/>
                <a:sym typeface="+mn-ea"/>
              </a:rPr>
              <a:t>choose</a:t>
            </a:r>
            <a:r>
              <a:rPr kumimoji="1" lang="zh-CN" altLang="en-US" sz="1800" dirty="0" smtClean="0">
                <a:latin typeface="+mn-ea"/>
                <a:cs typeface="+mn-ea"/>
                <a:sym typeface="+mn-ea"/>
              </a:rPr>
              <a:t>的值显示结果</a:t>
            </a:r>
            <a:endParaRPr kumimoji="1" lang="en-US" altLang="zh-CN" sz="1800" dirty="0" smtClean="0">
              <a:latin typeface="+mn-ea"/>
              <a:cs typeface="+mn-ea"/>
              <a:sym typeface="+mn-ea"/>
            </a:endParaRPr>
          </a:p>
        </p:txBody>
      </p:sp>
      <p:pic>
        <p:nvPicPr>
          <p:cNvPr id="3" name="图片 2"/>
          <p:cNvPicPr>
            <a:picLocks noChangeAspect="1"/>
          </p:cNvPicPr>
          <p:nvPr/>
        </p:nvPicPr>
        <p:blipFill>
          <a:blip r:embed="rId3"/>
          <a:stretch>
            <a:fillRect/>
          </a:stretch>
        </p:blipFill>
        <p:spPr>
          <a:xfrm>
            <a:off x="2663680" y="236315"/>
            <a:ext cx="6480320" cy="4784459"/>
          </a:xfrm>
          <a:prstGeom prst="rect">
            <a:avLst/>
          </a:prstGeom>
        </p:spPr>
      </p:pic>
    </p:spTree>
    <p:extLst>
      <p:ext uri="{BB962C8B-B14F-4D97-AF65-F5344CB8AC3E}">
        <p14:creationId xmlns:p14="http://schemas.microsoft.com/office/powerpoint/2010/main" val="3540675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17</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2313833"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游戏开始与更新得分函数</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游戏开始函数每次循环都调用</a:t>
            </a:r>
            <a:r>
              <a:rPr kumimoji="1" lang="en-US" altLang="zh-CN" sz="1800" dirty="0" err="1" smtClean="0">
                <a:latin typeface="+mn-ea"/>
                <a:cs typeface="+mn-ea"/>
                <a:sym typeface="+mn-ea"/>
              </a:rPr>
              <a:t>client.check_msg</a:t>
            </a:r>
            <a:r>
              <a:rPr kumimoji="1" lang="en-US" altLang="zh-CN" sz="1800" dirty="0" smtClean="0">
                <a:latin typeface="+mn-ea"/>
                <a:cs typeface="+mn-ea"/>
                <a:sym typeface="+mn-ea"/>
              </a:rPr>
              <a:t>()</a:t>
            </a:r>
            <a:r>
              <a:rPr kumimoji="1" lang="zh-CN" altLang="en-US" sz="1800" dirty="0" smtClean="0">
                <a:latin typeface="+mn-ea"/>
                <a:cs typeface="+mn-ea"/>
                <a:sym typeface="+mn-ea"/>
              </a:rPr>
              <a:t>函数，接受到信息以后调用</a:t>
            </a:r>
            <a:r>
              <a:rPr kumimoji="1" lang="en-US" altLang="zh-CN" sz="1800" dirty="0" err="1" smtClean="0">
                <a:latin typeface="+mn-ea"/>
                <a:cs typeface="+mn-ea"/>
                <a:sym typeface="+mn-ea"/>
              </a:rPr>
              <a:t>sub_cb</a:t>
            </a:r>
            <a:r>
              <a:rPr kumimoji="1" lang="zh-CN" altLang="en-US" sz="1800" dirty="0" smtClean="0">
                <a:latin typeface="+mn-ea"/>
                <a:cs typeface="+mn-ea"/>
                <a:sym typeface="+mn-ea"/>
              </a:rPr>
              <a:t>函数</a:t>
            </a:r>
            <a:endParaRPr kumimoji="1" lang="en-US" altLang="zh-CN" sz="1800" dirty="0" smtClean="0">
              <a:latin typeface="+mn-ea"/>
              <a:cs typeface="+mn-ea"/>
              <a:sym typeface="+mn-ea"/>
            </a:endParaRPr>
          </a:p>
        </p:txBody>
      </p:sp>
      <p:pic>
        <p:nvPicPr>
          <p:cNvPr id="3" name="图片 2"/>
          <p:cNvPicPr>
            <a:picLocks noChangeAspect="1"/>
          </p:cNvPicPr>
          <p:nvPr/>
        </p:nvPicPr>
        <p:blipFill>
          <a:blip r:embed="rId3"/>
          <a:stretch>
            <a:fillRect/>
          </a:stretch>
        </p:blipFill>
        <p:spPr>
          <a:xfrm>
            <a:off x="2771800" y="255207"/>
            <a:ext cx="5577507" cy="4680520"/>
          </a:xfrm>
          <a:prstGeom prst="rect">
            <a:avLst/>
          </a:prstGeom>
        </p:spPr>
      </p:pic>
    </p:spTree>
    <p:extLst>
      <p:ext uri="{BB962C8B-B14F-4D97-AF65-F5344CB8AC3E}">
        <p14:creationId xmlns:p14="http://schemas.microsoft.com/office/powerpoint/2010/main" val="54359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18</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967" y="741124"/>
            <a:ext cx="3393953" cy="377484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a:latin typeface="+mn-ea"/>
                <a:cs typeface="+mn-ea"/>
                <a:sym typeface="+mn-ea"/>
              </a:rPr>
              <a:t>主</a:t>
            </a:r>
            <a:r>
              <a:rPr kumimoji="1" lang="zh-CN" altLang="en-US" sz="1800" dirty="0" smtClean="0">
                <a:latin typeface="+mn-ea"/>
                <a:cs typeface="+mn-ea"/>
                <a:sym typeface="+mn-ea"/>
              </a:rPr>
              <a:t>函数则仅仅实例化一个</a:t>
            </a:r>
            <a:r>
              <a:rPr kumimoji="1" lang="en-US" altLang="zh-CN" sz="1800" dirty="0" smtClean="0">
                <a:latin typeface="+mn-ea"/>
                <a:cs typeface="+mn-ea"/>
                <a:sym typeface="+mn-ea"/>
              </a:rPr>
              <a:t>Game</a:t>
            </a:r>
            <a:r>
              <a:rPr kumimoji="1" lang="zh-CN" altLang="en-US" sz="1800" dirty="0" smtClean="0">
                <a:latin typeface="+mn-ea"/>
                <a:cs typeface="+mn-ea"/>
                <a:sym typeface="+mn-ea"/>
              </a:rPr>
              <a:t>类，之后调用</a:t>
            </a:r>
            <a:r>
              <a:rPr kumimoji="1" lang="en-US" altLang="zh-CN" sz="1800" dirty="0" err="1" smtClean="0">
                <a:latin typeface="+mn-ea"/>
                <a:cs typeface="+mn-ea"/>
                <a:sym typeface="+mn-ea"/>
              </a:rPr>
              <a:t>startGame</a:t>
            </a:r>
            <a:r>
              <a:rPr kumimoji="1" lang="zh-CN" altLang="en-US" sz="1800" dirty="0" smtClean="0">
                <a:latin typeface="+mn-ea"/>
                <a:cs typeface="+mn-ea"/>
                <a:sym typeface="+mn-ea"/>
              </a:rPr>
              <a:t>（）函数即可</a:t>
            </a:r>
            <a:endParaRPr kumimoji="1" lang="en-US" altLang="zh-CN" sz="1800" dirty="0" smtClean="0">
              <a:latin typeface="+mn-ea"/>
              <a:cs typeface="+mn-ea"/>
              <a:sym typeface="+mn-ea"/>
            </a:endParaRPr>
          </a:p>
        </p:txBody>
      </p:sp>
      <p:pic>
        <p:nvPicPr>
          <p:cNvPr id="3" name="图片 2"/>
          <p:cNvPicPr>
            <a:picLocks noChangeAspect="1"/>
          </p:cNvPicPr>
          <p:nvPr/>
        </p:nvPicPr>
        <p:blipFill>
          <a:blip r:embed="rId3"/>
          <a:stretch>
            <a:fillRect/>
          </a:stretch>
        </p:blipFill>
        <p:spPr>
          <a:xfrm>
            <a:off x="4067944" y="1491630"/>
            <a:ext cx="4124325" cy="1047750"/>
          </a:xfrm>
          <a:prstGeom prst="rect">
            <a:avLst/>
          </a:prstGeom>
        </p:spPr>
      </p:pic>
    </p:spTree>
    <p:extLst>
      <p:ext uri="{BB962C8B-B14F-4D97-AF65-F5344CB8AC3E}">
        <p14:creationId xmlns:p14="http://schemas.microsoft.com/office/powerpoint/2010/main" val="1587922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2079"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2248" y="4574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17025"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16673" y="32592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91973" y="28697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496490"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05876" y="26749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910393" y="28210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95432" y="3307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309688" y="3843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489858" y="452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674897" y="55966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835588" y="666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010888"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140740" y="93947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290069" y="10758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400443" y="125761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504325" y="14264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582236"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640669" y="18224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05595" y="201075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731566" y="22055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738058" y="240680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725073" y="2621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699103" y="281583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653655" y="30171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582236" y="32183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510818" y="33936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400443" y="358196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0069" y="37442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153725" y="39001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010888" y="40364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848573" y="41533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660288"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491480" y="43610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309688" y="44389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95432" y="450391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920132" y="45233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05876" y="456234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504606" y="455585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4296843" y="454286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115050" y="44909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26765" y="4445478"/>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719002" y="437405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3550195" y="427667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394373" y="4172789"/>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3232058" y="40559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069743" y="39130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2913921" y="37637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810039" y="3607933"/>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706158" y="341315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647724" y="3211885"/>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2595784" y="30236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530858" y="280934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498395" y="2601581"/>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478917" y="241329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485409" y="2212026"/>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2524365" y="199777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576306" y="17965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634739" y="1614707"/>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706158" y="144590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829517" y="125112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952876" y="108231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063250" y="926492"/>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3225565" y="796640"/>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94373" y="679774"/>
            <a:ext cx="93493" cy="934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图片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71070"/>
            <a:ext cx="4664495" cy="4323646"/>
          </a:xfrm>
          <a:prstGeom prst="rect">
            <a:avLst/>
          </a:prstGeom>
        </p:spPr>
      </p:pic>
      <p:sp>
        <p:nvSpPr>
          <p:cNvPr id="74" name="椭圆 73"/>
          <p:cNvSpPr/>
          <p:nvPr/>
        </p:nvSpPr>
        <p:spPr>
          <a:xfrm>
            <a:off x="4337126" y="499280"/>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5" name="椭圆 74"/>
          <p:cNvSpPr/>
          <p:nvPr/>
        </p:nvSpPr>
        <p:spPr>
          <a:xfrm>
            <a:off x="5969872" y="1115794"/>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6" name="椭圆 75"/>
          <p:cNvSpPr/>
          <p:nvPr/>
        </p:nvSpPr>
        <p:spPr>
          <a:xfrm>
            <a:off x="6356039" y="2795965"/>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7" name="椭圆 76"/>
          <p:cNvSpPr/>
          <p:nvPr/>
        </p:nvSpPr>
        <p:spPr>
          <a:xfrm>
            <a:off x="5468530" y="3995118"/>
            <a:ext cx="230346" cy="230346"/>
          </a:xfrm>
          <a:prstGeom prst="ellipse">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7" name="TextBox 86"/>
          <p:cNvSpPr txBox="1"/>
          <p:nvPr/>
        </p:nvSpPr>
        <p:spPr>
          <a:xfrm>
            <a:off x="3367138" y="2339714"/>
            <a:ext cx="2428998" cy="523220"/>
          </a:xfrm>
          <a:prstGeom prst="rect">
            <a:avLst/>
          </a:prstGeom>
          <a:noFill/>
        </p:spPr>
        <p:txBody>
          <a:bodyPr wrap="none" rtlCol="0">
            <a:spAutoFit/>
          </a:bodyPr>
          <a:lstStyle/>
          <a:p>
            <a:r>
              <a:rPr lang="en-US" altLang="zh-CN" sz="2800" b="1" dirty="0">
                <a:solidFill>
                  <a:srgbClr val="252961"/>
                </a:solidFill>
                <a:latin typeface="微软雅黑" panose="020B0503020204020204" pitchFamily="34" charset="-122"/>
                <a:ea typeface="微软雅黑" panose="020B0503020204020204" pitchFamily="34" charset="-122"/>
              </a:rPr>
              <a:t>THANK YOU</a:t>
            </a:r>
            <a:endParaRPr lang="zh-CN" altLang="en-US" sz="2800" b="1" dirty="0">
              <a:solidFill>
                <a:srgbClr val="252961"/>
              </a:solidFill>
              <a:latin typeface="微软雅黑" panose="020B0503020204020204" pitchFamily="34" charset="-122"/>
              <a:ea typeface="微软雅黑" panose="020B0503020204020204" pitchFamily="34" charset="-122"/>
            </a:endParaRPr>
          </a:p>
        </p:txBody>
      </p:sp>
      <p:sp>
        <p:nvSpPr>
          <p:cNvPr id="91" name="圆角矩形 90"/>
          <p:cNvSpPr/>
          <p:nvPr/>
        </p:nvSpPr>
        <p:spPr>
          <a:xfrm>
            <a:off x="3846848" y="3337316"/>
            <a:ext cx="1718055" cy="219282"/>
          </a:xfrm>
          <a:prstGeom prst="roundRect">
            <a:avLst>
              <a:gd name="adj" fmla="val 50000"/>
            </a:avLst>
          </a:prstGeom>
          <a:solidFill>
            <a:srgbClr val="25296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solidFill>
                <a:latin typeface="Impact" panose="020B0806030902050204" pitchFamily="34" charset="0"/>
                <a:ea typeface="微软雅黑" panose="020B0503020204020204" pitchFamily="34" charset="-122"/>
              </a:rPr>
              <a:t>牛艾科技</a:t>
            </a:r>
            <a:endParaRPr lang="en-US" altLang="zh-CN" sz="1100" dirty="0">
              <a:solidFill>
                <a:schemeClr val="bg1"/>
              </a:solidFill>
              <a:latin typeface="Impact" panose="020B0806030902050204" pitchFamily="34" charset="0"/>
              <a:ea typeface="微软雅黑" panose="020B0503020204020204" pitchFamily="34" charset="-122"/>
            </a:endParaRPr>
          </a:p>
        </p:txBody>
      </p:sp>
      <p:cxnSp>
        <p:nvCxnSpPr>
          <p:cNvPr id="99" name="直接连接符 98"/>
          <p:cNvCxnSpPr/>
          <p:nvPr/>
        </p:nvCxnSpPr>
        <p:spPr>
          <a:xfrm>
            <a:off x="2953948" y="2370984"/>
            <a:ext cx="3312368" cy="0"/>
          </a:xfrm>
          <a:prstGeom prst="line">
            <a:avLst/>
          </a:prstGeom>
          <a:ln>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6687415" y="0"/>
            <a:ext cx="2456585" cy="1426422"/>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6320" y="3564834"/>
            <a:ext cx="2723016" cy="1584908"/>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1547664" y="3432312"/>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6802151" y="954155"/>
            <a:ext cx="1029884" cy="604133"/>
          </a:xfrm>
          <a:prstGeom prst="line">
            <a:avLst/>
          </a:prstGeom>
          <a:ln w="28575">
            <a:solidFill>
              <a:srgbClr val="25296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barn(inVertical)">
                                      <p:cBhvr>
                                        <p:cTn id="7" dur="500"/>
                                        <p:tgtEl>
                                          <p:spTgt spid="9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barn(inVertical)">
                                      <p:cBhvr>
                                        <p:cTn id="11" dur="500"/>
                                        <p:tgtEl>
                                          <p:spTgt spid="8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100" fill="hold"/>
                                        <p:tgtEl>
                                          <p:spTgt spid="4"/>
                                        </p:tgtEl>
                                        <p:attrNameLst>
                                          <p:attrName>fillcolor</p:attrName>
                                        </p:attrNameLst>
                                      </p:cBhvr>
                                      <p:to>
                                        <a:srgbClr val="252961"/>
                                      </p:to>
                                    </p:animClr>
                                    <p:set>
                                      <p:cBhvr>
                                        <p:cTn id="19" dur="100" fill="hold"/>
                                        <p:tgtEl>
                                          <p:spTgt spid="4"/>
                                        </p:tgtEl>
                                        <p:attrNameLst>
                                          <p:attrName>fill.type</p:attrName>
                                        </p:attrNameLst>
                                      </p:cBhvr>
                                      <p:to>
                                        <p:strVal val="solid"/>
                                      </p:to>
                                    </p:set>
                                    <p:set>
                                      <p:cBhvr>
                                        <p:cTn id="20" dur="100" fill="hold"/>
                                        <p:tgtEl>
                                          <p:spTgt spid="4"/>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100" fill="hold"/>
                                        <p:tgtEl>
                                          <p:spTgt spid="5"/>
                                        </p:tgtEl>
                                        <p:attrNameLst>
                                          <p:attrName>fillcolor</p:attrName>
                                        </p:attrNameLst>
                                      </p:cBhvr>
                                      <p:to>
                                        <a:srgbClr val="252961"/>
                                      </p:to>
                                    </p:animClr>
                                    <p:set>
                                      <p:cBhvr>
                                        <p:cTn id="24" dur="100" fill="hold"/>
                                        <p:tgtEl>
                                          <p:spTgt spid="5"/>
                                        </p:tgtEl>
                                        <p:attrNameLst>
                                          <p:attrName>fill.type</p:attrName>
                                        </p:attrNameLst>
                                      </p:cBhvr>
                                      <p:to>
                                        <p:strVal val="solid"/>
                                      </p:to>
                                    </p:set>
                                    <p:set>
                                      <p:cBhvr>
                                        <p:cTn id="25" dur="100" fill="hold"/>
                                        <p:tgtEl>
                                          <p:spTgt spid="5"/>
                                        </p:tgtEl>
                                        <p:attrNameLst>
                                          <p:attrName>fill.on</p:attrName>
                                        </p:attrNameLst>
                                      </p:cBhvr>
                                      <p:to>
                                        <p:strVal val="true"/>
                                      </p:to>
                                    </p:set>
                                  </p:childTnLst>
                                </p:cTn>
                              </p:par>
                            </p:childTnLst>
                          </p:cTn>
                        </p:par>
                        <p:par>
                          <p:cTn id="26" fill="hold">
                            <p:stCondLst>
                              <p:cond delay="2500"/>
                            </p:stCondLst>
                            <p:childTnLst>
                              <p:par>
                                <p:cTn id="27" presetID="1" presetClass="emph" presetSubtype="2" fill="hold" nodeType="afterEffect">
                                  <p:stCondLst>
                                    <p:cond delay="0"/>
                                  </p:stCondLst>
                                  <p:childTnLst>
                                    <p:animClr clrSpc="rgb" dir="cw">
                                      <p:cBhvr>
                                        <p:cTn id="28" dur="100" fill="hold"/>
                                        <p:tgtEl>
                                          <p:spTgt spid="6"/>
                                        </p:tgtEl>
                                        <p:attrNameLst>
                                          <p:attrName>fillcolor</p:attrName>
                                        </p:attrNameLst>
                                      </p:cBhvr>
                                      <p:to>
                                        <a:srgbClr val="252961"/>
                                      </p:to>
                                    </p:animClr>
                                    <p:set>
                                      <p:cBhvr>
                                        <p:cTn id="29" dur="100" fill="hold"/>
                                        <p:tgtEl>
                                          <p:spTgt spid="6"/>
                                        </p:tgtEl>
                                        <p:attrNameLst>
                                          <p:attrName>fill.type</p:attrName>
                                        </p:attrNameLst>
                                      </p:cBhvr>
                                      <p:to>
                                        <p:strVal val="solid"/>
                                      </p:to>
                                    </p:set>
                                    <p:set>
                                      <p:cBhvr>
                                        <p:cTn id="30" dur="100" fill="hold"/>
                                        <p:tgtEl>
                                          <p:spTgt spid="6"/>
                                        </p:tgtEl>
                                        <p:attrNameLst>
                                          <p:attrName>fill.on</p:attrName>
                                        </p:attrNameLst>
                                      </p:cBhvr>
                                      <p:to>
                                        <p:strVal val="true"/>
                                      </p:to>
                                    </p:set>
                                  </p:childTnLst>
                                </p:cTn>
                              </p:par>
                            </p:childTnLst>
                          </p:cTn>
                        </p:par>
                        <p:par>
                          <p:cTn id="31" fill="hold">
                            <p:stCondLst>
                              <p:cond delay="3000"/>
                            </p:stCondLst>
                            <p:childTnLst>
                              <p:par>
                                <p:cTn id="32" presetID="1" presetClass="emph" presetSubtype="2" fill="hold" nodeType="afterEffect">
                                  <p:stCondLst>
                                    <p:cond delay="0"/>
                                  </p:stCondLst>
                                  <p:childTnLst>
                                    <p:animClr clrSpc="rgb" dir="cw">
                                      <p:cBhvr>
                                        <p:cTn id="33" dur="100" fill="hold"/>
                                        <p:tgtEl>
                                          <p:spTgt spid="7"/>
                                        </p:tgtEl>
                                        <p:attrNameLst>
                                          <p:attrName>fillcolor</p:attrName>
                                        </p:attrNameLst>
                                      </p:cBhvr>
                                      <p:to>
                                        <a:srgbClr val="252961"/>
                                      </p:to>
                                    </p:animClr>
                                    <p:set>
                                      <p:cBhvr>
                                        <p:cTn id="34" dur="100" fill="hold"/>
                                        <p:tgtEl>
                                          <p:spTgt spid="7"/>
                                        </p:tgtEl>
                                        <p:attrNameLst>
                                          <p:attrName>fill.type</p:attrName>
                                        </p:attrNameLst>
                                      </p:cBhvr>
                                      <p:to>
                                        <p:strVal val="solid"/>
                                      </p:to>
                                    </p:set>
                                    <p:set>
                                      <p:cBhvr>
                                        <p:cTn id="35" dur="100" fill="hold"/>
                                        <p:tgtEl>
                                          <p:spTgt spid="7"/>
                                        </p:tgtEl>
                                        <p:attrNameLst>
                                          <p:attrName>fill.on</p:attrName>
                                        </p:attrNameLst>
                                      </p:cBhvr>
                                      <p:to>
                                        <p:strVal val="true"/>
                                      </p:to>
                                    </p:set>
                                  </p:childTnLst>
                                </p:cTn>
                              </p:par>
                            </p:childTnLst>
                          </p:cTn>
                        </p:par>
                        <p:par>
                          <p:cTn id="36" fill="hold">
                            <p:stCondLst>
                              <p:cond delay="3500"/>
                            </p:stCondLst>
                            <p:childTnLst>
                              <p:par>
                                <p:cTn id="37" presetID="1" presetClass="emph" presetSubtype="2" fill="hold" nodeType="afterEffect">
                                  <p:stCondLst>
                                    <p:cond delay="0"/>
                                  </p:stCondLst>
                                  <p:childTnLst>
                                    <p:animClr clrSpc="rgb" dir="cw">
                                      <p:cBhvr>
                                        <p:cTn id="38" dur="100" fill="hold"/>
                                        <p:tgtEl>
                                          <p:spTgt spid="8"/>
                                        </p:tgtEl>
                                        <p:attrNameLst>
                                          <p:attrName>fillcolor</p:attrName>
                                        </p:attrNameLst>
                                      </p:cBhvr>
                                      <p:to>
                                        <a:srgbClr val="252961"/>
                                      </p:to>
                                    </p:animClr>
                                    <p:set>
                                      <p:cBhvr>
                                        <p:cTn id="39" dur="100" fill="hold"/>
                                        <p:tgtEl>
                                          <p:spTgt spid="8"/>
                                        </p:tgtEl>
                                        <p:attrNameLst>
                                          <p:attrName>fill.type</p:attrName>
                                        </p:attrNameLst>
                                      </p:cBhvr>
                                      <p:to>
                                        <p:strVal val="solid"/>
                                      </p:to>
                                    </p:set>
                                    <p:set>
                                      <p:cBhvr>
                                        <p:cTn id="40" dur="100" fill="hold"/>
                                        <p:tgtEl>
                                          <p:spTgt spid="8"/>
                                        </p:tgtEl>
                                        <p:attrNameLst>
                                          <p:attrName>fill.on</p:attrName>
                                        </p:attrNameLst>
                                      </p:cBhvr>
                                      <p:to>
                                        <p:strVal val="true"/>
                                      </p:to>
                                    </p:set>
                                  </p:childTnLst>
                                </p:cTn>
                              </p:par>
                            </p:childTnLst>
                          </p:cTn>
                        </p:par>
                        <p:par>
                          <p:cTn id="41" fill="hold">
                            <p:stCondLst>
                              <p:cond delay="4000"/>
                            </p:stCondLst>
                            <p:childTnLst>
                              <p:par>
                                <p:cTn id="42" presetID="1" presetClass="emph" presetSubtype="2" fill="hold" nodeType="afterEffect">
                                  <p:stCondLst>
                                    <p:cond delay="0"/>
                                  </p:stCondLst>
                                  <p:childTnLst>
                                    <p:animClr clrSpc="rgb" dir="cw">
                                      <p:cBhvr>
                                        <p:cTn id="43" dur="100" fill="hold"/>
                                        <p:tgtEl>
                                          <p:spTgt spid="9"/>
                                        </p:tgtEl>
                                        <p:attrNameLst>
                                          <p:attrName>fillcolor</p:attrName>
                                        </p:attrNameLst>
                                      </p:cBhvr>
                                      <p:to>
                                        <a:srgbClr val="252961"/>
                                      </p:to>
                                    </p:animClr>
                                    <p:set>
                                      <p:cBhvr>
                                        <p:cTn id="44" dur="100" fill="hold"/>
                                        <p:tgtEl>
                                          <p:spTgt spid="9"/>
                                        </p:tgtEl>
                                        <p:attrNameLst>
                                          <p:attrName>fill.type</p:attrName>
                                        </p:attrNameLst>
                                      </p:cBhvr>
                                      <p:to>
                                        <p:strVal val="solid"/>
                                      </p:to>
                                    </p:set>
                                    <p:set>
                                      <p:cBhvr>
                                        <p:cTn id="45" dur="100" fill="hold"/>
                                        <p:tgtEl>
                                          <p:spTgt spid="9"/>
                                        </p:tgtEl>
                                        <p:attrNameLst>
                                          <p:attrName>fill.on</p:attrName>
                                        </p:attrNameLst>
                                      </p:cBhvr>
                                      <p:to>
                                        <p:strVal val="true"/>
                                      </p:to>
                                    </p:set>
                                  </p:childTnLst>
                                </p:cTn>
                              </p:par>
                            </p:childTnLst>
                          </p:cTn>
                        </p:par>
                        <p:par>
                          <p:cTn id="46" fill="hold">
                            <p:stCondLst>
                              <p:cond delay="4500"/>
                            </p:stCondLst>
                            <p:childTnLst>
                              <p:par>
                                <p:cTn id="47" presetID="1" presetClass="emph" presetSubtype="2" fill="hold" nodeType="afterEffect">
                                  <p:stCondLst>
                                    <p:cond delay="0"/>
                                  </p:stCondLst>
                                  <p:childTnLst>
                                    <p:animClr clrSpc="rgb" dir="cw">
                                      <p:cBhvr>
                                        <p:cTn id="48" dur="100" fill="hold"/>
                                        <p:tgtEl>
                                          <p:spTgt spid="10"/>
                                        </p:tgtEl>
                                        <p:attrNameLst>
                                          <p:attrName>fillcolor</p:attrName>
                                        </p:attrNameLst>
                                      </p:cBhvr>
                                      <p:to>
                                        <a:srgbClr val="252961"/>
                                      </p:to>
                                    </p:animClr>
                                    <p:set>
                                      <p:cBhvr>
                                        <p:cTn id="49" dur="100" fill="hold"/>
                                        <p:tgtEl>
                                          <p:spTgt spid="10"/>
                                        </p:tgtEl>
                                        <p:attrNameLst>
                                          <p:attrName>fill.type</p:attrName>
                                        </p:attrNameLst>
                                      </p:cBhvr>
                                      <p:to>
                                        <p:strVal val="solid"/>
                                      </p:to>
                                    </p:set>
                                    <p:set>
                                      <p:cBhvr>
                                        <p:cTn id="50" dur="100" fill="hold"/>
                                        <p:tgtEl>
                                          <p:spTgt spid="10"/>
                                        </p:tgtEl>
                                        <p:attrNameLst>
                                          <p:attrName>fill.on</p:attrName>
                                        </p:attrNameLst>
                                      </p:cBhvr>
                                      <p:to>
                                        <p:strVal val="true"/>
                                      </p:to>
                                    </p:set>
                                  </p:childTnLst>
                                </p:cTn>
                              </p:par>
                            </p:childTnLst>
                          </p:cTn>
                        </p:par>
                        <p:par>
                          <p:cTn id="51" fill="hold">
                            <p:stCondLst>
                              <p:cond delay="5000"/>
                            </p:stCondLst>
                            <p:childTnLst>
                              <p:par>
                                <p:cTn id="52" presetID="1" presetClass="emph" presetSubtype="2" fill="hold" nodeType="afterEffect">
                                  <p:stCondLst>
                                    <p:cond delay="0"/>
                                  </p:stCondLst>
                                  <p:childTnLst>
                                    <p:animClr clrSpc="rgb" dir="cw">
                                      <p:cBhvr>
                                        <p:cTn id="53" dur="100" fill="hold"/>
                                        <p:tgtEl>
                                          <p:spTgt spid="11"/>
                                        </p:tgtEl>
                                        <p:attrNameLst>
                                          <p:attrName>fillcolor</p:attrName>
                                        </p:attrNameLst>
                                      </p:cBhvr>
                                      <p:to>
                                        <a:srgbClr val="252961"/>
                                      </p:to>
                                    </p:animClr>
                                    <p:set>
                                      <p:cBhvr>
                                        <p:cTn id="54" dur="100" fill="hold"/>
                                        <p:tgtEl>
                                          <p:spTgt spid="11"/>
                                        </p:tgtEl>
                                        <p:attrNameLst>
                                          <p:attrName>fill.type</p:attrName>
                                        </p:attrNameLst>
                                      </p:cBhvr>
                                      <p:to>
                                        <p:strVal val="solid"/>
                                      </p:to>
                                    </p:set>
                                    <p:set>
                                      <p:cBhvr>
                                        <p:cTn id="55" dur="100" fill="hold"/>
                                        <p:tgtEl>
                                          <p:spTgt spid="11"/>
                                        </p:tgtEl>
                                        <p:attrNameLst>
                                          <p:attrName>fill.on</p:attrName>
                                        </p:attrNameLst>
                                      </p:cBhvr>
                                      <p:to>
                                        <p:strVal val="true"/>
                                      </p:to>
                                    </p:set>
                                  </p:childTnLst>
                                </p:cTn>
                              </p:par>
                            </p:childTnLst>
                          </p:cTn>
                        </p:par>
                        <p:par>
                          <p:cTn id="56" fill="hold">
                            <p:stCondLst>
                              <p:cond delay="5500"/>
                            </p:stCondLst>
                            <p:childTnLst>
                              <p:par>
                                <p:cTn id="57" presetID="1" presetClass="emph" presetSubtype="2" fill="hold" nodeType="afterEffect">
                                  <p:stCondLst>
                                    <p:cond delay="0"/>
                                  </p:stCondLst>
                                  <p:childTnLst>
                                    <p:animClr clrSpc="rgb" dir="cw">
                                      <p:cBhvr>
                                        <p:cTn id="58" dur="100" fill="hold"/>
                                        <p:tgtEl>
                                          <p:spTgt spid="12"/>
                                        </p:tgtEl>
                                        <p:attrNameLst>
                                          <p:attrName>fillcolor</p:attrName>
                                        </p:attrNameLst>
                                      </p:cBhvr>
                                      <p:to>
                                        <a:srgbClr val="252961"/>
                                      </p:to>
                                    </p:animClr>
                                    <p:set>
                                      <p:cBhvr>
                                        <p:cTn id="59" dur="100" fill="hold"/>
                                        <p:tgtEl>
                                          <p:spTgt spid="12"/>
                                        </p:tgtEl>
                                        <p:attrNameLst>
                                          <p:attrName>fill.type</p:attrName>
                                        </p:attrNameLst>
                                      </p:cBhvr>
                                      <p:to>
                                        <p:strVal val="solid"/>
                                      </p:to>
                                    </p:set>
                                    <p:set>
                                      <p:cBhvr>
                                        <p:cTn id="60" dur="100" fill="hold"/>
                                        <p:tgtEl>
                                          <p:spTgt spid="12"/>
                                        </p:tgtEl>
                                        <p:attrNameLst>
                                          <p:attrName>fill.on</p:attrName>
                                        </p:attrNameLst>
                                      </p:cBhvr>
                                      <p:to>
                                        <p:strVal val="true"/>
                                      </p:to>
                                    </p:set>
                                  </p:childTnLst>
                                </p:cTn>
                              </p:par>
                            </p:childTnLst>
                          </p:cTn>
                        </p:par>
                        <p:par>
                          <p:cTn id="61" fill="hold">
                            <p:stCondLst>
                              <p:cond delay="6000"/>
                            </p:stCondLst>
                            <p:childTnLst>
                              <p:par>
                                <p:cTn id="62" presetID="1" presetClass="emph" presetSubtype="2" fill="hold" nodeType="afterEffect">
                                  <p:stCondLst>
                                    <p:cond delay="0"/>
                                  </p:stCondLst>
                                  <p:childTnLst>
                                    <p:animClr clrSpc="rgb" dir="cw">
                                      <p:cBhvr>
                                        <p:cTn id="63" dur="100" fill="hold"/>
                                        <p:tgtEl>
                                          <p:spTgt spid="13"/>
                                        </p:tgtEl>
                                        <p:attrNameLst>
                                          <p:attrName>fillcolor</p:attrName>
                                        </p:attrNameLst>
                                      </p:cBhvr>
                                      <p:to>
                                        <a:srgbClr val="252961"/>
                                      </p:to>
                                    </p:animClr>
                                    <p:set>
                                      <p:cBhvr>
                                        <p:cTn id="64" dur="100" fill="hold"/>
                                        <p:tgtEl>
                                          <p:spTgt spid="13"/>
                                        </p:tgtEl>
                                        <p:attrNameLst>
                                          <p:attrName>fill.type</p:attrName>
                                        </p:attrNameLst>
                                      </p:cBhvr>
                                      <p:to>
                                        <p:strVal val="solid"/>
                                      </p:to>
                                    </p:set>
                                    <p:set>
                                      <p:cBhvr>
                                        <p:cTn id="65" dur="100" fill="hold"/>
                                        <p:tgtEl>
                                          <p:spTgt spid="13"/>
                                        </p:tgtEl>
                                        <p:attrNameLst>
                                          <p:attrName>fill.on</p:attrName>
                                        </p:attrNameLst>
                                      </p:cBhvr>
                                      <p:to>
                                        <p:strVal val="true"/>
                                      </p:to>
                                    </p:set>
                                  </p:childTnLst>
                                </p:cTn>
                              </p:par>
                            </p:childTnLst>
                          </p:cTn>
                        </p:par>
                        <p:par>
                          <p:cTn id="66" fill="hold">
                            <p:stCondLst>
                              <p:cond delay="6500"/>
                            </p:stCondLst>
                            <p:childTnLst>
                              <p:par>
                                <p:cTn id="67" presetID="1" presetClass="emph" presetSubtype="2" fill="hold" nodeType="afterEffect">
                                  <p:stCondLst>
                                    <p:cond delay="0"/>
                                  </p:stCondLst>
                                  <p:childTnLst>
                                    <p:animClr clrSpc="rgb" dir="cw">
                                      <p:cBhvr>
                                        <p:cTn id="68" dur="100" fill="hold"/>
                                        <p:tgtEl>
                                          <p:spTgt spid="14"/>
                                        </p:tgtEl>
                                        <p:attrNameLst>
                                          <p:attrName>fillcolor</p:attrName>
                                        </p:attrNameLst>
                                      </p:cBhvr>
                                      <p:to>
                                        <a:srgbClr val="252961"/>
                                      </p:to>
                                    </p:animClr>
                                    <p:set>
                                      <p:cBhvr>
                                        <p:cTn id="69" dur="100" fill="hold"/>
                                        <p:tgtEl>
                                          <p:spTgt spid="14"/>
                                        </p:tgtEl>
                                        <p:attrNameLst>
                                          <p:attrName>fill.type</p:attrName>
                                        </p:attrNameLst>
                                      </p:cBhvr>
                                      <p:to>
                                        <p:strVal val="solid"/>
                                      </p:to>
                                    </p:set>
                                    <p:set>
                                      <p:cBhvr>
                                        <p:cTn id="70" dur="100" fill="hold"/>
                                        <p:tgtEl>
                                          <p:spTgt spid="14"/>
                                        </p:tgtEl>
                                        <p:attrNameLst>
                                          <p:attrName>fill.on</p:attrName>
                                        </p:attrNameLst>
                                      </p:cBhvr>
                                      <p:to>
                                        <p:strVal val="true"/>
                                      </p:to>
                                    </p:set>
                                  </p:childTnLst>
                                </p:cTn>
                              </p:par>
                            </p:childTnLst>
                          </p:cTn>
                        </p:par>
                        <p:par>
                          <p:cTn id="71" fill="hold">
                            <p:stCondLst>
                              <p:cond delay="7000"/>
                            </p:stCondLst>
                            <p:childTnLst>
                              <p:par>
                                <p:cTn id="72" presetID="1" presetClass="emph" presetSubtype="2" fill="hold" nodeType="afterEffect">
                                  <p:stCondLst>
                                    <p:cond delay="0"/>
                                  </p:stCondLst>
                                  <p:childTnLst>
                                    <p:animClr clrSpc="rgb" dir="cw">
                                      <p:cBhvr>
                                        <p:cTn id="73" dur="100" fill="hold"/>
                                        <p:tgtEl>
                                          <p:spTgt spid="15"/>
                                        </p:tgtEl>
                                        <p:attrNameLst>
                                          <p:attrName>fillcolor</p:attrName>
                                        </p:attrNameLst>
                                      </p:cBhvr>
                                      <p:to>
                                        <a:srgbClr val="252961"/>
                                      </p:to>
                                    </p:animClr>
                                    <p:set>
                                      <p:cBhvr>
                                        <p:cTn id="74" dur="100" fill="hold"/>
                                        <p:tgtEl>
                                          <p:spTgt spid="15"/>
                                        </p:tgtEl>
                                        <p:attrNameLst>
                                          <p:attrName>fill.type</p:attrName>
                                        </p:attrNameLst>
                                      </p:cBhvr>
                                      <p:to>
                                        <p:strVal val="solid"/>
                                      </p:to>
                                    </p:set>
                                    <p:set>
                                      <p:cBhvr>
                                        <p:cTn id="75" dur="100" fill="hold"/>
                                        <p:tgtEl>
                                          <p:spTgt spid="15"/>
                                        </p:tgtEl>
                                        <p:attrNameLst>
                                          <p:attrName>fill.on</p:attrName>
                                        </p:attrNameLst>
                                      </p:cBhvr>
                                      <p:to>
                                        <p:strVal val="true"/>
                                      </p:to>
                                    </p:set>
                                  </p:childTnLst>
                                </p:cTn>
                              </p:par>
                            </p:childTnLst>
                          </p:cTn>
                        </p:par>
                        <p:par>
                          <p:cTn id="76" fill="hold">
                            <p:stCondLst>
                              <p:cond delay="7500"/>
                            </p:stCondLst>
                            <p:childTnLst>
                              <p:par>
                                <p:cTn id="77" presetID="1" presetClass="emph" presetSubtype="2" fill="hold" nodeType="afterEffect">
                                  <p:stCondLst>
                                    <p:cond delay="0"/>
                                  </p:stCondLst>
                                  <p:childTnLst>
                                    <p:animClr clrSpc="rgb" dir="cw">
                                      <p:cBhvr>
                                        <p:cTn id="78" dur="100" fill="hold"/>
                                        <p:tgtEl>
                                          <p:spTgt spid="16"/>
                                        </p:tgtEl>
                                        <p:attrNameLst>
                                          <p:attrName>fillcolor</p:attrName>
                                        </p:attrNameLst>
                                      </p:cBhvr>
                                      <p:to>
                                        <a:srgbClr val="252961"/>
                                      </p:to>
                                    </p:animClr>
                                    <p:set>
                                      <p:cBhvr>
                                        <p:cTn id="79" dur="100" fill="hold"/>
                                        <p:tgtEl>
                                          <p:spTgt spid="16"/>
                                        </p:tgtEl>
                                        <p:attrNameLst>
                                          <p:attrName>fill.type</p:attrName>
                                        </p:attrNameLst>
                                      </p:cBhvr>
                                      <p:to>
                                        <p:strVal val="solid"/>
                                      </p:to>
                                    </p:set>
                                    <p:set>
                                      <p:cBhvr>
                                        <p:cTn id="80" dur="100" fill="hold"/>
                                        <p:tgtEl>
                                          <p:spTgt spid="16"/>
                                        </p:tgtEl>
                                        <p:attrNameLst>
                                          <p:attrName>fill.on</p:attrName>
                                        </p:attrNameLst>
                                      </p:cBhvr>
                                      <p:to>
                                        <p:strVal val="true"/>
                                      </p:to>
                                    </p:set>
                                  </p:childTnLst>
                                </p:cTn>
                              </p:par>
                            </p:childTnLst>
                          </p:cTn>
                        </p:par>
                        <p:par>
                          <p:cTn id="81" fill="hold">
                            <p:stCondLst>
                              <p:cond delay="8000"/>
                            </p:stCondLst>
                            <p:childTnLst>
                              <p:par>
                                <p:cTn id="82" presetID="1" presetClass="emph" presetSubtype="2" fill="hold" nodeType="afterEffect">
                                  <p:stCondLst>
                                    <p:cond delay="0"/>
                                  </p:stCondLst>
                                  <p:childTnLst>
                                    <p:animClr clrSpc="rgb" dir="cw">
                                      <p:cBhvr>
                                        <p:cTn id="83" dur="100" fill="hold"/>
                                        <p:tgtEl>
                                          <p:spTgt spid="17"/>
                                        </p:tgtEl>
                                        <p:attrNameLst>
                                          <p:attrName>fillcolor</p:attrName>
                                        </p:attrNameLst>
                                      </p:cBhvr>
                                      <p:to>
                                        <a:srgbClr val="252961"/>
                                      </p:to>
                                    </p:animClr>
                                    <p:set>
                                      <p:cBhvr>
                                        <p:cTn id="84" dur="100" fill="hold"/>
                                        <p:tgtEl>
                                          <p:spTgt spid="17"/>
                                        </p:tgtEl>
                                        <p:attrNameLst>
                                          <p:attrName>fill.type</p:attrName>
                                        </p:attrNameLst>
                                      </p:cBhvr>
                                      <p:to>
                                        <p:strVal val="solid"/>
                                      </p:to>
                                    </p:set>
                                    <p:set>
                                      <p:cBhvr>
                                        <p:cTn id="85" dur="100" fill="hold"/>
                                        <p:tgtEl>
                                          <p:spTgt spid="17"/>
                                        </p:tgtEl>
                                        <p:attrNameLst>
                                          <p:attrName>fill.on</p:attrName>
                                        </p:attrNameLst>
                                      </p:cBhvr>
                                      <p:to>
                                        <p:strVal val="true"/>
                                      </p:to>
                                    </p:set>
                                  </p:childTnLst>
                                </p:cTn>
                              </p:par>
                            </p:childTnLst>
                          </p:cTn>
                        </p:par>
                        <p:par>
                          <p:cTn id="86" fill="hold">
                            <p:stCondLst>
                              <p:cond delay="8500"/>
                            </p:stCondLst>
                            <p:childTnLst>
                              <p:par>
                                <p:cTn id="87" presetID="1" presetClass="emph" presetSubtype="2" fill="hold" nodeType="afterEffect">
                                  <p:stCondLst>
                                    <p:cond delay="0"/>
                                  </p:stCondLst>
                                  <p:childTnLst>
                                    <p:animClr clrSpc="rgb" dir="cw">
                                      <p:cBhvr>
                                        <p:cTn id="88" dur="100" fill="hold"/>
                                        <p:tgtEl>
                                          <p:spTgt spid="18"/>
                                        </p:tgtEl>
                                        <p:attrNameLst>
                                          <p:attrName>fillcolor</p:attrName>
                                        </p:attrNameLst>
                                      </p:cBhvr>
                                      <p:to>
                                        <a:srgbClr val="252961"/>
                                      </p:to>
                                    </p:animClr>
                                    <p:set>
                                      <p:cBhvr>
                                        <p:cTn id="89" dur="100" fill="hold"/>
                                        <p:tgtEl>
                                          <p:spTgt spid="18"/>
                                        </p:tgtEl>
                                        <p:attrNameLst>
                                          <p:attrName>fill.type</p:attrName>
                                        </p:attrNameLst>
                                      </p:cBhvr>
                                      <p:to>
                                        <p:strVal val="solid"/>
                                      </p:to>
                                    </p:set>
                                    <p:set>
                                      <p:cBhvr>
                                        <p:cTn id="90" dur="100" fill="hold"/>
                                        <p:tgtEl>
                                          <p:spTgt spid="18"/>
                                        </p:tgtEl>
                                        <p:attrNameLst>
                                          <p:attrName>fill.on</p:attrName>
                                        </p:attrNameLst>
                                      </p:cBhvr>
                                      <p:to>
                                        <p:strVal val="true"/>
                                      </p:to>
                                    </p:set>
                                  </p:childTnLst>
                                </p:cTn>
                              </p:par>
                            </p:childTnLst>
                          </p:cTn>
                        </p:par>
                        <p:par>
                          <p:cTn id="91" fill="hold">
                            <p:stCondLst>
                              <p:cond delay="9000"/>
                            </p:stCondLst>
                            <p:childTnLst>
                              <p:par>
                                <p:cTn id="92" presetID="1" presetClass="emph" presetSubtype="2" fill="hold" nodeType="afterEffect">
                                  <p:stCondLst>
                                    <p:cond delay="0"/>
                                  </p:stCondLst>
                                  <p:childTnLst>
                                    <p:animClr clrSpc="rgb" dir="cw">
                                      <p:cBhvr>
                                        <p:cTn id="93" dur="100" fill="hold"/>
                                        <p:tgtEl>
                                          <p:spTgt spid="19"/>
                                        </p:tgtEl>
                                        <p:attrNameLst>
                                          <p:attrName>fillcolor</p:attrName>
                                        </p:attrNameLst>
                                      </p:cBhvr>
                                      <p:to>
                                        <a:srgbClr val="252961"/>
                                      </p:to>
                                    </p:animClr>
                                    <p:set>
                                      <p:cBhvr>
                                        <p:cTn id="94" dur="100" fill="hold"/>
                                        <p:tgtEl>
                                          <p:spTgt spid="19"/>
                                        </p:tgtEl>
                                        <p:attrNameLst>
                                          <p:attrName>fill.type</p:attrName>
                                        </p:attrNameLst>
                                      </p:cBhvr>
                                      <p:to>
                                        <p:strVal val="solid"/>
                                      </p:to>
                                    </p:set>
                                    <p:set>
                                      <p:cBhvr>
                                        <p:cTn id="95" dur="100" fill="hold"/>
                                        <p:tgtEl>
                                          <p:spTgt spid="19"/>
                                        </p:tgtEl>
                                        <p:attrNameLst>
                                          <p:attrName>fill.on</p:attrName>
                                        </p:attrNameLst>
                                      </p:cBhvr>
                                      <p:to>
                                        <p:strVal val="true"/>
                                      </p:to>
                                    </p:set>
                                  </p:childTnLst>
                                </p:cTn>
                              </p:par>
                            </p:childTnLst>
                          </p:cTn>
                        </p:par>
                        <p:par>
                          <p:cTn id="96" fill="hold">
                            <p:stCondLst>
                              <p:cond delay="9500"/>
                            </p:stCondLst>
                            <p:childTnLst>
                              <p:par>
                                <p:cTn id="97" presetID="1" presetClass="emph" presetSubtype="2" fill="hold" nodeType="afterEffect">
                                  <p:stCondLst>
                                    <p:cond delay="0"/>
                                  </p:stCondLst>
                                  <p:childTnLst>
                                    <p:animClr clrSpc="rgb" dir="cw">
                                      <p:cBhvr>
                                        <p:cTn id="98" dur="100" fill="hold"/>
                                        <p:tgtEl>
                                          <p:spTgt spid="20"/>
                                        </p:tgtEl>
                                        <p:attrNameLst>
                                          <p:attrName>fillcolor</p:attrName>
                                        </p:attrNameLst>
                                      </p:cBhvr>
                                      <p:to>
                                        <a:srgbClr val="252961"/>
                                      </p:to>
                                    </p:animClr>
                                    <p:set>
                                      <p:cBhvr>
                                        <p:cTn id="99" dur="100" fill="hold"/>
                                        <p:tgtEl>
                                          <p:spTgt spid="20"/>
                                        </p:tgtEl>
                                        <p:attrNameLst>
                                          <p:attrName>fill.type</p:attrName>
                                        </p:attrNameLst>
                                      </p:cBhvr>
                                      <p:to>
                                        <p:strVal val="solid"/>
                                      </p:to>
                                    </p:set>
                                    <p:set>
                                      <p:cBhvr>
                                        <p:cTn id="100" dur="100" fill="hold"/>
                                        <p:tgtEl>
                                          <p:spTgt spid="20"/>
                                        </p:tgtEl>
                                        <p:attrNameLst>
                                          <p:attrName>fill.on</p:attrName>
                                        </p:attrNameLst>
                                      </p:cBhvr>
                                      <p:to>
                                        <p:strVal val="true"/>
                                      </p:to>
                                    </p:set>
                                  </p:childTnLst>
                                </p:cTn>
                              </p:par>
                            </p:childTnLst>
                          </p:cTn>
                        </p:par>
                        <p:par>
                          <p:cTn id="101" fill="hold">
                            <p:stCondLst>
                              <p:cond delay="10000"/>
                            </p:stCondLst>
                            <p:childTnLst>
                              <p:par>
                                <p:cTn id="102" presetID="1" presetClass="emph" presetSubtype="2" fill="hold" nodeType="afterEffect">
                                  <p:stCondLst>
                                    <p:cond delay="0"/>
                                  </p:stCondLst>
                                  <p:childTnLst>
                                    <p:animClr clrSpc="rgb" dir="cw">
                                      <p:cBhvr>
                                        <p:cTn id="103" dur="100" fill="hold"/>
                                        <p:tgtEl>
                                          <p:spTgt spid="21"/>
                                        </p:tgtEl>
                                        <p:attrNameLst>
                                          <p:attrName>fillcolor</p:attrName>
                                        </p:attrNameLst>
                                      </p:cBhvr>
                                      <p:to>
                                        <a:srgbClr val="252961"/>
                                      </p:to>
                                    </p:animClr>
                                    <p:set>
                                      <p:cBhvr>
                                        <p:cTn id="104" dur="100" fill="hold"/>
                                        <p:tgtEl>
                                          <p:spTgt spid="21"/>
                                        </p:tgtEl>
                                        <p:attrNameLst>
                                          <p:attrName>fill.type</p:attrName>
                                        </p:attrNameLst>
                                      </p:cBhvr>
                                      <p:to>
                                        <p:strVal val="solid"/>
                                      </p:to>
                                    </p:set>
                                    <p:set>
                                      <p:cBhvr>
                                        <p:cTn id="105" dur="100" fill="hold"/>
                                        <p:tgtEl>
                                          <p:spTgt spid="21"/>
                                        </p:tgtEl>
                                        <p:attrNameLst>
                                          <p:attrName>fill.on</p:attrName>
                                        </p:attrNameLst>
                                      </p:cBhvr>
                                      <p:to>
                                        <p:strVal val="true"/>
                                      </p:to>
                                    </p:set>
                                  </p:childTnLst>
                                </p:cTn>
                              </p:par>
                            </p:childTnLst>
                          </p:cTn>
                        </p:par>
                        <p:par>
                          <p:cTn id="106" fill="hold">
                            <p:stCondLst>
                              <p:cond delay="10500"/>
                            </p:stCondLst>
                            <p:childTnLst>
                              <p:par>
                                <p:cTn id="107" presetID="1" presetClass="emph" presetSubtype="2" fill="hold" nodeType="afterEffect">
                                  <p:stCondLst>
                                    <p:cond delay="0"/>
                                  </p:stCondLst>
                                  <p:childTnLst>
                                    <p:animClr clrSpc="rgb" dir="cw">
                                      <p:cBhvr>
                                        <p:cTn id="108" dur="100" fill="hold"/>
                                        <p:tgtEl>
                                          <p:spTgt spid="22"/>
                                        </p:tgtEl>
                                        <p:attrNameLst>
                                          <p:attrName>fillcolor</p:attrName>
                                        </p:attrNameLst>
                                      </p:cBhvr>
                                      <p:to>
                                        <a:srgbClr val="252961"/>
                                      </p:to>
                                    </p:animClr>
                                    <p:set>
                                      <p:cBhvr>
                                        <p:cTn id="109" dur="100" fill="hold"/>
                                        <p:tgtEl>
                                          <p:spTgt spid="22"/>
                                        </p:tgtEl>
                                        <p:attrNameLst>
                                          <p:attrName>fill.type</p:attrName>
                                        </p:attrNameLst>
                                      </p:cBhvr>
                                      <p:to>
                                        <p:strVal val="solid"/>
                                      </p:to>
                                    </p:set>
                                    <p:set>
                                      <p:cBhvr>
                                        <p:cTn id="110" dur="100" fill="hold"/>
                                        <p:tgtEl>
                                          <p:spTgt spid="22"/>
                                        </p:tgtEl>
                                        <p:attrNameLst>
                                          <p:attrName>fill.on</p:attrName>
                                        </p:attrNameLst>
                                      </p:cBhvr>
                                      <p:to>
                                        <p:strVal val="true"/>
                                      </p:to>
                                    </p:set>
                                  </p:childTnLst>
                                </p:cTn>
                              </p:par>
                            </p:childTnLst>
                          </p:cTn>
                        </p:par>
                        <p:par>
                          <p:cTn id="111" fill="hold">
                            <p:stCondLst>
                              <p:cond delay="11000"/>
                            </p:stCondLst>
                            <p:childTnLst>
                              <p:par>
                                <p:cTn id="112" presetID="1" presetClass="emph" presetSubtype="2" fill="hold" nodeType="afterEffect">
                                  <p:stCondLst>
                                    <p:cond delay="0"/>
                                  </p:stCondLst>
                                  <p:childTnLst>
                                    <p:animClr clrSpc="rgb" dir="cw">
                                      <p:cBhvr>
                                        <p:cTn id="113" dur="100" fill="hold"/>
                                        <p:tgtEl>
                                          <p:spTgt spid="23"/>
                                        </p:tgtEl>
                                        <p:attrNameLst>
                                          <p:attrName>fillcolor</p:attrName>
                                        </p:attrNameLst>
                                      </p:cBhvr>
                                      <p:to>
                                        <a:srgbClr val="252961"/>
                                      </p:to>
                                    </p:animClr>
                                    <p:set>
                                      <p:cBhvr>
                                        <p:cTn id="114" dur="100" fill="hold"/>
                                        <p:tgtEl>
                                          <p:spTgt spid="23"/>
                                        </p:tgtEl>
                                        <p:attrNameLst>
                                          <p:attrName>fill.type</p:attrName>
                                        </p:attrNameLst>
                                      </p:cBhvr>
                                      <p:to>
                                        <p:strVal val="solid"/>
                                      </p:to>
                                    </p:set>
                                    <p:set>
                                      <p:cBhvr>
                                        <p:cTn id="115" dur="100" fill="hold"/>
                                        <p:tgtEl>
                                          <p:spTgt spid="23"/>
                                        </p:tgtEl>
                                        <p:attrNameLst>
                                          <p:attrName>fill.on</p:attrName>
                                        </p:attrNameLst>
                                      </p:cBhvr>
                                      <p:to>
                                        <p:strVal val="true"/>
                                      </p:to>
                                    </p:set>
                                  </p:childTnLst>
                                </p:cTn>
                              </p:par>
                            </p:childTnLst>
                          </p:cTn>
                        </p:par>
                        <p:par>
                          <p:cTn id="116" fill="hold">
                            <p:stCondLst>
                              <p:cond delay="11500"/>
                            </p:stCondLst>
                            <p:childTnLst>
                              <p:par>
                                <p:cTn id="117" presetID="1" presetClass="emph" presetSubtype="2" fill="hold" nodeType="afterEffect">
                                  <p:stCondLst>
                                    <p:cond delay="0"/>
                                  </p:stCondLst>
                                  <p:childTnLst>
                                    <p:animClr clrSpc="rgb" dir="cw">
                                      <p:cBhvr>
                                        <p:cTn id="118" dur="100" fill="hold"/>
                                        <p:tgtEl>
                                          <p:spTgt spid="24"/>
                                        </p:tgtEl>
                                        <p:attrNameLst>
                                          <p:attrName>fillcolor</p:attrName>
                                        </p:attrNameLst>
                                      </p:cBhvr>
                                      <p:to>
                                        <a:srgbClr val="252961"/>
                                      </p:to>
                                    </p:animClr>
                                    <p:set>
                                      <p:cBhvr>
                                        <p:cTn id="119" dur="100" fill="hold"/>
                                        <p:tgtEl>
                                          <p:spTgt spid="24"/>
                                        </p:tgtEl>
                                        <p:attrNameLst>
                                          <p:attrName>fill.type</p:attrName>
                                        </p:attrNameLst>
                                      </p:cBhvr>
                                      <p:to>
                                        <p:strVal val="solid"/>
                                      </p:to>
                                    </p:set>
                                    <p:set>
                                      <p:cBhvr>
                                        <p:cTn id="120" dur="100" fill="hold"/>
                                        <p:tgtEl>
                                          <p:spTgt spid="24"/>
                                        </p:tgtEl>
                                        <p:attrNameLst>
                                          <p:attrName>fill.on</p:attrName>
                                        </p:attrNameLst>
                                      </p:cBhvr>
                                      <p:to>
                                        <p:strVal val="true"/>
                                      </p:to>
                                    </p:set>
                                  </p:childTnLst>
                                </p:cTn>
                              </p:par>
                            </p:childTnLst>
                          </p:cTn>
                        </p:par>
                        <p:par>
                          <p:cTn id="121" fill="hold">
                            <p:stCondLst>
                              <p:cond delay="12000"/>
                            </p:stCondLst>
                            <p:childTnLst>
                              <p:par>
                                <p:cTn id="122" presetID="1" presetClass="emph" presetSubtype="2" fill="hold" nodeType="afterEffect">
                                  <p:stCondLst>
                                    <p:cond delay="0"/>
                                  </p:stCondLst>
                                  <p:childTnLst>
                                    <p:animClr clrSpc="rgb" dir="cw">
                                      <p:cBhvr>
                                        <p:cTn id="123" dur="100" fill="hold"/>
                                        <p:tgtEl>
                                          <p:spTgt spid="25"/>
                                        </p:tgtEl>
                                        <p:attrNameLst>
                                          <p:attrName>fillcolor</p:attrName>
                                        </p:attrNameLst>
                                      </p:cBhvr>
                                      <p:to>
                                        <a:srgbClr val="252961"/>
                                      </p:to>
                                    </p:animClr>
                                    <p:set>
                                      <p:cBhvr>
                                        <p:cTn id="124" dur="100" fill="hold"/>
                                        <p:tgtEl>
                                          <p:spTgt spid="25"/>
                                        </p:tgtEl>
                                        <p:attrNameLst>
                                          <p:attrName>fill.type</p:attrName>
                                        </p:attrNameLst>
                                      </p:cBhvr>
                                      <p:to>
                                        <p:strVal val="solid"/>
                                      </p:to>
                                    </p:set>
                                    <p:set>
                                      <p:cBhvr>
                                        <p:cTn id="125" dur="100" fill="hold"/>
                                        <p:tgtEl>
                                          <p:spTgt spid="25"/>
                                        </p:tgtEl>
                                        <p:attrNameLst>
                                          <p:attrName>fill.on</p:attrName>
                                        </p:attrNameLst>
                                      </p:cBhvr>
                                      <p:to>
                                        <p:strVal val="true"/>
                                      </p:to>
                                    </p:set>
                                  </p:childTnLst>
                                </p:cTn>
                              </p:par>
                            </p:childTnLst>
                          </p:cTn>
                        </p:par>
                        <p:par>
                          <p:cTn id="126" fill="hold">
                            <p:stCondLst>
                              <p:cond delay="12500"/>
                            </p:stCondLst>
                            <p:childTnLst>
                              <p:par>
                                <p:cTn id="127" presetID="1" presetClass="emph" presetSubtype="2" fill="hold" nodeType="afterEffect">
                                  <p:stCondLst>
                                    <p:cond delay="0"/>
                                  </p:stCondLst>
                                  <p:childTnLst>
                                    <p:animClr clrSpc="rgb" dir="cw">
                                      <p:cBhvr>
                                        <p:cTn id="128" dur="100" fill="hold"/>
                                        <p:tgtEl>
                                          <p:spTgt spid="26"/>
                                        </p:tgtEl>
                                        <p:attrNameLst>
                                          <p:attrName>fillcolor</p:attrName>
                                        </p:attrNameLst>
                                      </p:cBhvr>
                                      <p:to>
                                        <a:srgbClr val="252961"/>
                                      </p:to>
                                    </p:animClr>
                                    <p:set>
                                      <p:cBhvr>
                                        <p:cTn id="129" dur="100" fill="hold"/>
                                        <p:tgtEl>
                                          <p:spTgt spid="26"/>
                                        </p:tgtEl>
                                        <p:attrNameLst>
                                          <p:attrName>fill.type</p:attrName>
                                        </p:attrNameLst>
                                      </p:cBhvr>
                                      <p:to>
                                        <p:strVal val="solid"/>
                                      </p:to>
                                    </p:set>
                                    <p:set>
                                      <p:cBhvr>
                                        <p:cTn id="130" dur="100" fill="hold"/>
                                        <p:tgtEl>
                                          <p:spTgt spid="26"/>
                                        </p:tgtEl>
                                        <p:attrNameLst>
                                          <p:attrName>fill.on</p:attrName>
                                        </p:attrNameLst>
                                      </p:cBhvr>
                                      <p:to>
                                        <p:strVal val="true"/>
                                      </p:to>
                                    </p:set>
                                  </p:childTnLst>
                                </p:cTn>
                              </p:par>
                            </p:childTnLst>
                          </p:cTn>
                        </p:par>
                        <p:par>
                          <p:cTn id="131" fill="hold">
                            <p:stCondLst>
                              <p:cond delay="13000"/>
                            </p:stCondLst>
                            <p:childTnLst>
                              <p:par>
                                <p:cTn id="132" presetID="1" presetClass="emph" presetSubtype="2" fill="hold" nodeType="afterEffect">
                                  <p:stCondLst>
                                    <p:cond delay="0"/>
                                  </p:stCondLst>
                                  <p:childTnLst>
                                    <p:animClr clrSpc="rgb" dir="cw">
                                      <p:cBhvr>
                                        <p:cTn id="133" dur="100" fill="hold"/>
                                        <p:tgtEl>
                                          <p:spTgt spid="27"/>
                                        </p:tgtEl>
                                        <p:attrNameLst>
                                          <p:attrName>fillcolor</p:attrName>
                                        </p:attrNameLst>
                                      </p:cBhvr>
                                      <p:to>
                                        <a:srgbClr val="252961"/>
                                      </p:to>
                                    </p:animClr>
                                    <p:set>
                                      <p:cBhvr>
                                        <p:cTn id="134" dur="100" fill="hold"/>
                                        <p:tgtEl>
                                          <p:spTgt spid="27"/>
                                        </p:tgtEl>
                                        <p:attrNameLst>
                                          <p:attrName>fill.type</p:attrName>
                                        </p:attrNameLst>
                                      </p:cBhvr>
                                      <p:to>
                                        <p:strVal val="solid"/>
                                      </p:to>
                                    </p:set>
                                    <p:set>
                                      <p:cBhvr>
                                        <p:cTn id="135" dur="100" fill="hold"/>
                                        <p:tgtEl>
                                          <p:spTgt spid="27"/>
                                        </p:tgtEl>
                                        <p:attrNameLst>
                                          <p:attrName>fill.on</p:attrName>
                                        </p:attrNameLst>
                                      </p:cBhvr>
                                      <p:to>
                                        <p:strVal val="true"/>
                                      </p:to>
                                    </p:set>
                                  </p:childTnLst>
                                </p:cTn>
                              </p:par>
                            </p:childTnLst>
                          </p:cTn>
                        </p:par>
                        <p:par>
                          <p:cTn id="136" fill="hold">
                            <p:stCondLst>
                              <p:cond delay="13500"/>
                            </p:stCondLst>
                            <p:childTnLst>
                              <p:par>
                                <p:cTn id="137" presetID="1" presetClass="emph" presetSubtype="2" fill="hold" nodeType="afterEffect">
                                  <p:stCondLst>
                                    <p:cond delay="0"/>
                                  </p:stCondLst>
                                  <p:childTnLst>
                                    <p:animClr clrSpc="rgb" dir="cw">
                                      <p:cBhvr>
                                        <p:cTn id="138" dur="100" fill="hold"/>
                                        <p:tgtEl>
                                          <p:spTgt spid="28"/>
                                        </p:tgtEl>
                                        <p:attrNameLst>
                                          <p:attrName>fillcolor</p:attrName>
                                        </p:attrNameLst>
                                      </p:cBhvr>
                                      <p:to>
                                        <a:srgbClr val="252961"/>
                                      </p:to>
                                    </p:animClr>
                                    <p:set>
                                      <p:cBhvr>
                                        <p:cTn id="139" dur="100" fill="hold"/>
                                        <p:tgtEl>
                                          <p:spTgt spid="28"/>
                                        </p:tgtEl>
                                        <p:attrNameLst>
                                          <p:attrName>fill.type</p:attrName>
                                        </p:attrNameLst>
                                      </p:cBhvr>
                                      <p:to>
                                        <p:strVal val="solid"/>
                                      </p:to>
                                    </p:set>
                                    <p:set>
                                      <p:cBhvr>
                                        <p:cTn id="140" dur="100" fill="hold"/>
                                        <p:tgtEl>
                                          <p:spTgt spid="28"/>
                                        </p:tgtEl>
                                        <p:attrNameLst>
                                          <p:attrName>fill.on</p:attrName>
                                        </p:attrNameLst>
                                      </p:cBhvr>
                                      <p:to>
                                        <p:strVal val="true"/>
                                      </p:to>
                                    </p:set>
                                  </p:childTnLst>
                                </p:cTn>
                              </p:par>
                            </p:childTnLst>
                          </p:cTn>
                        </p:par>
                        <p:par>
                          <p:cTn id="141" fill="hold">
                            <p:stCondLst>
                              <p:cond delay="14000"/>
                            </p:stCondLst>
                            <p:childTnLst>
                              <p:par>
                                <p:cTn id="142" presetID="1" presetClass="emph" presetSubtype="2" fill="hold" nodeType="afterEffect">
                                  <p:stCondLst>
                                    <p:cond delay="0"/>
                                  </p:stCondLst>
                                  <p:childTnLst>
                                    <p:animClr clrSpc="rgb" dir="cw">
                                      <p:cBhvr>
                                        <p:cTn id="143" dur="100" fill="hold"/>
                                        <p:tgtEl>
                                          <p:spTgt spid="29"/>
                                        </p:tgtEl>
                                        <p:attrNameLst>
                                          <p:attrName>fillcolor</p:attrName>
                                        </p:attrNameLst>
                                      </p:cBhvr>
                                      <p:to>
                                        <a:srgbClr val="252961"/>
                                      </p:to>
                                    </p:animClr>
                                    <p:set>
                                      <p:cBhvr>
                                        <p:cTn id="144" dur="100" fill="hold"/>
                                        <p:tgtEl>
                                          <p:spTgt spid="29"/>
                                        </p:tgtEl>
                                        <p:attrNameLst>
                                          <p:attrName>fill.type</p:attrName>
                                        </p:attrNameLst>
                                      </p:cBhvr>
                                      <p:to>
                                        <p:strVal val="solid"/>
                                      </p:to>
                                    </p:set>
                                    <p:set>
                                      <p:cBhvr>
                                        <p:cTn id="145" dur="100" fill="hold"/>
                                        <p:tgtEl>
                                          <p:spTgt spid="29"/>
                                        </p:tgtEl>
                                        <p:attrNameLst>
                                          <p:attrName>fill.on</p:attrName>
                                        </p:attrNameLst>
                                      </p:cBhvr>
                                      <p:to>
                                        <p:strVal val="true"/>
                                      </p:to>
                                    </p:set>
                                  </p:childTnLst>
                                </p:cTn>
                              </p:par>
                            </p:childTnLst>
                          </p:cTn>
                        </p:par>
                        <p:par>
                          <p:cTn id="146" fill="hold">
                            <p:stCondLst>
                              <p:cond delay="14500"/>
                            </p:stCondLst>
                            <p:childTnLst>
                              <p:par>
                                <p:cTn id="147" presetID="1" presetClass="emph" presetSubtype="2" fill="hold" nodeType="afterEffect">
                                  <p:stCondLst>
                                    <p:cond delay="0"/>
                                  </p:stCondLst>
                                  <p:childTnLst>
                                    <p:animClr clrSpc="rgb" dir="cw">
                                      <p:cBhvr>
                                        <p:cTn id="148" dur="100" fill="hold"/>
                                        <p:tgtEl>
                                          <p:spTgt spid="30"/>
                                        </p:tgtEl>
                                        <p:attrNameLst>
                                          <p:attrName>fillcolor</p:attrName>
                                        </p:attrNameLst>
                                      </p:cBhvr>
                                      <p:to>
                                        <a:srgbClr val="252961"/>
                                      </p:to>
                                    </p:animClr>
                                    <p:set>
                                      <p:cBhvr>
                                        <p:cTn id="149" dur="100" fill="hold"/>
                                        <p:tgtEl>
                                          <p:spTgt spid="30"/>
                                        </p:tgtEl>
                                        <p:attrNameLst>
                                          <p:attrName>fill.type</p:attrName>
                                        </p:attrNameLst>
                                      </p:cBhvr>
                                      <p:to>
                                        <p:strVal val="solid"/>
                                      </p:to>
                                    </p:set>
                                    <p:set>
                                      <p:cBhvr>
                                        <p:cTn id="150" dur="100" fill="hold"/>
                                        <p:tgtEl>
                                          <p:spTgt spid="30"/>
                                        </p:tgtEl>
                                        <p:attrNameLst>
                                          <p:attrName>fill.on</p:attrName>
                                        </p:attrNameLst>
                                      </p:cBhvr>
                                      <p:to>
                                        <p:strVal val="true"/>
                                      </p:to>
                                    </p:set>
                                  </p:childTnLst>
                                </p:cTn>
                              </p:par>
                            </p:childTnLst>
                          </p:cTn>
                        </p:par>
                        <p:par>
                          <p:cTn id="151" fill="hold">
                            <p:stCondLst>
                              <p:cond delay="15000"/>
                            </p:stCondLst>
                            <p:childTnLst>
                              <p:par>
                                <p:cTn id="152" presetID="1" presetClass="emph" presetSubtype="2" fill="hold" nodeType="afterEffect">
                                  <p:stCondLst>
                                    <p:cond delay="0"/>
                                  </p:stCondLst>
                                  <p:childTnLst>
                                    <p:animClr clrSpc="rgb" dir="cw">
                                      <p:cBhvr>
                                        <p:cTn id="153" dur="100" fill="hold"/>
                                        <p:tgtEl>
                                          <p:spTgt spid="31"/>
                                        </p:tgtEl>
                                        <p:attrNameLst>
                                          <p:attrName>fillcolor</p:attrName>
                                        </p:attrNameLst>
                                      </p:cBhvr>
                                      <p:to>
                                        <a:srgbClr val="252961"/>
                                      </p:to>
                                    </p:animClr>
                                    <p:set>
                                      <p:cBhvr>
                                        <p:cTn id="154" dur="100" fill="hold"/>
                                        <p:tgtEl>
                                          <p:spTgt spid="31"/>
                                        </p:tgtEl>
                                        <p:attrNameLst>
                                          <p:attrName>fill.type</p:attrName>
                                        </p:attrNameLst>
                                      </p:cBhvr>
                                      <p:to>
                                        <p:strVal val="solid"/>
                                      </p:to>
                                    </p:set>
                                    <p:set>
                                      <p:cBhvr>
                                        <p:cTn id="155" dur="100" fill="hold"/>
                                        <p:tgtEl>
                                          <p:spTgt spid="31"/>
                                        </p:tgtEl>
                                        <p:attrNameLst>
                                          <p:attrName>fill.on</p:attrName>
                                        </p:attrNameLst>
                                      </p:cBhvr>
                                      <p:to>
                                        <p:strVal val="true"/>
                                      </p:to>
                                    </p:set>
                                  </p:childTnLst>
                                </p:cTn>
                              </p:par>
                            </p:childTnLst>
                          </p:cTn>
                        </p:par>
                        <p:par>
                          <p:cTn id="156" fill="hold">
                            <p:stCondLst>
                              <p:cond delay="15500"/>
                            </p:stCondLst>
                            <p:childTnLst>
                              <p:par>
                                <p:cTn id="157" presetID="1" presetClass="emph" presetSubtype="2" fill="hold" nodeType="afterEffect">
                                  <p:stCondLst>
                                    <p:cond delay="0"/>
                                  </p:stCondLst>
                                  <p:childTnLst>
                                    <p:animClr clrSpc="rgb" dir="cw">
                                      <p:cBhvr>
                                        <p:cTn id="158" dur="100" fill="hold"/>
                                        <p:tgtEl>
                                          <p:spTgt spid="32"/>
                                        </p:tgtEl>
                                        <p:attrNameLst>
                                          <p:attrName>fillcolor</p:attrName>
                                        </p:attrNameLst>
                                      </p:cBhvr>
                                      <p:to>
                                        <a:srgbClr val="252961"/>
                                      </p:to>
                                    </p:animClr>
                                    <p:set>
                                      <p:cBhvr>
                                        <p:cTn id="159" dur="100" fill="hold"/>
                                        <p:tgtEl>
                                          <p:spTgt spid="32"/>
                                        </p:tgtEl>
                                        <p:attrNameLst>
                                          <p:attrName>fill.type</p:attrName>
                                        </p:attrNameLst>
                                      </p:cBhvr>
                                      <p:to>
                                        <p:strVal val="solid"/>
                                      </p:to>
                                    </p:set>
                                    <p:set>
                                      <p:cBhvr>
                                        <p:cTn id="160" dur="100" fill="hold"/>
                                        <p:tgtEl>
                                          <p:spTgt spid="32"/>
                                        </p:tgtEl>
                                        <p:attrNameLst>
                                          <p:attrName>fill.on</p:attrName>
                                        </p:attrNameLst>
                                      </p:cBhvr>
                                      <p:to>
                                        <p:strVal val="true"/>
                                      </p:to>
                                    </p:set>
                                  </p:childTnLst>
                                </p:cTn>
                              </p:par>
                            </p:childTnLst>
                          </p:cTn>
                        </p:par>
                        <p:par>
                          <p:cTn id="161" fill="hold">
                            <p:stCondLst>
                              <p:cond delay="16000"/>
                            </p:stCondLst>
                            <p:childTnLst>
                              <p:par>
                                <p:cTn id="162" presetID="1" presetClass="emph" presetSubtype="2" fill="hold" nodeType="afterEffect">
                                  <p:stCondLst>
                                    <p:cond delay="0"/>
                                  </p:stCondLst>
                                  <p:childTnLst>
                                    <p:animClr clrSpc="rgb" dir="cw">
                                      <p:cBhvr>
                                        <p:cTn id="163" dur="100" fill="hold"/>
                                        <p:tgtEl>
                                          <p:spTgt spid="33"/>
                                        </p:tgtEl>
                                        <p:attrNameLst>
                                          <p:attrName>fillcolor</p:attrName>
                                        </p:attrNameLst>
                                      </p:cBhvr>
                                      <p:to>
                                        <a:srgbClr val="252961"/>
                                      </p:to>
                                    </p:animClr>
                                    <p:set>
                                      <p:cBhvr>
                                        <p:cTn id="164" dur="100" fill="hold"/>
                                        <p:tgtEl>
                                          <p:spTgt spid="33"/>
                                        </p:tgtEl>
                                        <p:attrNameLst>
                                          <p:attrName>fill.type</p:attrName>
                                        </p:attrNameLst>
                                      </p:cBhvr>
                                      <p:to>
                                        <p:strVal val="solid"/>
                                      </p:to>
                                    </p:set>
                                    <p:set>
                                      <p:cBhvr>
                                        <p:cTn id="165" dur="100" fill="hold"/>
                                        <p:tgtEl>
                                          <p:spTgt spid="33"/>
                                        </p:tgtEl>
                                        <p:attrNameLst>
                                          <p:attrName>fill.on</p:attrName>
                                        </p:attrNameLst>
                                      </p:cBhvr>
                                      <p:to>
                                        <p:strVal val="true"/>
                                      </p:to>
                                    </p:set>
                                  </p:childTnLst>
                                </p:cTn>
                              </p:par>
                            </p:childTnLst>
                          </p:cTn>
                        </p:par>
                        <p:par>
                          <p:cTn id="166" fill="hold">
                            <p:stCondLst>
                              <p:cond delay="16500"/>
                            </p:stCondLst>
                            <p:childTnLst>
                              <p:par>
                                <p:cTn id="167" presetID="1" presetClass="emph" presetSubtype="2" fill="hold" nodeType="afterEffect">
                                  <p:stCondLst>
                                    <p:cond delay="0"/>
                                  </p:stCondLst>
                                  <p:childTnLst>
                                    <p:animClr clrSpc="rgb" dir="cw">
                                      <p:cBhvr>
                                        <p:cTn id="168" dur="100" fill="hold"/>
                                        <p:tgtEl>
                                          <p:spTgt spid="34"/>
                                        </p:tgtEl>
                                        <p:attrNameLst>
                                          <p:attrName>fillcolor</p:attrName>
                                        </p:attrNameLst>
                                      </p:cBhvr>
                                      <p:to>
                                        <a:srgbClr val="252961"/>
                                      </p:to>
                                    </p:animClr>
                                    <p:set>
                                      <p:cBhvr>
                                        <p:cTn id="169" dur="100" fill="hold"/>
                                        <p:tgtEl>
                                          <p:spTgt spid="34"/>
                                        </p:tgtEl>
                                        <p:attrNameLst>
                                          <p:attrName>fill.type</p:attrName>
                                        </p:attrNameLst>
                                      </p:cBhvr>
                                      <p:to>
                                        <p:strVal val="solid"/>
                                      </p:to>
                                    </p:set>
                                    <p:set>
                                      <p:cBhvr>
                                        <p:cTn id="170" dur="100" fill="hold"/>
                                        <p:tgtEl>
                                          <p:spTgt spid="34"/>
                                        </p:tgtEl>
                                        <p:attrNameLst>
                                          <p:attrName>fill.on</p:attrName>
                                        </p:attrNameLst>
                                      </p:cBhvr>
                                      <p:to>
                                        <p:strVal val="true"/>
                                      </p:to>
                                    </p:set>
                                  </p:childTnLst>
                                </p:cTn>
                              </p:par>
                            </p:childTnLst>
                          </p:cTn>
                        </p:par>
                        <p:par>
                          <p:cTn id="171" fill="hold">
                            <p:stCondLst>
                              <p:cond delay="17000"/>
                            </p:stCondLst>
                            <p:childTnLst>
                              <p:par>
                                <p:cTn id="172" presetID="1" presetClass="emph" presetSubtype="2" fill="hold" nodeType="afterEffect">
                                  <p:stCondLst>
                                    <p:cond delay="0"/>
                                  </p:stCondLst>
                                  <p:childTnLst>
                                    <p:animClr clrSpc="rgb" dir="cw">
                                      <p:cBhvr>
                                        <p:cTn id="173" dur="100" fill="hold"/>
                                        <p:tgtEl>
                                          <p:spTgt spid="35"/>
                                        </p:tgtEl>
                                        <p:attrNameLst>
                                          <p:attrName>fillcolor</p:attrName>
                                        </p:attrNameLst>
                                      </p:cBhvr>
                                      <p:to>
                                        <a:srgbClr val="252961"/>
                                      </p:to>
                                    </p:animClr>
                                    <p:set>
                                      <p:cBhvr>
                                        <p:cTn id="174" dur="100" fill="hold"/>
                                        <p:tgtEl>
                                          <p:spTgt spid="35"/>
                                        </p:tgtEl>
                                        <p:attrNameLst>
                                          <p:attrName>fill.type</p:attrName>
                                        </p:attrNameLst>
                                      </p:cBhvr>
                                      <p:to>
                                        <p:strVal val="solid"/>
                                      </p:to>
                                    </p:set>
                                    <p:set>
                                      <p:cBhvr>
                                        <p:cTn id="175" dur="100" fill="hold"/>
                                        <p:tgtEl>
                                          <p:spTgt spid="35"/>
                                        </p:tgtEl>
                                        <p:attrNameLst>
                                          <p:attrName>fill.on</p:attrName>
                                        </p:attrNameLst>
                                      </p:cBhvr>
                                      <p:to>
                                        <p:strVal val="true"/>
                                      </p:to>
                                    </p:set>
                                  </p:childTnLst>
                                </p:cTn>
                              </p:par>
                            </p:childTnLst>
                          </p:cTn>
                        </p:par>
                        <p:par>
                          <p:cTn id="176" fill="hold">
                            <p:stCondLst>
                              <p:cond delay="17500"/>
                            </p:stCondLst>
                            <p:childTnLst>
                              <p:par>
                                <p:cTn id="177" presetID="1" presetClass="emph" presetSubtype="2" fill="hold" nodeType="afterEffect">
                                  <p:stCondLst>
                                    <p:cond delay="0"/>
                                  </p:stCondLst>
                                  <p:childTnLst>
                                    <p:animClr clrSpc="rgb" dir="cw">
                                      <p:cBhvr>
                                        <p:cTn id="178" dur="100" fill="hold"/>
                                        <p:tgtEl>
                                          <p:spTgt spid="36"/>
                                        </p:tgtEl>
                                        <p:attrNameLst>
                                          <p:attrName>fillcolor</p:attrName>
                                        </p:attrNameLst>
                                      </p:cBhvr>
                                      <p:to>
                                        <a:srgbClr val="252961"/>
                                      </p:to>
                                    </p:animClr>
                                    <p:set>
                                      <p:cBhvr>
                                        <p:cTn id="179" dur="100" fill="hold"/>
                                        <p:tgtEl>
                                          <p:spTgt spid="36"/>
                                        </p:tgtEl>
                                        <p:attrNameLst>
                                          <p:attrName>fill.type</p:attrName>
                                        </p:attrNameLst>
                                      </p:cBhvr>
                                      <p:to>
                                        <p:strVal val="solid"/>
                                      </p:to>
                                    </p:set>
                                    <p:set>
                                      <p:cBhvr>
                                        <p:cTn id="180" dur="100" fill="hold"/>
                                        <p:tgtEl>
                                          <p:spTgt spid="36"/>
                                        </p:tgtEl>
                                        <p:attrNameLst>
                                          <p:attrName>fill.on</p:attrName>
                                        </p:attrNameLst>
                                      </p:cBhvr>
                                      <p:to>
                                        <p:strVal val="true"/>
                                      </p:to>
                                    </p:set>
                                  </p:childTnLst>
                                </p:cTn>
                              </p:par>
                            </p:childTnLst>
                          </p:cTn>
                        </p:par>
                        <p:par>
                          <p:cTn id="181" fill="hold">
                            <p:stCondLst>
                              <p:cond delay="18000"/>
                            </p:stCondLst>
                            <p:childTnLst>
                              <p:par>
                                <p:cTn id="182" presetID="1" presetClass="emph" presetSubtype="2" fill="hold" nodeType="afterEffect">
                                  <p:stCondLst>
                                    <p:cond delay="0"/>
                                  </p:stCondLst>
                                  <p:childTnLst>
                                    <p:animClr clrSpc="rgb" dir="cw">
                                      <p:cBhvr>
                                        <p:cTn id="183" dur="100" fill="hold"/>
                                        <p:tgtEl>
                                          <p:spTgt spid="37"/>
                                        </p:tgtEl>
                                        <p:attrNameLst>
                                          <p:attrName>fillcolor</p:attrName>
                                        </p:attrNameLst>
                                      </p:cBhvr>
                                      <p:to>
                                        <a:srgbClr val="252961"/>
                                      </p:to>
                                    </p:animClr>
                                    <p:set>
                                      <p:cBhvr>
                                        <p:cTn id="184" dur="100" fill="hold"/>
                                        <p:tgtEl>
                                          <p:spTgt spid="37"/>
                                        </p:tgtEl>
                                        <p:attrNameLst>
                                          <p:attrName>fill.type</p:attrName>
                                        </p:attrNameLst>
                                      </p:cBhvr>
                                      <p:to>
                                        <p:strVal val="solid"/>
                                      </p:to>
                                    </p:set>
                                    <p:set>
                                      <p:cBhvr>
                                        <p:cTn id="185" dur="100" fill="hold"/>
                                        <p:tgtEl>
                                          <p:spTgt spid="37"/>
                                        </p:tgtEl>
                                        <p:attrNameLst>
                                          <p:attrName>fill.on</p:attrName>
                                        </p:attrNameLst>
                                      </p:cBhvr>
                                      <p:to>
                                        <p:strVal val="true"/>
                                      </p:to>
                                    </p:set>
                                  </p:childTnLst>
                                </p:cTn>
                              </p:par>
                            </p:childTnLst>
                          </p:cTn>
                        </p:par>
                        <p:par>
                          <p:cTn id="186" fill="hold">
                            <p:stCondLst>
                              <p:cond delay="18500"/>
                            </p:stCondLst>
                            <p:childTnLst>
                              <p:par>
                                <p:cTn id="187" presetID="1" presetClass="emph" presetSubtype="2" fill="hold" nodeType="afterEffect">
                                  <p:stCondLst>
                                    <p:cond delay="0"/>
                                  </p:stCondLst>
                                  <p:childTnLst>
                                    <p:animClr clrSpc="rgb" dir="cw">
                                      <p:cBhvr>
                                        <p:cTn id="188" dur="100" fill="hold"/>
                                        <p:tgtEl>
                                          <p:spTgt spid="38"/>
                                        </p:tgtEl>
                                        <p:attrNameLst>
                                          <p:attrName>fillcolor</p:attrName>
                                        </p:attrNameLst>
                                      </p:cBhvr>
                                      <p:to>
                                        <a:srgbClr val="252961"/>
                                      </p:to>
                                    </p:animClr>
                                    <p:set>
                                      <p:cBhvr>
                                        <p:cTn id="189" dur="100" fill="hold"/>
                                        <p:tgtEl>
                                          <p:spTgt spid="38"/>
                                        </p:tgtEl>
                                        <p:attrNameLst>
                                          <p:attrName>fill.type</p:attrName>
                                        </p:attrNameLst>
                                      </p:cBhvr>
                                      <p:to>
                                        <p:strVal val="solid"/>
                                      </p:to>
                                    </p:set>
                                    <p:set>
                                      <p:cBhvr>
                                        <p:cTn id="190" dur="100" fill="hold"/>
                                        <p:tgtEl>
                                          <p:spTgt spid="38"/>
                                        </p:tgtEl>
                                        <p:attrNameLst>
                                          <p:attrName>fill.on</p:attrName>
                                        </p:attrNameLst>
                                      </p:cBhvr>
                                      <p:to>
                                        <p:strVal val="true"/>
                                      </p:to>
                                    </p:set>
                                  </p:childTnLst>
                                </p:cTn>
                              </p:par>
                            </p:childTnLst>
                          </p:cTn>
                        </p:par>
                        <p:par>
                          <p:cTn id="191" fill="hold">
                            <p:stCondLst>
                              <p:cond delay="19000"/>
                            </p:stCondLst>
                            <p:childTnLst>
                              <p:par>
                                <p:cTn id="192" presetID="1" presetClass="emph" presetSubtype="2" fill="hold" nodeType="afterEffect">
                                  <p:stCondLst>
                                    <p:cond delay="0"/>
                                  </p:stCondLst>
                                  <p:childTnLst>
                                    <p:animClr clrSpc="rgb" dir="cw">
                                      <p:cBhvr>
                                        <p:cTn id="193" dur="100" fill="hold"/>
                                        <p:tgtEl>
                                          <p:spTgt spid="39"/>
                                        </p:tgtEl>
                                        <p:attrNameLst>
                                          <p:attrName>fillcolor</p:attrName>
                                        </p:attrNameLst>
                                      </p:cBhvr>
                                      <p:to>
                                        <a:srgbClr val="252961"/>
                                      </p:to>
                                    </p:animClr>
                                    <p:set>
                                      <p:cBhvr>
                                        <p:cTn id="194" dur="100" fill="hold"/>
                                        <p:tgtEl>
                                          <p:spTgt spid="39"/>
                                        </p:tgtEl>
                                        <p:attrNameLst>
                                          <p:attrName>fill.type</p:attrName>
                                        </p:attrNameLst>
                                      </p:cBhvr>
                                      <p:to>
                                        <p:strVal val="solid"/>
                                      </p:to>
                                    </p:set>
                                    <p:set>
                                      <p:cBhvr>
                                        <p:cTn id="195" dur="100" fill="hold"/>
                                        <p:tgtEl>
                                          <p:spTgt spid="39"/>
                                        </p:tgtEl>
                                        <p:attrNameLst>
                                          <p:attrName>fill.on</p:attrName>
                                        </p:attrNameLst>
                                      </p:cBhvr>
                                      <p:to>
                                        <p:strVal val="true"/>
                                      </p:to>
                                    </p:set>
                                  </p:childTnLst>
                                </p:cTn>
                              </p:par>
                            </p:childTnLst>
                          </p:cTn>
                        </p:par>
                        <p:par>
                          <p:cTn id="196" fill="hold">
                            <p:stCondLst>
                              <p:cond delay="19500"/>
                            </p:stCondLst>
                            <p:childTnLst>
                              <p:par>
                                <p:cTn id="197" presetID="1" presetClass="emph" presetSubtype="2" fill="hold" nodeType="afterEffect">
                                  <p:stCondLst>
                                    <p:cond delay="0"/>
                                  </p:stCondLst>
                                  <p:childTnLst>
                                    <p:animClr clrSpc="rgb" dir="cw">
                                      <p:cBhvr>
                                        <p:cTn id="198" dur="100" fill="hold"/>
                                        <p:tgtEl>
                                          <p:spTgt spid="40"/>
                                        </p:tgtEl>
                                        <p:attrNameLst>
                                          <p:attrName>fillcolor</p:attrName>
                                        </p:attrNameLst>
                                      </p:cBhvr>
                                      <p:to>
                                        <a:srgbClr val="252961"/>
                                      </p:to>
                                    </p:animClr>
                                    <p:set>
                                      <p:cBhvr>
                                        <p:cTn id="199" dur="100" fill="hold"/>
                                        <p:tgtEl>
                                          <p:spTgt spid="40"/>
                                        </p:tgtEl>
                                        <p:attrNameLst>
                                          <p:attrName>fill.type</p:attrName>
                                        </p:attrNameLst>
                                      </p:cBhvr>
                                      <p:to>
                                        <p:strVal val="solid"/>
                                      </p:to>
                                    </p:set>
                                    <p:set>
                                      <p:cBhvr>
                                        <p:cTn id="200" dur="100" fill="hold"/>
                                        <p:tgtEl>
                                          <p:spTgt spid="40"/>
                                        </p:tgtEl>
                                        <p:attrNameLst>
                                          <p:attrName>fill.on</p:attrName>
                                        </p:attrNameLst>
                                      </p:cBhvr>
                                      <p:to>
                                        <p:strVal val="true"/>
                                      </p:to>
                                    </p:set>
                                  </p:childTnLst>
                                </p:cTn>
                              </p:par>
                            </p:childTnLst>
                          </p:cTn>
                        </p:par>
                        <p:par>
                          <p:cTn id="201" fill="hold">
                            <p:stCondLst>
                              <p:cond delay="20000"/>
                            </p:stCondLst>
                            <p:childTnLst>
                              <p:par>
                                <p:cTn id="202" presetID="1" presetClass="emph" presetSubtype="2" fill="hold" nodeType="afterEffect">
                                  <p:stCondLst>
                                    <p:cond delay="0"/>
                                  </p:stCondLst>
                                  <p:childTnLst>
                                    <p:animClr clrSpc="rgb" dir="cw">
                                      <p:cBhvr>
                                        <p:cTn id="203" dur="100" fill="hold"/>
                                        <p:tgtEl>
                                          <p:spTgt spid="41"/>
                                        </p:tgtEl>
                                        <p:attrNameLst>
                                          <p:attrName>fillcolor</p:attrName>
                                        </p:attrNameLst>
                                      </p:cBhvr>
                                      <p:to>
                                        <a:srgbClr val="252961"/>
                                      </p:to>
                                    </p:animClr>
                                    <p:set>
                                      <p:cBhvr>
                                        <p:cTn id="204" dur="100" fill="hold"/>
                                        <p:tgtEl>
                                          <p:spTgt spid="41"/>
                                        </p:tgtEl>
                                        <p:attrNameLst>
                                          <p:attrName>fill.type</p:attrName>
                                        </p:attrNameLst>
                                      </p:cBhvr>
                                      <p:to>
                                        <p:strVal val="solid"/>
                                      </p:to>
                                    </p:set>
                                    <p:set>
                                      <p:cBhvr>
                                        <p:cTn id="205" dur="100" fill="hold"/>
                                        <p:tgtEl>
                                          <p:spTgt spid="41"/>
                                        </p:tgtEl>
                                        <p:attrNameLst>
                                          <p:attrName>fill.on</p:attrName>
                                        </p:attrNameLst>
                                      </p:cBhvr>
                                      <p:to>
                                        <p:strVal val="true"/>
                                      </p:to>
                                    </p:set>
                                  </p:childTnLst>
                                </p:cTn>
                              </p:par>
                            </p:childTnLst>
                          </p:cTn>
                        </p:par>
                        <p:par>
                          <p:cTn id="206" fill="hold">
                            <p:stCondLst>
                              <p:cond delay="20500"/>
                            </p:stCondLst>
                            <p:childTnLst>
                              <p:par>
                                <p:cTn id="207" presetID="1" presetClass="emph" presetSubtype="2" fill="hold" nodeType="afterEffect">
                                  <p:stCondLst>
                                    <p:cond delay="0"/>
                                  </p:stCondLst>
                                  <p:childTnLst>
                                    <p:animClr clrSpc="rgb" dir="cw">
                                      <p:cBhvr>
                                        <p:cTn id="208" dur="100" fill="hold"/>
                                        <p:tgtEl>
                                          <p:spTgt spid="42"/>
                                        </p:tgtEl>
                                        <p:attrNameLst>
                                          <p:attrName>fillcolor</p:attrName>
                                        </p:attrNameLst>
                                      </p:cBhvr>
                                      <p:to>
                                        <a:srgbClr val="252961"/>
                                      </p:to>
                                    </p:animClr>
                                    <p:set>
                                      <p:cBhvr>
                                        <p:cTn id="209" dur="100" fill="hold"/>
                                        <p:tgtEl>
                                          <p:spTgt spid="42"/>
                                        </p:tgtEl>
                                        <p:attrNameLst>
                                          <p:attrName>fill.type</p:attrName>
                                        </p:attrNameLst>
                                      </p:cBhvr>
                                      <p:to>
                                        <p:strVal val="solid"/>
                                      </p:to>
                                    </p:set>
                                    <p:set>
                                      <p:cBhvr>
                                        <p:cTn id="210" dur="100" fill="hold"/>
                                        <p:tgtEl>
                                          <p:spTgt spid="42"/>
                                        </p:tgtEl>
                                        <p:attrNameLst>
                                          <p:attrName>fill.on</p:attrName>
                                        </p:attrNameLst>
                                      </p:cBhvr>
                                      <p:to>
                                        <p:strVal val="true"/>
                                      </p:to>
                                    </p:set>
                                  </p:childTnLst>
                                </p:cTn>
                              </p:par>
                            </p:childTnLst>
                          </p:cTn>
                        </p:par>
                        <p:par>
                          <p:cTn id="211" fill="hold">
                            <p:stCondLst>
                              <p:cond delay="21000"/>
                            </p:stCondLst>
                            <p:childTnLst>
                              <p:par>
                                <p:cTn id="212" presetID="1" presetClass="emph" presetSubtype="2" fill="hold" nodeType="afterEffect">
                                  <p:stCondLst>
                                    <p:cond delay="0"/>
                                  </p:stCondLst>
                                  <p:childTnLst>
                                    <p:animClr clrSpc="rgb" dir="cw">
                                      <p:cBhvr>
                                        <p:cTn id="213" dur="100" fill="hold"/>
                                        <p:tgtEl>
                                          <p:spTgt spid="43"/>
                                        </p:tgtEl>
                                        <p:attrNameLst>
                                          <p:attrName>fillcolor</p:attrName>
                                        </p:attrNameLst>
                                      </p:cBhvr>
                                      <p:to>
                                        <a:srgbClr val="252961"/>
                                      </p:to>
                                    </p:animClr>
                                    <p:set>
                                      <p:cBhvr>
                                        <p:cTn id="214" dur="100" fill="hold"/>
                                        <p:tgtEl>
                                          <p:spTgt spid="43"/>
                                        </p:tgtEl>
                                        <p:attrNameLst>
                                          <p:attrName>fill.type</p:attrName>
                                        </p:attrNameLst>
                                      </p:cBhvr>
                                      <p:to>
                                        <p:strVal val="solid"/>
                                      </p:to>
                                    </p:set>
                                    <p:set>
                                      <p:cBhvr>
                                        <p:cTn id="215" dur="100" fill="hold"/>
                                        <p:tgtEl>
                                          <p:spTgt spid="43"/>
                                        </p:tgtEl>
                                        <p:attrNameLst>
                                          <p:attrName>fill.on</p:attrName>
                                        </p:attrNameLst>
                                      </p:cBhvr>
                                      <p:to>
                                        <p:strVal val="true"/>
                                      </p:to>
                                    </p:set>
                                  </p:childTnLst>
                                </p:cTn>
                              </p:par>
                            </p:childTnLst>
                          </p:cTn>
                        </p:par>
                        <p:par>
                          <p:cTn id="216" fill="hold">
                            <p:stCondLst>
                              <p:cond delay="21500"/>
                            </p:stCondLst>
                            <p:childTnLst>
                              <p:par>
                                <p:cTn id="217" presetID="1" presetClass="emph" presetSubtype="2" fill="hold" nodeType="afterEffect">
                                  <p:stCondLst>
                                    <p:cond delay="0"/>
                                  </p:stCondLst>
                                  <p:childTnLst>
                                    <p:animClr clrSpc="rgb" dir="cw">
                                      <p:cBhvr>
                                        <p:cTn id="218" dur="100" fill="hold"/>
                                        <p:tgtEl>
                                          <p:spTgt spid="44"/>
                                        </p:tgtEl>
                                        <p:attrNameLst>
                                          <p:attrName>fillcolor</p:attrName>
                                        </p:attrNameLst>
                                      </p:cBhvr>
                                      <p:to>
                                        <a:srgbClr val="252961"/>
                                      </p:to>
                                    </p:animClr>
                                    <p:set>
                                      <p:cBhvr>
                                        <p:cTn id="219" dur="100" fill="hold"/>
                                        <p:tgtEl>
                                          <p:spTgt spid="44"/>
                                        </p:tgtEl>
                                        <p:attrNameLst>
                                          <p:attrName>fill.type</p:attrName>
                                        </p:attrNameLst>
                                      </p:cBhvr>
                                      <p:to>
                                        <p:strVal val="solid"/>
                                      </p:to>
                                    </p:set>
                                    <p:set>
                                      <p:cBhvr>
                                        <p:cTn id="220" dur="100" fill="hold"/>
                                        <p:tgtEl>
                                          <p:spTgt spid="44"/>
                                        </p:tgtEl>
                                        <p:attrNameLst>
                                          <p:attrName>fill.on</p:attrName>
                                        </p:attrNameLst>
                                      </p:cBhvr>
                                      <p:to>
                                        <p:strVal val="true"/>
                                      </p:to>
                                    </p:set>
                                  </p:childTnLst>
                                </p:cTn>
                              </p:par>
                            </p:childTnLst>
                          </p:cTn>
                        </p:par>
                        <p:par>
                          <p:cTn id="221" fill="hold">
                            <p:stCondLst>
                              <p:cond delay="22000"/>
                            </p:stCondLst>
                            <p:childTnLst>
                              <p:par>
                                <p:cTn id="222" presetID="1" presetClass="emph" presetSubtype="2" fill="hold" nodeType="afterEffect">
                                  <p:stCondLst>
                                    <p:cond delay="0"/>
                                  </p:stCondLst>
                                  <p:childTnLst>
                                    <p:animClr clrSpc="rgb" dir="cw">
                                      <p:cBhvr>
                                        <p:cTn id="223" dur="100" fill="hold"/>
                                        <p:tgtEl>
                                          <p:spTgt spid="45"/>
                                        </p:tgtEl>
                                        <p:attrNameLst>
                                          <p:attrName>fillcolor</p:attrName>
                                        </p:attrNameLst>
                                      </p:cBhvr>
                                      <p:to>
                                        <a:srgbClr val="252961"/>
                                      </p:to>
                                    </p:animClr>
                                    <p:set>
                                      <p:cBhvr>
                                        <p:cTn id="224" dur="100" fill="hold"/>
                                        <p:tgtEl>
                                          <p:spTgt spid="45"/>
                                        </p:tgtEl>
                                        <p:attrNameLst>
                                          <p:attrName>fill.type</p:attrName>
                                        </p:attrNameLst>
                                      </p:cBhvr>
                                      <p:to>
                                        <p:strVal val="solid"/>
                                      </p:to>
                                    </p:set>
                                    <p:set>
                                      <p:cBhvr>
                                        <p:cTn id="225" dur="100" fill="hold"/>
                                        <p:tgtEl>
                                          <p:spTgt spid="45"/>
                                        </p:tgtEl>
                                        <p:attrNameLst>
                                          <p:attrName>fill.on</p:attrName>
                                        </p:attrNameLst>
                                      </p:cBhvr>
                                      <p:to>
                                        <p:strVal val="true"/>
                                      </p:to>
                                    </p:set>
                                  </p:childTnLst>
                                </p:cTn>
                              </p:par>
                            </p:childTnLst>
                          </p:cTn>
                        </p:par>
                        <p:par>
                          <p:cTn id="226" fill="hold">
                            <p:stCondLst>
                              <p:cond delay="22500"/>
                            </p:stCondLst>
                            <p:childTnLst>
                              <p:par>
                                <p:cTn id="227" presetID="1" presetClass="emph" presetSubtype="2" fill="hold" nodeType="afterEffect">
                                  <p:stCondLst>
                                    <p:cond delay="0"/>
                                  </p:stCondLst>
                                  <p:childTnLst>
                                    <p:animClr clrSpc="rgb" dir="cw">
                                      <p:cBhvr>
                                        <p:cTn id="228" dur="100" fill="hold"/>
                                        <p:tgtEl>
                                          <p:spTgt spid="46"/>
                                        </p:tgtEl>
                                        <p:attrNameLst>
                                          <p:attrName>fillcolor</p:attrName>
                                        </p:attrNameLst>
                                      </p:cBhvr>
                                      <p:to>
                                        <a:srgbClr val="252961"/>
                                      </p:to>
                                    </p:animClr>
                                    <p:set>
                                      <p:cBhvr>
                                        <p:cTn id="229" dur="100" fill="hold"/>
                                        <p:tgtEl>
                                          <p:spTgt spid="46"/>
                                        </p:tgtEl>
                                        <p:attrNameLst>
                                          <p:attrName>fill.type</p:attrName>
                                        </p:attrNameLst>
                                      </p:cBhvr>
                                      <p:to>
                                        <p:strVal val="solid"/>
                                      </p:to>
                                    </p:set>
                                    <p:set>
                                      <p:cBhvr>
                                        <p:cTn id="230" dur="100" fill="hold"/>
                                        <p:tgtEl>
                                          <p:spTgt spid="46"/>
                                        </p:tgtEl>
                                        <p:attrNameLst>
                                          <p:attrName>fill.on</p:attrName>
                                        </p:attrNameLst>
                                      </p:cBhvr>
                                      <p:to>
                                        <p:strVal val="true"/>
                                      </p:to>
                                    </p:set>
                                  </p:childTnLst>
                                </p:cTn>
                              </p:par>
                            </p:childTnLst>
                          </p:cTn>
                        </p:par>
                        <p:par>
                          <p:cTn id="231" fill="hold">
                            <p:stCondLst>
                              <p:cond delay="23000"/>
                            </p:stCondLst>
                            <p:childTnLst>
                              <p:par>
                                <p:cTn id="232" presetID="1" presetClass="emph" presetSubtype="2" fill="hold" nodeType="afterEffect">
                                  <p:stCondLst>
                                    <p:cond delay="0"/>
                                  </p:stCondLst>
                                  <p:childTnLst>
                                    <p:animClr clrSpc="rgb" dir="cw">
                                      <p:cBhvr>
                                        <p:cTn id="233" dur="100" fill="hold"/>
                                        <p:tgtEl>
                                          <p:spTgt spid="47"/>
                                        </p:tgtEl>
                                        <p:attrNameLst>
                                          <p:attrName>fillcolor</p:attrName>
                                        </p:attrNameLst>
                                      </p:cBhvr>
                                      <p:to>
                                        <a:srgbClr val="252961"/>
                                      </p:to>
                                    </p:animClr>
                                    <p:set>
                                      <p:cBhvr>
                                        <p:cTn id="234" dur="100" fill="hold"/>
                                        <p:tgtEl>
                                          <p:spTgt spid="47"/>
                                        </p:tgtEl>
                                        <p:attrNameLst>
                                          <p:attrName>fill.type</p:attrName>
                                        </p:attrNameLst>
                                      </p:cBhvr>
                                      <p:to>
                                        <p:strVal val="solid"/>
                                      </p:to>
                                    </p:set>
                                    <p:set>
                                      <p:cBhvr>
                                        <p:cTn id="235" dur="100" fill="hold"/>
                                        <p:tgtEl>
                                          <p:spTgt spid="47"/>
                                        </p:tgtEl>
                                        <p:attrNameLst>
                                          <p:attrName>fill.on</p:attrName>
                                        </p:attrNameLst>
                                      </p:cBhvr>
                                      <p:to>
                                        <p:strVal val="true"/>
                                      </p:to>
                                    </p:set>
                                  </p:childTnLst>
                                </p:cTn>
                              </p:par>
                            </p:childTnLst>
                          </p:cTn>
                        </p:par>
                        <p:par>
                          <p:cTn id="236" fill="hold">
                            <p:stCondLst>
                              <p:cond delay="23500"/>
                            </p:stCondLst>
                            <p:childTnLst>
                              <p:par>
                                <p:cTn id="237" presetID="1" presetClass="emph" presetSubtype="2" fill="hold" nodeType="afterEffect">
                                  <p:stCondLst>
                                    <p:cond delay="0"/>
                                  </p:stCondLst>
                                  <p:childTnLst>
                                    <p:animClr clrSpc="rgb" dir="cw">
                                      <p:cBhvr>
                                        <p:cTn id="238" dur="100" fill="hold"/>
                                        <p:tgtEl>
                                          <p:spTgt spid="48"/>
                                        </p:tgtEl>
                                        <p:attrNameLst>
                                          <p:attrName>fillcolor</p:attrName>
                                        </p:attrNameLst>
                                      </p:cBhvr>
                                      <p:to>
                                        <a:srgbClr val="252961"/>
                                      </p:to>
                                    </p:animClr>
                                    <p:set>
                                      <p:cBhvr>
                                        <p:cTn id="239" dur="100" fill="hold"/>
                                        <p:tgtEl>
                                          <p:spTgt spid="48"/>
                                        </p:tgtEl>
                                        <p:attrNameLst>
                                          <p:attrName>fill.type</p:attrName>
                                        </p:attrNameLst>
                                      </p:cBhvr>
                                      <p:to>
                                        <p:strVal val="solid"/>
                                      </p:to>
                                    </p:set>
                                    <p:set>
                                      <p:cBhvr>
                                        <p:cTn id="240" dur="100" fill="hold"/>
                                        <p:tgtEl>
                                          <p:spTgt spid="48"/>
                                        </p:tgtEl>
                                        <p:attrNameLst>
                                          <p:attrName>fill.on</p:attrName>
                                        </p:attrNameLst>
                                      </p:cBhvr>
                                      <p:to>
                                        <p:strVal val="true"/>
                                      </p:to>
                                    </p:set>
                                  </p:childTnLst>
                                </p:cTn>
                              </p:par>
                            </p:childTnLst>
                          </p:cTn>
                        </p:par>
                        <p:par>
                          <p:cTn id="241" fill="hold">
                            <p:stCondLst>
                              <p:cond delay="24000"/>
                            </p:stCondLst>
                            <p:childTnLst>
                              <p:par>
                                <p:cTn id="242" presetID="1" presetClass="emph" presetSubtype="2" fill="hold" nodeType="afterEffect">
                                  <p:stCondLst>
                                    <p:cond delay="0"/>
                                  </p:stCondLst>
                                  <p:childTnLst>
                                    <p:animClr clrSpc="rgb" dir="cw">
                                      <p:cBhvr>
                                        <p:cTn id="243" dur="100" fill="hold"/>
                                        <p:tgtEl>
                                          <p:spTgt spid="49"/>
                                        </p:tgtEl>
                                        <p:attrNameLst>
                                          <p:attrName>fillcolor</p:attrName>
                                        </p:attrNameLst>
                                      </p:cBhvr>
                                      <p:to>
                                        <a:srgbClr val="252961"/>
                                      </p:to>
                                    </p:animClr>
                                    <p:set>
                                      <p:cBhvr>
                                        <p:cTn id="244" dur="100" fill="hold"/>
                                        <p:tgtEl>
                                          <p:spTgt spid="49"/>
                                        </p:tgtEl>
                                        <p:attrNameLst>
                                          <p:attrName>fill.type</p:attrName>
                                        </p:attrNameLst>
                                      </p:cBhvr>
                                      <p:to>
                                        <p:strVal val="solid"/>
                                      </p:to>
                                    </p:set>
                                    <p:set>
                                      <p:cBhvr>
                                        <p:cTn id="245" dur="100" fill="hold"/>
                                        <p:tgtEl>
                                          <p:spTgt spid="49"/>
                                        </p:tgtEl>
                                        <p:attrNameLst>
                                          <p:attrName>fill.on</p:attrName>
                                        </p:attrNameLst>
                                      </p:cBhvr>
                                      <p:to>
                                        <p:strVal val="true"/>
                                      </p:to>
                                    </p:set>
                                  </p:childTnLst>
                                </p:cTn>
                              </p:par>
                            </p:childTnLst>
                          </p:cTn>
                        </p:par>
                        <p:par>
                          <p:cTn id="246" fill="hold">
                            <p:stCondLst>
                              <p:cond delay="24500"/>
                            </p:stCondLst>
                            <p:childTnLst>
                              <p:par>
                                <p:cTn id="247" presetID="1" presetClass="emph" presetSubtype="2" fill="hold" nodeType="afterEffect">
                                  <p:stCondLst>
                                    <p:cond delay="0"/>
                                  </p:stCondLst>
                                  <p:childTnLst>
                                    <p:animClr clrSpc="rgb" dir="cw">
                                      <p:cBhvr>
                                        <p:cTn id="248" dur="100" fill="hold"/>
                                        <p:tgtEl>
                                          <p:spTgt spid="50"/>
                                        </p:tgtEl>
                                        <p:attrNameLst>
                                          <p:attrName>fillcolor</p:attrName>
                                        </p:attrNameLst>
                                      </p:cBhvr>
                                      <p:to>
                                        <a:srgbClr val="252961"/>
                                      </p:to>
                                    </p:animClr>
                                    <p:set>
                                      <p:cBhvr>
                                        <p:cTn id="249" dur="100" fill="hold"/>
                                        <p:tgtEl>
                                          <p:spTgt spid="50"/>
                                        </p:tgtEl>
                                        <p:attrNameLst>
                                          <p:attrName>fill.type</p:attrName>
                                        </p:attrNameLst>
                                      </p:cBhvr>
                                      <p:to>
                                        <p:strVal val="solid"/>
                                      </p:to>
                                    </p:set>
                                    <p:set>
                                      <p:cBhvr>
                                        <p:cTn id="250" dur="100" fill="hold"/>
                                        <p:tgtEl>
                                          <p:spTgt spid="50"/>
                                        </p:tgtEl>
                                        <p:attrNameLst>
                                          <p:attrName>fill.on</p:attrName>
                                        </p:attrNameLst>
                                      </p:cBhvr>
                                      <p:to>
                                        <p:strVal val="true"/>
                                      </p:to>
                                    </p:set>
                                  </p:childTnLst>
                                </p:cTn>
                              </p:par>
                            </p:childTnLst>
                          </p:cTn>
                        </p:par>
                        <p:par>
                          <p:cTn id="251" fill="hold">
                            <p:stCondLst>
                              <p:cond delay="25000"/>
                            </p:stCondLst>
                            <p:childTnLst>
                              <p:par>
                                <p:cTn id="252" presetID="1" presetClass="emph" presetSubtype="2" fill="hold" nodeType="afterEffect">
                                  <p:stCondLst>
                                    <p:cond delay="0"/>
                                  </p:stCondLst>
                                  <p:childTnLst>
                                    <p:animClr clrSpc="rgb" dir="cw">
                                      <p:cBhvr>
                                        <p:cTn id="253" dur="100" fill="hold"/>
                                        <p:tgtEl>
                                          <p:spTgt spid="51"/>
                                        </p:tgtEl>
                                        <p:attrNameLst>
                                          <p:attrName>fillcolor</p:attrName>
                                        </p:attrNameLst>
                                      </p:cBhvr>
                                      <p:to>
                                        <a:srgbClr val="252961"/>
                                      </p:to>
                                    </p:animClr>
                                    <p:set>
                                      <p:cBhvr>
                                        <p:cTn id="254" dur="100" fill="hold"/>
                                        <p:tgtEl>
                                          <p:spTgt spid="51"/>
                                        </p:tgtEl>
                                        <p:attrNameLst>
                                          <p:attrName>fill.type</p:attrName>
                                        </p:attrNameLst>
                                      </p:cBhvr>
                                      <p:to>
                                        <p:strVal val="solid"/>
                                      </p:to>
                                    </p:set>
                                    <p:set>
                                      <p:cBhvr>
                                        <p:cTn id="255" dur="100" fill="hold"/>
                                        <p:tgtEl>
                                          <p:spTgt spid="51"/>
                                        </p:tgtEl>
                                        <p:attrNameLst>
                                          <p:attrName>fill.on</p:attrName>
                                        </p:attrNameLst>
                                      </p:cBhvr>
                                      <p:to>
                                        <p:strVal val="true"/>
                                      </p:to>
                                    </p:set>
                                  </p:childTnLst>
                                </p:cTn>
                              </p:par>
                            </p:childTnLst>
                          </p:cTn>
                        </p:par>
                        <p:par>
                          <p:cTn id="256" fill="hold">
                            <p:stCondLst>
                              <p:cond delay="25500"/>
                            </p:stCondLst>
                            <p:childTnLst>
                              <p:par>
                                <p:cTn id="257" presetID="1" presetClass="emph" presetSubtype="2" fill="hold" nodeType="afterEffect">
                                  <p:stCondLst>
                                    <p:cond delay="0"/>
                                  </p:stCondLst>
                                  <p:childTnLst>
                                    <p:animClr clrSpc="rgb" dir="cw">
                                      <p:cBhvr>
                                        <p:cTn id="258" dur="100" fill="hold"/>
                                        <p:tgtEl>
                                          <p:spTgt spid="52"/>
                                        </p:tgtEl>
                                        <p:attrNameLst>
                                          <p:attrName>fillcolor</p:attrName>
                                        </p:attrNameLst>
                                      </p:cBhvr>
                                      <p:to>
                                        <a:srgbClr val="252961"/>
                                      </p:to>
                                    </p:animClr>
                                    <p:set>
                                      <p:cBhvr>
                                        <p:cTn id="259" dur="100" fill="hold"/>
                                        <p:tgtEl>
                                          <p:spTgt spid="52"/>
                                        </p:tgtEl>
                                        <p:attrNameLst>
                                          <p:attrName>fill.type</p:attrName>
                                        </p:attrNameLst>
                                      </p:cBhvr>
                                      <p:to>
                                        <p:strVal val="solid"/>
                                      </p:to>
                                    </p:set>
                                    <p:set>
                                      <p:cBhvr>
                                        <p:cTn id="260" dur="100" fill="hold"/>
                                        <p:tgtEl>
                                          <p:spTgt spid="52"/>
                                        </p:tgtEl>
                                        <p:attrNameLst>
                                          <p:attrName>fill.on</p:attrName>
                                        </p:attrNameLst>
                                      </p:cBhvr>
                                      <p:to>
                                        <p:strVal val="true"/>
                                      </p:to>
                                    </p:set>
                                  </p:childTnLst>
                                </p:cTn>
                              </p:par>
                            </p:childTnLst>
                          </p:cTn>
                        </p:par>
                        <p:par>
                          <p:cTn id="261" fill="hold">
                            <p:stCondLst>
                              <p:cond delay="26000"/>
                            </p:stCondLst>
                            <p:childTnLst>
                              <p:par>
                                <p:cTn id="262" presetID="1" presetClass="emph" presetSubtype="2" fill="hold" nodeType="afterEffect">
                                  <p:stCondLst>
                                    <p:cond delay="0"/>
                                  </p:stCondLst>
                                  <p:childTnLst>
                                    <p:animClr clrSpc="rgb" dir="cw">
                                      <p:cBhvr>
                                        <p:cTn id="263" dur="100" fill="hold"/>
                                        <p:tgtEl>
                                          <p:spTgt spid="53"/>
                                        </p:tgtEl>
                                        <p:attrNameLst>
                                          <p:attrName>fillcolor</p:attrName>
                                        </p:attrNameLst>
                                      </p:cBhvr>
                                      <p:to>
                                        <a:srgbClr val="252961"/>
                                      </p:to>
                                    </p:animClr>
                                    <p:set>
                                      <p:cBhvr>
                                        <p:cTn id="264" dur="100" fill="hold"/>
                                        <p:tgtEl>
                                          <p:spTgt spid="53"/>
                                        </p:tgtEl>
                                        <p:attrNameLst>
                                          <p:attrName>fill.type</p:attrName>
                                        </p:attrNameLst>
                                      </p:cBhvr>
                                      <p:to>
                                        <p:strVal val="solid"/>
                                      </p:to>
                                    </p:set>
                                    <p:set>
                                      <p:cBhvr>
                                        <p:cTn id="265" dur="100" fill="hold"/>
                                        <p:tgtEl>
                                          <p:spTgt spid="53"/>
                                        </p:tgtEl>
                                        <p:attrNameLst>
                                          <p:attrName>fill.on</p:attrName>
                                        </p:attrNameLst>
                                      </p:cBhvr>
                                      <p:to>
                                        <p:strVal val="true"/>
                                      </p:to>
                                    </p:set>
                                  </p:childTnLst>
                                </p:cTn>
                              </p:par>
                            </p:childTnLst>
                          </p:cTn>
                        </p:par>
                        <p:par>
                          <p:cTn id="266" fill="hold">
                            <p:stCondLst>
                              <p:cond delay="26500"/>
                            </p:stCondLst>
                            <p:childTnLst>
                              <p:par>
                                <p:cTn id="267" presetID="1" presetClass="emph" presetSubtype="2" fill="hold" nodeType="afterEffect">
                                  <p:stCondLst>
                                    <p:cond delay="0"/>
                                  </p:stCondLst>
                                  <p:childTnLst>
                                    <p:animClr clrSpc="rgb" dir="cw">
                                      <p:cBhvr>
                                        <p:cTn id="268" dur="100" fill="hold"/>
                                        <p:tgtEl>
                                          <p:spTgt spid="54"/>
                                        </p:tgtEl>
                                        <p:attrNameLst>
                                          <p:attrName>fillcolor</p:attrName>
                                        </p:attrNameLst>
                                      </p:cBhvr>
                                      <p:to>
                                        <a:srgbClr val="252961"/>
                                      </p:to>
                                    </p:animClr>
                                    <p:set>
                                      <p:cBhvr>
                                        <p:cTn id="269" dur="100" fill="hold"/>
                                        <p:tgtEl>
                                          <p:spTgt spid="54"/>
                                        </p:tgtEl>
                                        <p:attrNameLst>
                                          <p:attrName>fill.type</p:attrName>
                                        </p:attrNameLst>
                                      </p:cBhvr>
                                      <p:to>
                                        <p:strVal val="solid"/>
                                      </p:to>
                                    </p:set>
                                    <p:set>
                                      <p:cBhvr>
                                        <p:cTn id="270" dur="100" fill="hold"/>
                                        <p:tgtEl>
                                          <p:spTgt spid="54"/>
                                        </p:tgtEl>
                                        <p:attrNameLst>
                                          <p:attrName>fill.on</p:attrName>
                                        </p:attrNameLst>
                                      </p:cBhvr>
                                      <p:to>
                                        <p:strVal val="true"/>
                                      </p:to>
                                    </p:set>
                                  </p:childTnLst>
                                </p:cTn>
                              </p:par>
                            </p:childTnLst>
                          </p:cTn>
                        </p:par>
                        <p:par>
                          <p:cTn id="271" fill="hold">
                            <p:stCondLst>
                              <p:cond delay="27000"/>
                            </p:stCondLst>
                            <p:childTnLst>
                              <p:par>
                                <p:cTn id="272" presetID="1" presetClass="emph" presetSubtype="2" fill="hold" nodeType="afterEffect">
                                  <p:stCondLst>
                                    <p:cond delay="0"/>
                                  </p:stCondLst>
                                  <p:childTnLst>
                                    <p:animClr clrSpc="rgb" dir="cw">
                                      <p:cBhvr>
                                        <p:cTn id="273" dur="100" fill="hold"/>
                                        <p:tgtEl>
                                          <p:spTgt spid="55"/>
                                        </p:tgtEl>
                                        <p:attrNameLst>
                                          <p:attrName>fillcolor</p:attrName>
                                        </p:attrNameLst>
                                      </p:cBhvr>
                                      <p:to>
                                        <a:srgbClr val="252961"/>
                                      </p:to>
                                    </p:animClr>
                                    <p:set>
                                      <p:cBhvr>
                                        <p:cTn id="274" dur="100" fill="hold"/>
                                        <p:tgtEl>
                                          <p:spTgt spid="55"/>
                                        </p:tgtEl>
                                        <p:attrNameLst>
                                          <p:attrName>fill.type</p:attrName>
                                        </p:attrNameLst>
                                      </p:cBhvr>
                                      <p:to>
                                        <p:strVal val="solid"/>
                                      </p:to>
                                    </p:set>
                                    <p:set>
                                      <p:cBhvr>
                                        <p:cTn id="275" dur="100" fill="hold"/>
                                        <p:tgtEl>
                                          <p:spTgt spid="55"/>
                                        </p:tgtEl>
                                        <p:attrNameLst>
                                          <p:attrName>fill.on</p:attrName>
                                        </p:attrNameLst>
                                      </p:cBhvr>
                                      <p:to>
                                        <p:strVal val="true"/>
                                      </p:to>
                                    </p:set>
                                  </p:childTnLst>
                                </p:cTn>
                              </p:par>
                            </p:childTnLst>
                          </p:cTn>
                        </p:par>
                        <p:par>
                          <p:cTn id="276" fill="hold">
                            <p:stCondLst>
                              <p:cond delay="27500"/>
                            </p:stCondLst>
                            <p:childTnLst>
                              <p:par>
                                <p:cTn id="277" presetID="1" presetClass="emph" presetSubtype="2" fill="hold" nodeType="afterEffect">
                                  <p:stCondLst>
                                    <p:cond delay="0"/>
                                  </p:stCondLst>
                                  <p:childTnLst>
                                    <p:animClr clrSpc="rgb" dir="cw">
                                      <p:cBhvr>
                                        <p:cTn id="278" dur="100" fill="hold"/>
                                        <p:tgtEl>
                                          <p:spTgt spid="56"/>
                                        </p:tgtEl>
                                        <p:attrNameLst>
                                          <p:attrName>fillcolor</p:attrName>
                                        </p:attrNameLst>
                                      </p:cBhvr>
                                      <p:to>
                                        <a:srgbClr val="252961"/>
                                      </p:to>
                                    </p:animClr>
                                    <p:set>
                                      <p:cBhvr>
                                        <p:cTn id="279" dur="100" fill="hold"/>
                                        <p:tgtEl>
                                          <p:spTgt spid="56"/>
                                        </p:tgtEl>
                                        <p:attrNameLst>
                                          <p:attrName>fill.type</p:attrName>
                                        </p:attrNameLst>
                                      </p:cBhvr>
                                      <p:to>
                                        <p:strVal val="solid"/>
                                      </p:to>
                                    </p:set>
                                    <p:set>
                                      <p:cBhvr>
                                        <p:cTn id="280" dur="100" fill="hold"/>
                                        <p:tgtEl>
                                          <p:spTgt spid="56"/>
                                        </p:tgtEl>
                                        <p:attrNameLst>
                                          <p:attrName>fill.on</p:attrName>
                                        </p:attrNameLst>
                                      </p:cBhvr>
                                      <p:to>
                                        <p:strVal val="true"/>
                                      </p:to>
                                    </p:set>
                                  </p:childTnLst>
                                </p:cTn>
                              </p:par>
                            </p:childTnLst>
                          </p:cTn>
                        </p:par>
                        <p:par>
                          <p:cTn id="281" fill="hold">
                            <p:stCondLst>
                              <p:cond delay="28000"/>
                            </p:stCondLst>
                            <p:childTnLst>
                              <p:par>
                                <p:cTn id="282" presetID="1" presetClass="emph" presetSubtype="2" fill="hold" nodeType="afterEffect">
                                  <p:stCondLst>
                                    <p:cond delay="0"/>
                                  </p:stCondLst>
                                  <p:childTnLst>
                                    <p:animClr clrSpc="rgb" dir="cw">
                                      <p:cBhvr>
                                        <p:cTn id="283" dur="100" fill="hold"/>
                                        <p:tgtEl>
                                          <p:spTgt spid="57"/>
                                        </p:tgtEl>
                                        <p:attrNameLst>
                                          <p:attrName>fillcolor</p:attrName>
                                        </p:attrNameLst>
                                      </p:cBhvr>
                                      <p:to>
                                        <a:srgbClr val="252961"/>
                                      </p:to>
                                    </p:animClr>
                                    <p:set>
                                      <p:cBhvr>
                                        <p:cTn id="284" dur="100" fill="hold"/>
                                        <p:tgtEl>
                                          <p:spTgt spid="57"/>
                                        </p:tgtEl>
                                        <p:attrNameLst>
                                          <p:attrName>fill.type</p:attrName>
                                        </p:attrNameLst>
                                      </p:cBhvr>
                                      <p:to>
                                        <p:strVal val="solid"/>
                                      </p:to>
                                    </p:set>
                                    <p:set>
                                      <p:cBhvr>
                                        <p:cTn id="285" dur="100" fill="hold"/>
                                        <p:tgtEl>
                                          <p:spTgt spid="57"/>
                                        </p:tgtEl>
                                        <p:attrNameLst>
                                          <p:attrName>fill.on</p:attrName>
                                        </p:attrNameLst>
                                      </p:cBhvr>
                                      <p:to>
                                        <p:strVal val="true"/>
                                      </p:to>
                                    </p:set>
                                  </p:childTnLst>
                                </p:cTn>
                              </p:par>
                            </p:childTnLst>
                          </p:cTn>
                        </p:par>
                        <p:par>
                          <p:cTn id="286" fill="hold">
                            <p:stCondLst>
                              <p:cond delay="28500"/>
                            </p:stCondLst>
                            <p:childTnLst>
                              <p:par>
                                <p:cTn id="287" presetID="1" presetClass="emph" presetSubtype="2" fill="hold" nodeType="afterEffect">
                                  <p:stCondLst>
                                    <p:cond delay="0"/>
                                  </p:stCondLst>
                                  <p:childTnLst>
                                    <p:animClr clrSpc="rgb" dir="cw">
                                      <p:cBhvr>
                                        <p:cTn id="288" dur="100" fill="hold"/>
                                        <p:tgtEl>
                                          <p:spTgt spid="58"/>
                                        </p:tgtEl>
                                        <p:attrNameLst>
                                          <p:attrName>fillcolor</p:attrName>
                                        </p:attrNameLst>
                                      </p:cBhvr>
                                      <p:to>
                                        <a:srgbClr val="252961"/>
                                      </p:to>
                                    </p:animClr>
                                    <p:set>
                                      <p:cBhvr>
                                        <p:cTn id="289" dur="100" fill="hold"/>
                                        <p:tgtEl>
                                          <p:spTgt spid="58"/>
                                        </p:tgtEl>
                                        <p:attrNameLst>
                                          <p:attrName>fill.type</p:attrName>
                                        </p:attrNameLst>
                                      </p:cBhvr>
                                      <p:to>
                                        <p:strVal val="solid"/>
                                      </p:to>
                                    </p:set>
                                    <p:set>
                                      <p:cBhvr>
                                        <p:cTn id="290" dur="100" fill="hold"/>
                                        <p:tgtEl>
                                          <p:spTgt spid="58"/>
                                        </p:tgtEl>
                                        <p:attrNameLst>
                                          <p:attrName>fill.on</p:attrName>
                                        </p:attrNameLst>
                                      </p:cBhvr>
                                      <p:to>
                                        <p:strVal val="true"/>
                                      </p:to>
                                    </p:set>
                                  </p:childTnLst>
                                </p:cTn>
                              </p:par>
                            </p:childTnLst>
                          </p:cTn>
                        </p:par>
                        <p:par>
                          <p:cTn id="291" fill="hold">
                            <p:stCondLst>
                              <p:cond delay="29000"/>
                            </p:stCondLst>
                            <p:childTnLst>
                              <p:par>
                                <p:cTn id="292" presetID="1" presetClass="emph" presetSubtype="2" fill="hold" nodeType="afterEffect">
                                  <p:stCondLst>
                                    <p:cond delay="0"/>
                                  </p:stCondLst>
                                  <p:childTnLst>
                                    <p:animClr clrSpc="rgb" dir="cw">
                                      <p:cBhvr>
                                        <p:cTn id="293" dur="100" fill="hold"/>
                                        <p:tgtEl>
                                          <p:spTgt spid="59"/>
                                        </p:tgtEl>
                                        <p:attrNameLst>
                                          <p:attrName>fillcolor</p:attrName>
                                        </p:attrNameLst>
                                      </p:cBhvr>
                                      <p:to>
                                        <a:srgbClr val="252961"/>
                                      </p:to>
                                    </p:animClr>
                                    <p:set>
                                      <p:cBhvr>
                                        <p:cTn id="294" dur="100" fill="hold"/>
                                        <p:tgtEl>
                                          <p:spTgt spid="59"/>
                                        </p:tgtEl>
                                        <p:attrNameLst>
                                          <p:attrName>fill.type</p:attrName>
                                        </p:attrNameLst>
                                      </p:cBhvr>
                                      <p:to>
                                        <p:strVal val="solid"/>
                                      </p:to>
                                    </p:set>
                                    <p:set>
                                      <p:cBhvr>
                                        <p:cTn id="295" dur="100" fill="hold"/>
                                        <p:tgtEl>
                                          <p:spTgt spid="59"/>
                                        </p:tgtEl>
                                        <p:attrNameLst>
                                          <p:attrName>fill.on</p:attrName>
                                        </p:attrNameLst>
                                      </p:cBhvr>
                                      <p:to>
                                        <p:strVal val="true"/>
                                      </p:to>
                                    </p:set>
                                  </p:childTnLst>
                                </p:cTn>
                              </p:par>
                            </p:childTnLst>
                          </p:cTn>
                        </p:par>
                        <p:par>
                          <p:cTn id="296" fill="hold">
                            <p:stCondLst>
                              <p:cond delay="29500"/>
                            </p:stCondLst>
                            <p:childTnLst>
                              <p:par>
                                <p:cTn id="297" presetID="1" presetClass="emph" presetSubtype="2" fill="hold" nodeType="afterEffect">
                                  <p:stCondLst>
                                    <p:cond delay="0"/>
                                  </p:stCondLst>
                                  <p:childTnLst>
                                    <p:animClr clrSpc="rgb" dir="cw">
                                      <p:cBhvr>
                                        <p:cTn id="298" dur="100" fill="hold"/>
                                        <p:tgtEl>
                                          <p:spTgt spid="60"/>
                                        </p:tgtEl>
                                        <p:attrNameLst>
                                          <p:attrName>fillcolor</p:attrName>
                                        </p:attrNameLst>
                                      </p:cBhvr>
                                      <p:to>
                                        <a:srgbClr val="252961"/>
                                      </p:to>
                                    </p:animClr>
                                    <p:set>
                                      <p:cBhvr>
                                        <p:cTn id="299" dur="100" fill="hold"/>
                                        <p:tgtEl>
                                          <p:spTgt spid="60"/>
                                        </p:tgtEl>
                                        <p:attrNameLst>
                                          <p:attrName>fill.type</p:attrName>
                                        </p:attrNameLst>
                                      </p:cBhvr>
                                      <p:to>
                                        <p:strVal val="solid"/>
                                      </p:to>
                                    </p:set>
                                    <p:set>
                                      <p:cBhvr>
                                        <p:cTn id="300" dur="100" fill="hold"/>
                                        <p:tgtEl>
                                          <p:spTgt spid="60"/>
                                        </p:tgtEl>
                                        <p:attrNameLst>
                                          <p:attrName>fill.on</p:attrName>
                                        </p:attrNameLst>
                                      </p:cBhvr>
                                      <p:to>
                                        <p:strVal val="true"/>
                                      </p:to>
                                    </p:set>
                                  </p:childTnLst>
                                </p:cTn>
                              </p:par>
                            </p:childTnLst>
                          </p:cTn>
                        </p:par>
                        <p:par>
                          <p:cTn id="301" fill="hold">
                            <p:stCondLst>
                              <p:cond delay="30000"/>
                            </p:stCondLst>
                            <p:childTnLst>
                              <p:par>
                                <p:cTn id="302" presetID="1" presetClass="emph" presetSubtype="2" fill="hold" nodeType="afterEffect">
                                  <p:stCondLst>
                                    <p:cond delay="0"/>
                                  </p:stCondLst>
                                  <p:childTnLst>
                                    <p:animClr clrSpc="rgb" dir="cw">
                                      <p:cBhvr>
                                        <p:cTn id="303" dur="100" fill="hold"/>
                                        <p:tgtEl>
                                          <p:spTgt spid="61"/>
                                        </p:tgtEl>
                                        <p:attrNameLst>
                                          <p:attrName>fillcolor</p:attrName>
                                        </p:attrNameLst>
                                      </p:cBhvr>
                                      <p:to>
                                        <a:srgbClr val="252961"/>
                                      </p:to>
                                    </p:animClr>
                                    <p:set>
                                      <p:cBhvr>
                                        <p:cTn id="304" dur="100" fill="hold"/>
                                        <p:tgtEl>
                                          <p:spTgt spid="61"/>
                                        </p:tgtEl>
                                        <p:attrNameLst>
                                          <p:attrName>fill.type</p:attrName>
                                        </p:attrNameLst>
                                      </p:cBhvr>
                                      <p:to>
                                        <p:strVal val="solid"/>
                                      </p:to>
                                    </p:set>
                                    <p:set>
                                      <p:cBhvr>
                                        <p:cTn id="305" dur="100" fill="hold"/>
                                        <p:tgtEl>
                                          <p:spTgt spid="61"/>
                                        </p:tgtEl>
                                        <p:attrNameLst>
                                          <p:attrName>fill.on</p:attrName>
                                        </p:attrNameLst>
                                      </p:cBhvr>
                                      <p:to>
                                        <p:strVal val="true"/>
                                      </p:to>
                                    </p:set>
                                  </p:childTnLst>
                                </p:cTn>
                              </p:par>
                            </p:childTnLst>
                          </p:cTn>
                        </p:par>
                        <p:par>
                          <p:cTn id="306" fill="hold">
                            <p:stCondLst>
                              <p:cond delay="30500"/>
                            </p:stCondLst>
                            <p:childTnLst>
                              <p:par>
                                <p:cTn id="307" presetID="1" presetClass="emph" presetSubtype="2" fill="hold" nodeType="afterEffect">
                                  <p:stCondLst>
                                    <p:cond delay="0"/>
                                  </p:stCondLst>
                                  <p:childTnLst>
                                    <p:animClr clrSpc="rgb" dir="cw">
                                      <p:cBhvr>
                                        <p:cTn id="308" dur="100" fill="hold"/>
                                        <p:tgtEl>
                                          <p:spTgt spid="62"/>
                                        </p:tgtEl>
                                        <p:attrNameLst>
                                          <p:attrName>fillcolor</p:attrName>
                                        </p:attrNameLst>
                                      </p:cBhvr>
                                      <p:to>
                                        <a:srgbClr val="252961"/>
                                      </p:to>
                                    </p:animClr>
                                    <p:set>
                                      <p:cBhvr>
                                        <p:cTn id="309" dur="100" fill="hold"/>
                                        <p:tgtEl>
                                          <p:spTgt spid="62"/>
                                        </p:tgtEl>
                                        <p:attrNameLst>
                                          <p:attrName>fill.type</p:attrName>
                                        </p:attrNameLst>
                                      </p:cBhvr>
                                      <p:to>
                                        <p:strVal val="solid"/>
                                      </p:to>
                                    </p:set>
                                    <p:set>
                                      <p:cBhvr>
                                        <p:cTn id="310" dur="100" fill="hold"/>
                                        <p:tgtEl>
                                          <p:spTgt spid="62"/>
                                        </p:tgtEl>
                                        <p:attrNameLst>
                                          <p:attrName>fill.on</p:attrName>
                                        </p:attrNameLst>
                                      </p:cBhvr>
                                      <p:to>
                                        <p:strVal val="true"/>
                                      </p:to>
                                    </p:set>
                                  </p:childTnLst>
                                </p:cTn>
                              </p:par>
                            </p:childTnLst>
                          </p:cTn>
                        </p:par>
                        <p:par>
                          <p:cTn id="311" fill="hold">
                            <p:stCondLst>
                              <p:cond delay="31000"/>
                            </p:stCondLst>
                            <p:childTnLst>
                              <p:par>
                                <p:cTn id="312" presetID="1" presetClass="emph" presetSubtype="2" fill="hold" nodeType="afterEffect">
                                  <p:stCondLst>
                                    <p:cond delay="0"/>
                                  </p:stCondLst>
                                  <p:childTnLst>
                                    <p:animClr clrSpc="rgb" dir="cw">
                                      <p:cBhvr>
                                        <p:cTn id="313" dur="100" fill="hold"/>
                                        <p:tgtEl>
                                          <p:spTgt spid="63"/>
                                        </p:tgtEl>
                                        <p:attrNameLst>
                                          <p:attrName>fillcolor</p:attrName>
                                        </p:attrNameLst>
                                      </p:cBhvr>
                                      <p:to>
                                        <a:srgbClr val="252961"/>
                                      </p:to>
                                    </p:animClr>
                                    <p:set>
                                      <p:cBhvr>
                                        <p:cTn id="314" dur="100" fill="hold"/>
                                        <p:tgtEl>
                                          <p:spTgt spid="63"/>
                                        </p:tgtEl>
                                        <p:attrNameLst>
                                          <p:attrName>fill.type</p:attrName>
                                        </p:attrNameLst>
                                      </p:cBhvr>
                                      <p:to>
                                        <p:strVal val="solid"/>
                                      </p:to>
                                    </p:set>
                                    <p:set>
                                      <p:cBhvr>
                                        <p:cTn id="315" dur="100" fill="hold"/>
                                        <p:tgtEl>
                                          <p:spTgt spid="63"/>
                                        </p:tgtEl>
                                        <p:attrNameLst>
                                          <p:attrName>fill.on</p:attrName>
                                        </p:attrNameLst>
                                      </p:cBhvr>
                                      <p:to>
                                        <p:strVal val="true"/>
                                      </p:to>
                                    </p:set>
                                  </p:childTnLst>
                                </p:cTn>
                              </p:par>
                            </p:childTnLst>
                          </p:cTn>
                        </p:par>
                        <p:par>
                          <p:cTn id="316" fill="hold">
                            <p:stCondLst>
                              <p:cond delay="31500"/>
                            </p:stCondLst>
                            <p:childTnLst>
                              <p:par>
                                <p:cTn id="317" presetID="1" presetClass="emph" presetSubtype="2" fill="hold" nodeType="afterEffect">
                                  <p:stCondLst>
                                    <p:cond delay="0"/>
                                  </p:stCondLst>
                                  <p:childTnLst>
                                    <p:animClr clrSpc="rgb" dir="cw">
                                      <p:cBhvr>
                                        <p:cTn id="318" dur="100" fill="hold"/>
                                        <p:tgtEl>
                                          <p:spTgt spid="64"/>
                                        </p:tgtEl>
                                        <p:attrNameLst>
                                          <p:attrName>fillcolor</p:attrName>
                                        </p:attrNameLst>
                                      </p:cBhvr>
                                      <p:to>
                                        <a:srgbClr val="252961"/>
                                      </p:to>
                                    </p:animClr>
                                    <p:set>
                                      <p:cBhvr>
                                        <p:cTn id="319" dur="100" fill="hold"/>
                                        <p:tgtEl>
                                          <p:spTgt spid="64"/>
                                        </p:tgtEl>
                                        <p:attrNameLst>
                                          <p:attrName>fill.type</p:attrName>
                                        </p:attrNameLst>
                                      </p:cBhvr>
                                      <p:to>
                                        <p:strVal val="solid"/>
                                      </p:to>
                                    </p:set>
                                    <p:set>
                                      <p:cBhvr>
                                        <p:cTn id="320" dur="100" fill="hold"/>
                                        <p:tgtEl>
                                          <p:spTgt spid="64"/>
                                        </p:tgtEl>
                                        <p:attrNameLst>
                                          <p:attrName>fill.on</p:attrName>
                                        </p:attrNameLst>
                                      </p:cBhvr>
                                      <p:to>
                                        <p:strVal val="true"/>
                                      </p:to>
                                    </p:set>
                                  </p:childTnLst>
                                </p:cTn>
                              </p:par>
                            </p:childTnLst>
                          </p:cTn>
                        </p:par>
                        <p:par>
                          <p:cTn id="321" fill="hold">
                            <p:stCondLst>
                              <p:cond delay="32000"/>
                            </p:stCondLst>
                            <p:childTnLst>
                              <p:par>
                                <p:cTn id="322" presetID="1" presetClass="emph" presetSubtype="2" fill="hold" nodeType="afterEffect">
                                  <p:stCondLst>
                                    <p:cond delay="0"/>
                                  </p:stCondLst>
                                  <p:childTnLst>
                                    <p:animClr clrSpc="rgb" dir="cw">
                                      <p:cBhvr>
                                        <p:cTn id="323" dur="100" fill="hold"/>
                                        <p:tgtEl>
                                          <p:spTgt spid="65"/>
                                        </p:tgtEl>
                                        <p:attrNameLst>
                                          <p:attrName>fillcolor</p:attrName>
                                        </p:attrNameLst>
                                      </p:cBhvr>
                                      <p:to>
                                        <a:srgbClr val="252961"/>
                                      </p:to>
                                    </p:animClr>
                                    <p:set>
                                      <p:cBhvr>
                                        <p:cTn id="324" dur="100" fill="hold"/>
                                        <p:tgtEl>
                                          <p:spTgt spid="65"/>
                                        </p:tgtEl>
                                        <p:attrNameLst>
                                          <p:attrName>fill.type</p:attrName>
                                        </p:attrNameLst>
                                      </p:cBhvr>
                                      <p:to>
                                        <p:strVal val="solid"/>
                                      </p:to>
                                    </p:set>
                                    <p:set>
                                      <p:cBhvr>
                                        <p:cTn id="325" dur="100" fill="hold"/>
                                        <p:tgtEl>
                                          <p:spTgt spid="65"/>
                                        </p:tgtEl>
                                        <p:attrNameLst>
                                          <p:attrName>fill.on</p:attrName>
                                        </p:attrNameLst>
                                      </p:cBhvr>
                                      <p:to>
                                        <p:strVal val="true"/>
                                      </p:to>
                                    </p:set>
                                  </p:childTnLst>
                                </p:cTn>
                              </p:par>
                            </p:childTnLst>
                          </p:cTn>
                        </p:par>
                        <p:par>
                          <p:cTn id="326" fill="hold">
                            <p:stCondLst>
                              <p:cond delay="32500"/>
                            </p:stCondLst>
                            <p:childTnLst>
                              <p:par>
                                <p:cTn id="327" presetID="1" presetClass="emph" presetSubtype="2" fill="hold" nodeType="afterEffect">
                                  <p:stCondLst>
                                    <p:cond delay="0"/>
                                  </p:stCondLst>
                                  <p:childTnLst>
                                    <p:animClr clrSpc="rgb" dir="cw">
                                      <p:cBhvr>
                                        <p:cTn id="328" dur="100" fill="hold"/>
                                        <p:tgtEl>
                                          <p:spTgt spid="66"/>
                                        </p:tgtEl>
                                        <p:attrNameLst>
                                          <p:attrName>fillcolor</p:attrName>
                                        </p:attrNameLst>
                                      </p:cBhvr>
                                      <p:to>
                                        <a:srgbClr val="252961"/>
                                      </p:to>
                                    </p:animClr>
                                    <p:set>
                                      <p:cBhvr>
                                        <p:cTn id="329" dur="100" fill="hold"/>
                                        <p:tgtEl>
                                          <p:spTgt spid="66"/>
                                        </p:tgtEl>
                                        <p:attrNameLst>
                                          <p:attrName>fill.type</p:attrName>
                                        </p:attrNameLst>
                                      </p:cBhvr>
                                      <p:to>
                                        <p:strVal val="solid"/>
                                      </p:to>
                                    </p:set>
                                    <p:set>
                                      <p:cBhvr>
                                        <p:cTn id="330" dur="100" fill="hold"/>
                                        <p:tgtEl>
                                          <p:spTgt spid="66"/>
                                        </p:tgtEl>
                                        <p:attrNameLst>
                                          <p:attrName>fill.on</p:attrName>
                                        </p:attrNameLst>
                                      </p:cBhvr>
                                      <p:to>
                                        <p:strVal val="true"/>
                                      </p:to>
                                    </p:set>
                                  </p:childTnLst>
                                </p:cTn>
                              </p:par>
                            </p:childTnLst>
                          </p:cTn>
                        </p:par>
                        <p:par>
                          <p:cTn id="331" fill="hold">
                            <p:stCondLst>
                              <p:cond delay="33000"/>
                            </p:stCondLst>
                            <p:childTnLst>
                              <p:par>
                                <p:cTn id="332" presetID="1" presetClass="emph" presetSubtype="2" fill="hold" nodeType="afterEffect">
                                  <p:stCondLst>
                                    <p:cond delay="0"/>
                                  </p:stCondLst>
                                  <p:childTnLst>
                                    <p:animClr clrSpc="rgb" dir="cw">
                                      <p:cBhvr>
                                        <p:cTn id="333" dur="100" fill="hold"/>
                                        <p:tgtEl>
                                          <p:spTgt spid="67"/>
                                        </p:tgtEl>
                                        <p:attrNameLst>
                                          <p:attrName>fillcolor</p:attrName>
                                        </p:attrNameLst>
                                      </p:cBhvr>
                                      <p:to>
                                        <a:srgbClr val="252961"/>
                                      </p:to>
                                    </p:animClr>
                                    <p:set>
                                      <p:cBhvr>
                                        <p:cTn id="334" dur="100" fill="hold"/>
                                        <p:tgtEl>
                                          <p:spTgt spid="67"/>
                                        </p:tgtEl>
                                        <p:attrNameLst>
                                          <p:attrName>fill.type</p:attrName>
                                        </p:attrNameLst>
                                      </p:cBhvr>
                                      <p:to>
                                        <p:strVal val="solid"/>
                                      </p:to>
                                    </p:set>
                                    <p:set>
                                      <p:cBhvr>
                                        <p:cTn id="335" dur="100" fill="hold"/>
                                        <p:tgtEl>
                                          <p:spTgt spid="67"/>
                                        </p:tgtEl>
                                        <p:attrNameLst>
                                          <p:attrName>fill.on</p:attrName>
                                        </p:attrNameLst>
                                      </p:cBhvr>
                                      <p:to>
                                        <p:strVal val="true"/>
                                      </p:to>
                                    </p:set>
                                  </p:childTnLst>
                                </p:cTn>
                              </p:par>
                            </p:childTnLst>
                          </p:cTn>
                        </p:par>
                        <p:par>
                          <p:cTn id="336" fill="hold">
                            <p:stCondLst>
                              <p:cond delay="33500"/>
                            </p:stCondLst>
                            <p:childTnLst>
                              <p:par>
                                <p:cTn id="337" presetID="1" presetClass="emph" presetSubtype="2" fill="hold" nodeType="afterEffect">
                                  <p:stCondLst>
                                    <p:cond delay="0"/>
                                  </p:stCondLst>
                                  <p:childTnLst>
                                    <p:animClr clrSpc="rgb" dir="cw">
                                      <p:cBhvr>
                                        <p:cTn id="338" dur="100" fill="hold"/>
                                        <p:tgtEl>
                                          <p:spTgt spid="68"/>
                                        </p:tgtEl>
                                        <p:attrNameLst>
                                          <p:attrName>fillcolor</p:attrName>
                                        </p:attrNameLst>
                                      </p:cBhvr>
                                      <p:to>
                                        <a:srgbClr val="252961"/>
                                      </p:to>
                                    </p:animClr>
                                    <p:set>
                                      <p:cBhvr>
                                        <p:cTn id="339" dur="100" fill="hold"/>
                                        <p:tgtEl>
                                          <p:spTgt spid="68"/>
                                        </p:tgtEl>
                                        <p:attrNameLst>
                                          <p:attrName>fill.type</p:attrName>
                                        </p:attrNameLst>
                                      </p:cBhvr>
                                      <p:to>
                                        <p:strVal val="solid"/>
                                      </p:to>
                                    </p:set>
                                    <p:set>
                                      <p:cBhvr>
                                        <p:cTn id="340" dur="100" fill="hold"/>
                                        <p:tgtEl>
                                          <p:spTgt spid="68"/>
                                        </p:tgtEl>
                                        <p:attrNameLst>
                                          <p:attrName>fill.on</p:attrName>
                                        </p:attrNameLst>
                                      </p:cBhvr>
                                      <p:to>
                                        <p:strVal val="true"/>
                                      </p:to>
                                    </p:set>
                                  </p:childTnLst>
                                </p:cTn>
                              </p:par>
                            </p:childTnLst>
                          </p:cTn>
                        </p:par>
                        <p:par>
                          <p:cTn id="341" fill="hold">
                            <p:stCondLst>
                              <p:cond delay="34000"/>
                            </p:stCondLst>
                            <p:childTnLst>
                              <p:par>
                                <p:cTn id="342" presetID="1" presetClass="emph" presetSubtype="2" fill="hold" nodeType="afterEffect">
                                  <p:stCondLst>
                                    <p:cond delay="0"/>
                                  </p:stCondLst>
                                  <p:childTnLst>
                                    <p:animClr clrSpc="rgb" dir="cw">
                                      <p:cBhvr>
                                        <p:cTn id="343" dur="100" fill="hold"/>
                                        <p:tgtEl>
                                          <p:spTgt spid="69"/>
                                        </p:tgtEl>
                                        <p:attrNameLst>
                                          <p:attrName>fillcolor</p:attrName>
                                        </p:attrNameLst>
                                      </p:cBhvr>
                                      <p:to>
                                        <a:srgbClr val="252961"/>
                                      </p:to>
                                    </p:animClr>
                                    <p:set>
                                      <p:cBhvr>
                                        <p:cTn id="344" dur="100" fill="hold"/>
                                        <p:tgtEl>
                                          <p:spTgt spid="69"/>
                                        </p:tgtEl>
                                        <p:attrNameLst>
                                          <p:attrName>fill.type</p:attrName>
                                        </p:attrNameLst>
                                      </p:cBhvr>
                                      <p:to>
                                        <p:strVal val="solid"/>
                                      </p:to>
                                    </p:set>
                                    <p:set>
                                      <p:cBhvr>
                                        <p:cTn id="345" dur="100" fill="hold"/>
                                        <p:tgtEl>
                                          <p:spTgt spid="6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anose="020B0503020204020204" pitchFamily="34" charset="-122"/>
                  <a:ea typeface="微软雅黑" panose="020B0503020204020204" pitchFamily="34" charset="-122"/>
                </a:rPr>
                <a:t>Contents</a:t>
              </a: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p>
        </p:txBody>
      </p:sp>
      <p:sp>
        <p:nvSpPr>
          <p:cNvPr id="2" name="灯片编号占位符 1"/>
          <p:cNvSpPr>
            <a:spLocks noGrp="1"/>
          </p:cNvSpPr>
          <p:nvPr>
            <p:ph type="sldNum" sz="quarter" idx="12"/>
          </p:nvPr>
        </p:nvSpPr>
        <p:spPr/>
        <p:txBody>
          <a:bodyPr/>
          <a:lstStyle/>
          <a:p>
            <a:fld id="{877C4908-FE0A-43F2-B8DA-9F7993525651}" type="slidenum">
              <a:rPr lang="zh-CN" altLang="en-US" smtClean="0"/>
              <a:t>2</a:t>
            </a:fld>
            <a:endParaRPr lang="zh-CN" altLang="en-US"/>
          </a:p>
        </p:txBody>
      </p:sp>
      <p:grpSp>
        <p:nvGrpSpPr>
          <p:cNvPr id="14" name="组合 13"/>
          <p:cNvGrpSpPr/>
          <p:nvPr/>
        </p:nvGrpSpPr>
        <p:grpSpPr>
          <a:xfrm>
            <a:off x="579187" y="1522730"/>
            <a:ext cx="7714548" cy="576280"/>
            <a:chOff x="912" y="2398"/>
            <a:chExt cx="12149" cy="908"/>
          </a:xfrm>
        </p:grpSpPr>
        <p:sp>
          <p:nvSpPr>
            <p:cNvPr id="99" name="矩形 217"/>
            <p:cNvSpPr>
              <a:spLocks noChangeArrowheads="1"/>
            </p:cNvSpPr>
            <p:nvPr/>
          </p:nvSpPr>
          <p:spPr bwMode="auto">
            <a:xfrm>
              <a:off x="912" y="2482"/>
              <a:ext cx="2553"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rPr>
                <a:t>第一部分</a:t>
              </a:r>
            </a:p>
          </p:txBody>
        </p:sp>
        <p:sp>
          <p:nvSpPr>
            <p:cNvPr id="102" name="矩形 101"/>
            <p:cNvSpPr/>
            <p:nvPr/>
          </p:nvSpPr>
          <p:spPr bwMode="auto">
            <a:xfrm>
              <a:off x="4819" y="2398"/>
              <a:ext cx="8242" cy="822"/>
            </a:xfrm>
            <a:prstGeom prst="rect">
              <a:avLst/>
            </a:prstGeom>
          </p:spPr>
          <p:txBody>
            <a:bodyPr wrap="square">
              <a:spAutoFit/>
            </a:bodyPr>
            <a:lstStyle/>
            <a:p>
              <a:pPr fontAlgn="base">
                <a:spcBef>
                  <a:spcPct val="0"/>
                </a:spcBef>
                <a:spcAft>
                  <a:spcPct val="0"/>
                </a:spcAft>
              </a:pPr>
              <a:r>
                <a:rPr lang="zh-CN" altLang="en-US" sz="28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rPr>
                <a:t>设计思路</a:t>
              </a:r>
            </a:p>
          </p:txBody>
        </p:sp>
        <p:sp>
          <p:nvSpPr>
            <p:cNvPr id="103" name="任意多边形 221"/>
            <p:cNvSpPr/>
            <p:nvPr/>
          </p:nvSpPr>
          <p:spPr>
            <a:xfrm rot="2700000">
              <a:off x="3982" y="2759"/>
              <a:ext cx="222" cy="22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4" name="任意多边形 222"/>
            <p:cNvSpPr/>
            <p:nvPr/>
          </p:nvSpPr>
          <p:spPr>
            <a:xfrm rot="2700000">
              <a:off x="3910" y="2668"/>
              <a:ext cx="406" cy="40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grpSp>
      <p:grpSp>
        <p:nvGrpSpPr>
          <p:cNvPr id="12" name="组合 11"/>
          <p:cNvGrpSpPr/>
          <p:nvPr/>
        </p:nvGrpSpPr>
        <p:grpSpPr>
          <a:xfrm>
            <a:off x="578552" y="2723841"/>
            <a:ext cx="7715183" cy="576017"/>
            <a:chOff x="912" y="3419"/>
            <a:chExt cx="12150" cy="907"/>
          </a:xfrm>
        </p:grpSpPr>
        <p:sp>
          <p:nvSpPr>
            <p:cNvPr id="105" name="矩形 217"/>
            <p:cNvSpPr>
              <a:spLocks noChangeArrowheads="1"/>
            </p:cNvSpPr>
            <p:nvPr/>
          </p:nvSpPr>
          <p:spPr bwMode="auto">
            <a:xfrm>
              <a:off x="912" y="3502"/>
              <a:ext cx="2553"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fontAlgn="base">
                <a:spcBef>
                  <a:spcPct val="0"/>
                </a:spcBef>
                <a:spcAft>
                  <a:spcPct val="0"/>
                </a:spcAft>
              </a:pPr>
              <a:r>
                <a:rPr lang="zh-CN" altLang="en-US" sz="2800" b="1" dirty="0">
                  <a:solidFill>
                    <a:srgbClr val="005A9E"/>
                  </a:solidFill>
                  <a:latin typeface="微软雅黑 Light" panose="020B0502040204020203" pitchFamily="34" charset="-122"/>
                  <a:ea typeface="微软雅黑 Light" panose="020B0502040204020203" pitchFamily="34" charset="-122"/>
                  <a:cs typeface="微软雅黑 Light" panose="020B0502040204020203" pitchFamily="34" charset="-122"/>
                </a:rPr>
                <a:t>第二部分</a:t>
              </a:r>
            </a:p>
          </p:txBody>
        </p:sp>
        <p:sp>
          <p:nvSpPr>
            <p:cNvPr id="106" name="矩形 105"/>
            <p:cNvSpPr/>
            <p:nvPr/>
          </p:nvSpPr>
          <p:spPr bwMode="auto">
            <a:xfrm>
              <a:off x="4819" y="3419"/>
              <a:ext cx="8243" cy="824"/>
            </a:xfrm>
            <a:prstGeom prst="rect">
              <a:avLst/>
            </a:prstGeom>
          </p:spPr>
          <p:txBody>
            <a:bodyPr wrap="square">
              <a:spAutoFit/>
            </a:bodyPr>
            <a:lstStyle/>
            <a:p>
              <a:pPr fontAlgn="base">
                <a:spcBef>
                  <a:spcPct val="0"/>
                </a:spcBef>
                <a:spcAft>
                  <a:spcPct val="0"/>
                </a:spcAft>
              </a:pPr>
              <a:r>
                <a:rPr lang="zh-CN" altLang="en-US" sz="28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8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107" name="任意多边形 221"/>
            <p:cNvSpPr/>
            <p:nvPr/>
          </p:nvSpPr>
          <p:spPr>
            <a:xfrm rot="2700000">
              <a:off x="3982" y="3780"/>
              <a:ext cx="222" cy="22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sp>
          <p:nvSpPr>
            <p:cNvPr id="108" name="任意多边形 222"/>
            <p:cNvSpPr/>
            <p:nvPr/>
          </p:nvSpPr>
          <p:spPr>
            <a:xfrm rot="2700000">
              <a:off x="3910" y="3688"/>
              <a:ext cx="406" cy="406"/>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solidFill>
              <a:srgbClr val="942124"/>
            </a:solidFill>
            <a:ln w="25400" cap="flat" cmpd="sng" algn="ctr">
              <a:solidFill>
                <a:srgbClr val="005A9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5A9E"/>
                </a:solidFill>
                <a:effectLst/>
                <a:uLnTx/>
                <a:uFillTx/>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anose="020B0503020204020204" pitchFamily="34" charset="-122"/>
                  <a:ea typeface="微软雅黑" panose="020B0503020204020204" pitchFamily="34" charset="-122"/>
                </a:rPr>
                <a:t>Contents</a:t>
              </a: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p>
        </p:txBody>
      </p:sp>
      <p:sp>
        <p:nvSpPr>
          <p:cNvPr id="2" name="灯片编号占位符 1"/>
          <p:cNvSpPr>
            <a:spLocks noGrp="1"/>
          </p:cNvSpPr>
          <p:nvPr>
            <p:ph type="sldNum" sz="quarter" idx="12"/>
          </p:nvPr>
        </p:nvSpPr>
        <p:spPr/>
        <p:txBody>
          <a:bodyPr/>
          <a:lstStyle/>
          <a:p>
            <a:fld id="{877C4908-FE0A-43F2-B8DA-9F7993525651}" type="slidenum">
              <a:rPr lang="zh-CN" altLang="en-US" smtClean="0"/>
              <a:t>3</a:t>
            </a:fld>
            <a:endParaRPr lang="zh-CN" altLang="en-US"/>
          </a:p>
        </p:txBody>
      </p:sp>
      <p:sp>
        <p:nvSpPr>
          <p:cNvPr id="102" name="矩形 101"/>
          <p:cNvSpPr/>
          <p:nvPr/>
        </p:nvSpPr>
        <p:spPr bwMode="auto">
          <a:xfrm>
            <a:off x="2588260" y="2019300"/>
            <a:ext cx="6217920" cy="1198880"/>
          </a:xfrm>
          <a:prstGeom prst="rect">
            <a:avLst/>
          </a:prstGeom>
        </p:spPr>
        <p:txBody>
          <a:bodyPr wrap="square">
            <a:spAutoFit/>
          </a:bodyPr>
          <a:lstStyle/>
          <a:p>
            <a:pPr fontAlgn="base">
              <a:spcBef>
                <a:spcPct val="0"/>
              </a:spcBef>
              <a:spcAft>
                <a:spcPct val="0"/>
              </a:spcAft>
            </a:pPr>
            <a:r>
              <a:rPr lang="zh-CN" altLang="en-US" sz="4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第</a:t>
            </a:r>
            <a:r>
              <a:rPr lang="zh-CN" altLang="en-US"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一部分</a:t>
            </a:r>
            <a:endParaRPr lang="en-US" altLang="zh-CN"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fontAlgn="base">
              <a:spcBef>
                <a:spcPct val="0"/>
              </a:spcBef>
              <a:spcAft>
                <a:spcPct val="0"/>
              </a:spcAft>
            </a:pPr>
            <a:r>
              <a:rPr lang="zh-CN" altLang="en-US" sz="32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rPr>
              <a:t>设计思路</a:t>
            </a:r>
          </a:p>
        </p:txBody>
      </p:sp>
      <p:grpSp>
        <p:nvGrpSpPr>
          <p:cNvPr id="26" name="组合 25"/>
          <p:cNvGrpSpPr/>
          <p:nvPr/>
        </p:nvGrpSpPr>
        <p:grpSpPr>
          <a:xfrm>
            <a:off x="902412" y="2019543"/>
            <a:ext cx="1392384" cy="1387139"/>
            <a:chOff x="997758" y="2442742"/>
            <a:chExt cx="1556194" cy="1556194"/>
          </a:xfrm>
        </p:grpSpPr>
        <p:grpSp>
          <p:nvGrpSpPr>
            <p:cNvPr id="27" name="组合 26"/>
            <p:cNvGrpSpPr/>
            <p:nvPr/>
          </p:nvGrpSpPr>
          <p:grpSpPr>
            <a:xfrm>
              <a:off x="997758" y="2442742"/>
              <a:ext cx="1556194" cy="1556194"/>
              <a:chOff x="3154508" y="1821271"/>
              <a:chExt cx="2785107" cy="2785102"/>
            </a:xfrm>
          </p:grpSpPr>
          <p:sp>
            <p:nvSpPr>
              <p:cNvPr id="29" name="Freeform 5"/>
              <p:cNvSpPr/>
              <p:nvPr/>
            </p:nvSpPr>
            <p:spPr bwMode="auto">
              <a:xfrm rot="10800000">
                <a:off x="3154508" y="1821271"/>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400">
                  <a:solidFill>
                    <a:prstClr val="black"/>
                  </a:solidFill>
                </a:endParaRPr>
              </a:p>
            </p:txBody>
          </p:sp>
          <p:sp>
            <p:nvSpPr>
              <p:cNvPr id="30" name="Freeform 5"/>
              <p:cNvSpPr/>
              <p:nvPr/>
            </p:nvSpPr>
            <p:spPr bwMode="auto">
              <a:xfrm rot="10800000">
                <a:off x="3447677" y="2114440"/>
                <a:ext cx="2198769" cy="2198765"/>
              </a:xfrm>
              <a:prstGeom prst="ellipse">
                <a:avLst/>
              </a:prstGeom>
              <a:gradFill flip="none" rotWithShape="1">
                <a:gsLst>
                  <a:gs pos="0">
                    <a:schemeClr val="accent1"/>
                  </a:gs>
                  <a:gs pos="100000">
                    <a:schemeClr val="accent1">
                      <a:lumMod val="75000"/>
                    </a:schemeClr>
                  </a:gs>
                </a:gsLst>
                <a:lin ang="2700000" scaled="1"/>
                <a:tileRect/>
              </a:gra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400" dirty="0">
                  <a:solidFill>
                    <a:prstClr val="black"/>
                  </a:solidFill>
                </a:endParaRPr>
              </a:p>
            </p:txBody>
          </p:sp>
        </p:grpSp>
        <p:sp>
          <p:nvSpPr>
            <p:cNvPr id="28" name="Freeform 7"/>
            <p:cNvSpPr>
              <a:spLocks noChangeAspect="1" noEditPoints="1"/>
            </p:cNvSpPr>
            <p:nvPr/>
          </p:nvSpPr>
          <p:spPr bwMode="auto">
            <a:xfrm>
              <a:off x="1432097" y="2948295"/>
              <a:ext cx="677075" cy="55484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4</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210588" cy="400110"/>
          </a:xfrm>
          <a:prstGeom prst="rect">
            <a:avLst/>
          </a:prstGeom>
          <a:noFill/>
        </p:spPr>
        <p:txBody>
          <a:bodyPr wrap="none" rtlCol="0">
            <a:spAutoFit/>
          </a:bodyPr>
          <a:lstStyle/>
          <a:p>
            <a:r>
              <a:rPr lang="zh-CN" altLang="en-US" sz="2000" dirty="0" smtClean="0">
                <a:solidFill>
                  <a:srgbClr val="445469"/>
                </a:solidFill>
                <a:latin typeface="Raleway" panose="020B0003030101060003" pitchFamily="34" charset="0"/>
              </a:rPr>
              <a:t>设计思路</a:t>
            </a:r>
            <a:endParaRPr lang="zh-CN" altLang="id-ID" sz="2000" dirty="0">
              <a:solidFill>
                <a:srgbClr val="445469"/>
              </a:solidFill>
              <a:latin typeface="Raleway" panose="020B0003030101060003" pitchFamily="34" charset="0"/>
            </a:endParaRPr>
          </a:p>
        </p:txBody>
      </p:sp>
      <p:sp>
        <p:nvSpPr>
          <p:cNvPr id="6" name="内容占位符 1"/>
          <p:cNvSpPr txBox="1"/>
          <p:nvPr/>
        </p:nvSpPr>
        <p:spPr>
          <a:xfrm>
            <a:off x="457835" y="771524"/>
            <a:ext cx="7930515" cy="367243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rPr>
              <a:t>逻辑部分与</a:t>
            </a:r>
            <a:r>
              <a:rPr kumimoji="1" lang="zh-CN" altLang="en-US" sz="1800" dirty="0">
                <a:latin typeface="+mn-ea"/>
                <a:cs typeface="+mn-ea"/>
              </a:rPr>
              <a:t>网络</a:t>
            </a:r>
            <a:r>
              <a:rPr kumimoji="1" lang="zh-CN" altLang="en-US" sz="1800" dirty="0" smtClean="0">
                <a:latin typeface="+mn-ea"/>
                <a:cs typeface="+mn-ea"/>
              </a:rPr>
              <a:t>版猜拳基本相同，不同之处在于判定部分只需要比较大小即可，并且需自定义简单的数据格式用以辨别不同玩家</a:t>
            </a:r>
            <a:endParaRPr kumimoji="1" lang="en-US" altLang="zh-CN" sz="1800" dirty="0" smtClean="0">
              <a:latin typeface="+mn-ea"/>
              <a:cs typeface="+mn-ea"/>
            </a:endParaRPr>
          </a:p>
          <a:p>
            <a:pPr marL="0" indent="0">
              <a:lnSpc>
                <a:spcPct val="150000"/>
              </a:lnSpc>
              <a:buNone/>
            </a:pPr>
            <a:endParaRPr kumimoji="1" lang="zh-CN" sz="1800" dirty="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组合 99"/>
          <p:cNvGrpSpPr/>
          <p:nvPr/>
        </p:nvGrpSpPr>
        <p:grpSpPr>
          <a:xfrm flipH="1">
            <a:off x="25775" y="370617"/>
            <a:ext cx="9118225" cy="576065"/>
            <a:chOff x="-63124" y="953937"/>
            <a:chExt cx="9118225" cy="576065"/>
          </a:xfrm>
        </p:grpSpPr>
        <p:grpSp>
          <p:nvGrpSpPr>
            <p:cNvPr id="95" name="组合 94"/>
            <p:cNvGrpSpPr/>
            <p:nvPr/>
          </p:nvGrpSpPr>
          <p:grpSpPr>
            <a:xfrm>
              <a:off x="-63124" y="953937"/>
              <a:ext cx="9118225" cy="576065"/>
              <a:chOff x="-692311" y="1033839"/>
              <a:chExt cx="9118225" cy="576065"/>
            </a:xfrm>
          </p:grpSpPr>
          <p:sp>
            <p:nvSpPr>
              <p:cNvPr id="96" name="文本框 10"/>
              <p:cNvSpPr txBox="1"/>
              <p:nvPr>
                <p:custDataLst>
                  <p:tags r:id="rId1"/>
                </p:custDataLst>
              </p:nvPr>
            </p:nvSpPr>
            <p:spPr>
              <a:xfrm>
                <a:off x="7211782" y="1033839"/>
                <a:ext cx="1214132" cy="576065"/>
              </a:xfrm>
              <a:prstGeom prst="rect">
                <a:avLst/>
              </a:prstGeom>
              <a:noFill/>
            </p:spPr>
            <p:txBody>
              <a:bodyPr anchor="ctr"/>
              <a:lstStyle/>
              <a:p>
                <a:pPr algn="r" eaLnBrk="1" fontAlgn="auto" hangingPunct="1">
                  <a:spcBef>
                    <a:spcPts val="0"/>
                  </a:spcBef>
                  <a:spcAft>
                    <a:spcPts val="0"/>
                  </a:spcAft>
                  <a:defRPr/>
                </a:pPr>
                <a:r>
                  <a:rPr lang="zh-CN" altLang="en-US" sz="3600" b="1" spc="400" dirty="0">
                    <a:solidFill>
                      <a:srgbClr val="445469"/>
                    </a:solidFill>
                    <a:latin typeface="微软雅黑" panose="020B0503020204020204" pitchFamily="34" charset="-122"/>
                    <a:ea typeface="微软雅黑" panose="020B0503020204020204" pitchFamily="34" charset="-122"/>
                  </a:rPr>
                  <a:t>目录</a:t>
                </a:r>
              </a:p>
            </p:txBody>
          </p:sp>
          <p:cxnSp>
            <p:nvCxnSpPr>
              <p:cNvPr id="97" name="直接连接符 96"/>
              <p:cNvCxnSpPr/>
              <p:nvPr>
                <p:custDataLst>
                  <p:tags r:id="rId2"/>
                </p:custDataLst>
              </p:nvPr>
            </p:nvCxnSpPr>
            <p:spPr>
              <a:xfrm>
                <a:off x="-692311" y="1506538"/>
                <a:ext cx="7991635" cy="0"/>
              </a:xfrm>
              <a:prstGeom prst="line">
                <a:avLst/>
              </a:prstGeom>
              <a:ln w="38100">
                <a:solidFill>
                  <a:srgbClr val="445469"/>
                </a:solidFill>
              </a:ln>
            </p:spPr>
            <p:style>
              <a:lnRef idx="1">
                <a:schemeClr val="accent1"/>
              </a:lnRef>
              <a:fillRef idx="0">
                <a:schemeClr val="accent1"/>
              </a:fillRef>
              <a:effectRef idx="0">
                <a:schemeClr val="accent1"/>
              </a:effectRef>
              <a:fontRef idx="minor">
                <a:schemeClr val="tx1"/>
              </a:fontRef>
            </p:style>
          </p:cxnSp>
        </p:grpSp>
        <p:sp>
          <p:nvSpPr>
            <p:cNvPr id="98" name="矩形 97"/>
            <p:cNvSpPr/>
            <p:nvPr/>
          </p:nvSpPr>
          <p:spPr>
            <a:xfrm>
              <a:off x="6432712" y="1057304"/>
              <a:ext cx="1591781" cy="369332"/>
            </a:xfrm>
            <a:prstGeom prst="rect">
              <a:avLst/>
            </a:prstGeom>
          </p:spPr>
          <p:txBody>
            <a:bodyPr wrap="none">
              <a:spAutoFit/>
            </a:bodyPr>
            <a:lstStyle/>
            <a:p>
              <a:pPr algn="r">
                <a:defRPr/>
              </a:pPr>
              <a:r>
                <a:rPr lang="en-US" altLang="zh-CN" spc="400" dirty="0">
                  <a:solidFill>
                    <a:srgbClr val="445469"/>
                  </a:solidFill>
                  <a:latin typeface="微软雅黑" panose="020B0503020204020204" pitchFamily="34" charset="-122"/>
                  <a:ea typeface="微软雅黑" panose="020B0503020204020204" pitchFamily="34" charset="-122"/>
                </a:rPr>
                <a:t>Contents</a:t>
              </a:r>
            </a:p>
          </p:txBody>
        </p:sp>
      </p:grpSp>
      <p:sp>
        <p:nvSpPr>
          <p:cNvPr id="101" name="TextBox 198"/>
          <p:cNvSpPr txBox="1"/>
          <p:nvPr/>
        </p:nvSpPr>
        <p:spPr>
          <a:xfrm>
            <a:off x="1390033" y="201711"/>
            <a:ext cx="2471382" cy="461665"/>
          </a:xfrm>
          <a:prstGeom prst="rect">
            <a:avLst/>
          </a:prstGeom>
          <a:noFill/>
        </p:spPr>
        <p:txBody>
          <a:bodyPr wrap="none" rtlCol="0">
            <a:spAutoFit/>
          </a:bodyPr>
          <a:lstStyle/>
          <a:p>
            <a:r>
              <a:rPr lang="id-ID" sz="2400" b="1" dirty="0">
                <a:solidFill>
                  <a:schemeClr val="bg1">
                    <a:lumMod val="95000"/>
                  </a:schemeClr>
                </a:solidFill>
                <a:latin typeface="Raleway" panose="020B0003030101060003" pitchFamily="34" charset="0"/>
              </a:rPr>
              <a:t>Success Words</a:t>
            </a:r>
          </a:p>
        </p:txBody>
      </p:sp>
      <p:sp>
        <p:nvSpPr>
          <p:cNvPr id="2" name="灯片编号占位符 1"/>
          <p:cNvSpPr>
            <a:spLocks noGrp="1"/>
          </p:cNvSpPr>
          <p:nvPr>
            <p:ph type="sldNum" sz="quarter" idx="12"/>
          </p:nvPr>
        </p:nvSpPr>
        <p:spPr/>
        <p:txBody>
          <a:bodyPr/>
          <a:lstStyle/>
          <a:p>
            <a:fld id="{877C4908-FE0A-43F2-B8DA-9F7993525651}" type="slidenum">
              <a:rPr lang="zh-CN" altLang="en-US" smtClean="0"/>
              <a:t>5</a:t>
            </a:fld>
            <a:endParaRPr lang="zh-CN" altLang="en-US"/>
          </a:p>
        </p:txBody>
      </p:sp>
      <p:sp>
        <p:nvSpPr>
          <p:cNvPr id="102" name="矩形 101"/>
          <p:cNvSpPr/>
          <p:nvPr/>
        </p:nvSpPr>
        <p:spPr bwMode="auto">
          <a:xfrm>
            <a:off x="2588260" y="2019300"/>
            <a:ext cx="4937760" cy="1198880"/>
          </a:xfrm>
          <a:prstGeom prst="rect">
            <a:avLst/>
          </a:prstGeom>
        </p:spPr>
        <p:txBody>
          <a:bodyPr wrap="square">
            <a:spAutoFit/>
          </a:bodyPr>
          <a:lstStyle/>
          <a:p>
            <a:pPr fontAlgn="base">
              <a:spcBef>
                <a:spcPct val="0"/>
              </a:spcBef>
              <a:spcAft>
                <a:spcPct val="0"/>
              </a:spcAft>
            </a:pPr>
            <a:r>
              <a:rPr lang="zh-CN" altLang="en-US" sz="4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第二</a:t>
            </a:r>
            <a:r>
              <a:rPr lang="zh-CN" altLang="en-US"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rPr>
              <a:t>部分</a:t>
            </a:r>
            <a:endParaRPr lang="en-US" altLang="zh-CN" sz="40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endParaRPr>
          </a:p>
          <a:p>
            <a:pPr fontAlgn="base">
              <a:spcBef>
                <a:spcPct val="0"/>
              </a:spcBef>
              <a:spcAft>
                <a:spcPct val="0"/>
              </a:spcAft>
            </a:pPr>
            <a:r>
              <a:rPr lang="zh-CN" altLang="en-US" sz="3200" dirty="0" smtClean="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3200" dirty="0" smtClean="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grpSp>
        <p:nvGrpSpPr>
          <p:cNvPr id="26" name="组合 25"/>
          <p:cNvGrpSpPr/>
          <p:nvPr/>
        </p:nvGrpSpPr>
        <p:grpSpPr>
          <a:xfrm>
            <a:off x="902412" y="2019543"/>
            <a:ext cx="1392384" cy="1387139"/>
            <a:chOff x="997758" y="2442742"/>
            <a:chExt cx="1556194" cy="1556194"/>
          </a:xfrm>
        </p:grpSpPr>
        <p:grpSp>
          <p:nvGrpSpPr>
            <p:cNvPr id="27" name="组合 26"/>
            <p:cNvGrpSpPr/>
            <p:nvPr/>
          </p:nvGrpSpPr>
          <p:grpSpPr>
            <a:xfrm>
              <a:off x="997758" y="2442742"/>
              <a:ext cx="1556194" cy="1556194"/>
              <a:chOff x="3154508" y="1821271"/>
              <a:chExt cx="2785107" cy="2785102"/>
            </a:xfrm>
          </p:grpSpPr>
          <p:sp>
            <p:nvSpPr>
              <p:cNvPr id="29" name="Freeform 5"/>
              <p:cNvSpPr/>
              <p:nvPr/>
            </p:nvSpPr>
            <p:spPr bwMode="auto">
              <a:xfrm rot="10800000">
                <a:off x="3154508" y="1821271"/>
                <a:ext cx="2785107" cy="2785102"/>
              </a:xfrm>
              <a:prstGeom prst="ellipse">
                <a:avLst/>
              </a:prstGeom>
              <a:gradFill flip="none" rotWithShape="1">
                <a:gsLst>
                  <a:gs pos="0">
                    <a:schemeClr val="bg1"/>
                  </a:gs>
                  <a:gs pos="73000">
                    <a:srgbClr val="ECECEC"/>
                  </a:gs>
                  <a:gs pos="100000">
                    <a:srgbClr val="D9D9D9"/>
                  </a:gs>
                </a:gsLst>
                <a:lin ang="2700000" scaled="1"/>
                <a:tileRect/>
              </a:grad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endParaRPr lang="zh-CN" altLang="en-US" sz="1400">
                  <a:solidFill>
                    <a:prstClr val="black"/>
                  </a:solidFill>
                </a:endParaRPr>
              </a:p>
            </p:txBody>
          </p:sp>
          <p:sp>
            <p:nvSpPr>
              <p:cNvPr id="30" name="Freeform 5"/>
              <p:cNvSpPr/>
              <p:nvPr/>
            </p:nvSpPr>
            <p:spPr bwMode="auto">
              <a:xfrm rot="10800000">
                <a:off x="3447677" y="2114440"/>
                <a:ext cx="2198769" cy="2198765"/>
              </a:xfrm>
              <a:prstGeom prst="ellipse">
                <a:avLst/>
              </a:prstGeom>
              <a:gradFill flip="none" rotWithShape="1">
                <a:gsLst>
                  <a:gs pos="0">
                    <a:schemeClr val="accent1"/>
                  </a:gs>
                  <a:gs pos="100000">
                    <a:schemeClr val="accent1">
                      <a:lumMod val="75000"/>
                    </a:schemeClr>
                  </a:gs>
                </a:gsLst>
                <a:lin ang="2700000" scaled="1"/>
                <a:tileRect/>
              </a:gradFill>
              <a:ln w="25400">
                <a:gradFill flip="none" rotWithShape="1">
                  <a:gsLst>
                    <a:gs pos="0">
                      <a:schemeClr val="accent1">
                        <a:lumMod val="75000"/>
                      </a:schemeClr>
                    </a:gs>
                    <a:gs pos="100000">
                      <a:schemeClr val="accent1"/>
                    </a:gs>
                  </a:gsLst>
                  <a:lin ang="2700000" scaled="1"/>
                  <a:tileRect/>
                </a:grad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endParaRPr lang="zh-CN" altLang="en-US" sz="1400" dirty="0">
                  <a:solidFill>
                    <a:prstClr val="black"/>
                  </a:solidFill>
                </a:endParaRPr>
              </a:p>
            </p:txBody>
          </p:sp>
        </p:grpSp>
        <p:sp>
          <p:nvSpPr>
            <p:cNvPr id="28" name="Freeform 7"/>
            <p:cNvSpPr>
              <a:spLocks noChangeAspect="1" noEditPoints="1"/>
            </p:cNvSpPr>
            <p:nvPr/>
          </p:nvSpPr>
          <p:spPr bwMode="auto">
            <a:xfrm>
              <a:off x="1432097" y="2948295"/>
              <a:ext cx="677075" cy="55484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6</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8434645" cy="216026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solidFill>
                  <a:schemeClr val="tx1"/>
                </a:solidFill>
                <a:latin typeface="+mn-ea"/>
                <a:cs typeface="+mn-ea"/>
                <a:sym typeface="+mn-ea"/>
              </a:rPr>
              <a:t>本次实验需要两个</a:t>
            </a:r>
            <a:r>
              <a:rPr kumimoji="1" lang="en-US" altLang="zh-CN" sz="1800" dirty="0" smtClean="0">
                <a:solidFill>
                  <a:schemeClr val="tx1"/>
                </a:solidFill>
                <a:latin typeface="+mn-ea"/>
                <a:cs typeface="+mn-ea"/>
                <a:sym typeface="+mn-ea"/>
              </a:rPr>
              <a:t>Skids</a:t>
            </a:r>
            <a:r>
              <a:rPr kumimoji="1" lang="zh-CN" altLang="en-US" sz="1800" dirty="0" smtClean="0">
                <a:solidFill>
                  <a:schemeClr val="tx1"/>
                </a:solidFill>
                <a:latin typeface="+mn-ea"/>
                <a:cs typeface="+mn-ea"/>
                <a:sym typeface="+mn-ea"/>
              </a:rPr>
              <a:t>板子，分别下载两个</a:t>
            </a:r>
            <a:r>
              <a:rPr kumimoji="1" lang="en-US" altLang="zh-CN" sz="1800" dirty="0" err="1" smtClean="0">
                <a:solidFill>
                  <a:schemeClr val="tx1"/>
                </a:solidFill>
                <a:latin typeface="+mn-ea"/>
                <a:cs typeface="+mn-ea"/>
                <a:sym typeface="+mn-ea"/>
              </a:rPr>
              <a:t>py</a:t>
            </a:r>
            <a:r>
              <a:rPr kumimoji="1" lang="zh-CN" altLang="en-US" sz="1800" dirty="0" smtClean="0">
                <a:solidFill>
                  <a:schemeClr val="tx1"/>
                </a:solidFill>
                <a:latin typeface="+mn-ea"/>
                <a:cs typeface="+mn-ea"/>
                <a:sym typeface="+mn-ea"/>
              </a:rPr>
              <a:t>文件，对应玩家</a:t>
            </a:r>
            <a:r>
              <a:rPr kumimoji="1" lang="en-US" altLang="zh-CN" sz="1800" dirty="0" smtClean="0">
                <a:solidFill>
                  <a:schemeClr val="tx1"/>
                </a:solidFill>
                <a:latin typeface="+mn-ea"/>
                <a:cs typeface="+mn-ea"/>
                <a:sym typeface="+mn-ea"/>
              </a:rPr>
              <a:t>1</a:t>
            </a:r>
            <a:r>
              <a:rPr kumimoji="1" lang="zh-CN" altLang="en-US" sz="1800" dirty="0" smtClean="0">
                <a:solidFill>
                  <a:schemeClr val="tx1"/>
                </a:solidFill>
                <a:latin typeface="+mn-ea"/>
                <a:cs typeface="+mn-ea"/>
                <a:sym typeface="+mn-ea"/>
              </a:rPr>
              <a:t>与玩家</a:t>
            </a:r>
            <a:r>
              <a:rPr kumimoji="1" lang="en-US" altLang="zh-CN" sz="1800" dirty="0" smtClean="0">
                <a:solidFill>
                  <a:schemeClr val="tx1"/>
                </a:solidFill>
                <a:latin typeface="+mn-ea"/>
                <a:cs typeface="+mn-ea"/>
                <a:sym typeface="+mn-ea"/>
              </a:rPr>
              <a:t>2</a:t>
            </a:r>
            <a:r>
              <a:rPr kumimoji="1" lang="en-US" altLang="zh-CN" sz="1800" dirty="0" smtClean="0">
                <a:latin typeface="+mn-ea"/>
                <a:cs typeface="+mn-ea"/>
                <a:sym typeface="+mn-ea"/>
              </a:rPr>
              <a:t>,</a:t>
            </a:r>
            <a:r>
              <a:rPr kumimoji="1" lang="zh-CN" altLang="en-US" sz="1800" dirty="0" smtClean="0">
                <a:latin typeface="+mn-ea"/>
                <a:cs typeface="+mn-ea"/>
                <a:sym typeface="+mn-ea"/>
              </a:rPr>
              <a:t>（需程序员自定义）</a:t>
            </a:r>
            <a:endParaRPr kumimoji="1" lang="en-US" altLang="zh-CN" sz="1800" dirty="0" smtClean="0">
              <a:latin typeface="+mn-ea"/>
              <a:cs typeface="+mn-ea"/>
              <a:sym typeface="+mn-ea"/>
            </a:endParaRPr>
          </a:p>
          <a:p>
            <a:pPr>
              <a:lnSpc>
                <a:spcPct val="150000"/>
              </a:lnSpc>
            </a:pPr>
            <a:r>
              <a:rPr kumimoji="1" lang="zh-CN" altLang="en-US" sz="1800" dirty="0" smtClean="0">
                <a:solidFill>
                  <a:schemeClr val="tx1"/>
                </a:solidFill>
                <a:latin typeface="+mn-ea"/>
                <a:cs typeface="+mn-ea"/>
                <a:sym typeface="+mn-ea"/>
              </a:rPr>
              <a:t>两个文件代码大体相同，但是些许变量不同</a:t>
            </a:r>
            <a:endParaRPr kumimoji="1" lang="en-US" altLang="zh-CN" sz="1800" dirty="0" smtClean="0">
              <a:solidFill>
                <a:schemeClr val="tx1"/>
              </a:solidFill>
              <a:latin typeface="+mn-ea"/>
              <a:cs typeface="+mn-ea"/>
              <a:sym typeface="+mn-ea"/>
            </a:endParaRPr>
          </a:p>
          <a:p>
            <a:pPr>
              <a:lnSpc>
                <a:spcPct val="150000"/>
              </a:lnSpc>
            </a:pPr>
            <a:r>
              <a:rPr kumimoji="1" lang="zh-CN" altLang="en-US" sz="1800" dirty="0" smtClean="0">
                <a:latin typeface="+mn-ea"/>
                <a:cs typeface="+mn-ea"/>
                <a:sym typeface="+mn-ea"/>
              </a:rPr>
              <a:t>本次代码解释主要关于</a:t>
            </a:r>
            <a:r>
              <a:rPr kumimoji="1" lang="en-US" altLang="zh-CN" sz="1800" dirty="0" smtClean="0">
                <a:latin typeface="+mn-ea"/>
                <a:cs typeface="+mn-ea"/>
                <a:sym typeface="+mn-ea"/>
              </a:rPr>
              <a:t>roll_net_player1</a:t>
            </a:r>
            <a:r>
              <a:rPr kumimoji="1" lang="zh-CN" altLang="en-US" sz="1800" dirty="0" smtClean="0">
                <a:latin typeface="+mn-ea"/>
                <a:cs typeface="+mn-ea"/>
                <a:sym typeface="+mn-ea"/>
              </a:rPr>
              <a:t>文件</a:t>
            </a:r>
            <a:endParaRPr kumimoji="1" lang="zh-CN" altLang="en-US" sz="1800" dirty="0">
              <a:solidFill>
                <a:schemeClr val="tx1"/>
              </a:solidFill>
              <a:latin typeface="+mn-ea"/>
              <a:cs typeface="+mn-ea"/>
              <a:sym typeface="+mn-ea"/>
            </a:endParaRPr>
          </a:p>
        </p:txBody>
      </p:sp>
      <p:pic>
        <p:nvPicPr>
          <p:cNvPr id="2" name="图片 1"/>
          <p:cNvPicPr>
            <a:picLocks noChangeAspect="1"/>
          </p:cNvPicPr>
          <p:nvPr/>
        </p:nvPicPr>
        <p:blipFill>
          <a:blip r:embed="rId3"/>
          <a:stretch>
            <a:fillRect/>
          </a:stretch>
        </p:blipFill>
        <p:spPr>
          <a:xfrm>
            <a:off x="450583" y="2837212"/>
            <a:ext cx="8214886" cy="5410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7</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8434645" cy="108014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solidFill>
                  <a:schemeClr val="tx1"/>
                </a:solidFill>
                <a:latin typeface="+mn-ea"/>
                <a:cs typeface="+mn-ea"/>
                <a:sym typeface="+mn-ea"/>
              </a:rPr>
              <a:t>定义引脚，将四个按键加入数组便于判断</a:t>
            </a:r>
            <a:endParaRPr kumimoji="1" lang="en-US" altLang="zh-CN" sz="1800" dirty="0" smtClean="0">
              <a:solidFill>
                <a:schemeClr val="tx1"/>
              </a:solidFill>
              <a:latin typeface="+mn-ea"/>
              <a:cs typeface="+mn-ea"/>
              <a:sym typeface="+mn-ea"/>
            </a:endParaRPr>
          </a:p>
          <a:p>
            <a:pPr>
              <a:lnSpc>
                <a:spcPct val="150000"/>
              </a:lnSpc>
            </a:pPr>
            <a:r>
              <a:rPr kumimoji="1" lang="zh-CN" altLang="en-US" sz="1800" dirty="0" smtClean="0">
                <a:latin typeface="+mn-ea"/>
                <a:cs typeface="+mn-ea"/>
                <a:sym typeface="+mn-ea"/>
              </a:rPr>
              <a:t>其中，按键</a:t>
            </a:r>
            <a:r>
              <a:rPr kumimoji="1" lang="en-US" altLang="zh-CN" sz="1800" dirty="0" smtClean="0">
                <a:latin typeface="+mn-ea"/>
                <a:cs typeface="+mn-ea"/>
                <a:sym typeface="+mn-ea"/>
              </a:rPr>
              <a:t>1-3</a:t>
            </a:r>
            <a:r>
              <a:rPr kumimoji="1" lang="zh-CN" altLang="en-US" sz="1800" dirty="0" smtClean="0">
                <a:latin typeface="+mn-ea"/>
                <a:cs typeface="+mn-ea"/>
                <a:sym typeface="+mn-ea"/>
              </a:rPr>
              <a:t>都为确定随机数，</a:t>
            </a:r>
            <a:r>
              <a:rPr kumimoji="1" lang="en-US" altLang="zh-CN" sz="1800" dirty="0" smtClean="0">
                <a:latin typeface="+mn-ea"/>
                <a:cs typeface="+mn-ea"/>
                <a:sym typeface="+mn-ea"/>
              </a:rPr>
              <a:t>4</a:t>
            </a:r>
            <a:r>
              <a:rPr kumimoji="1" lang="zh-CN" altLang="en-US" sz="1800" dirty="0" smtClean="0">
                <a:latin typeface="+mn-ea"/>
                <a:cs typeface="+mn-ea"/>
                <a:sym typeface="+mn-ea"/>
              </a:rPr>
              <a:t>为结束游戏</a:t>
            </a:r>
            <a:endParaRPr kumimoji="1" lang="zh-CN" altLang="en-US" sz="1800" dirty="0">
              <a:solidFill>
                <a:schemeClr val="tx1"/>
              </a:solidFill>
              <a:latin typeface="+mn-ea"/>
              <a:cs typeface="+mn-ea"/>
              <a:sym typeface="+mn-ea"/>
            </a:endParaRPr>
          </a:p>
        </p:txBody>
      </p:sp>
    </p:spTree>
    <p:extLst>
      <p:ext uri="{BB962C8B-B14F-4D97-AF65-F5344CB8AC3E}">
        <p14:creationId xmlns:p14="http://schemas.microsoft.com/office/powerpoint/2010/main" val="407108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8</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682117" cy="43205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之后开始定义</a:t>
            </a:r>
            <a:r>
              <a:rPr kumimoji="1" lang="en-US" altLang="zh-CN" sz="1800" dirty="0" smtClean="0">
                <a:latin typeface="+mn-ea"/>
                <a:cs typeface="+mn-ea"/>
                <a:sym typeface="+mn-ea"/>
              </a:rPr>
              <a:t>Game</a:t>
            </a:r>
            <a:r>
              <a:rPr kumimoji="1" lang="zh-CN" altLang="en-US" sz="1800" dirty="0" smtClean="0">
                <a:latin typeface="+mn-ea"/>
                <a:cs typeface="+mn-ea"/>
                <a:sym typeface="+mn-ea"/>
              </a:rPr>
              <a:t>类，其中包括子函数有：</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初始化</a:t>
            </a:r>
            <a:endParaRPr kumimoji="1" lang="en-US" altLang="zh-CN" sz="1800" dirty="0" smtClean="0">
              <a:latin typeface="+mn-ea"/>
              <a:cs typeface="+mn-ea"/>
              <a:sym typeface="+mn-ea"/>
            </a:endParaRPr>
          </a:p>
          <a:p>
            <a:pPr>
              <a:lnSpc>
                <a:spcPct val="150000"/>
              </a:lnSpc>
            </a:pPr>
            <a:r>
              <a:rPr kumimoji="1" lang="en-US" altLang="zh-CN" sz="1800" dirty="0" err="1" smtClean="0">
                <a:latin typeface="+mn-ea"/>
                <a:cs typeface="+mn-ea"/>
                <a:sym typeface="+mn-ea"/>
              </a:rPr>
              <a:t>mqtt</a:t>
            </a:r>
            <a:r>
              <a:rPr kumimoji="1" lang="zh-CN" altLang="en-US" sz="1800" dirty="0" smtClean="0">
                <a:latin typeface="+mn-ea"/>
                <a:cs typeface="+mn-ea"/>
                <a:sym typeface="+mn-ea"/>
              </a:rPr>
              <a:t>网络连接</a:t>
            </a:r>
            <a:endParaRPr kumimoji="1" lang="en-US" altLang="zh-CN" sz="1800" dirty="0" smtClean="0">
              <a:latin typeface="+mn-ea"/>
              <a:cs typeface="+mn-ea"/>
              <a:sym typeface="+mn-ea"/>
            </a:endParaRPr>
          </a:p>
          <a:p>
            <a:pPr>
              <a:lnSpc>
                <a:spcPct val="150000"/>
              </a:lnSpc>
            </a:pPr>
            <a:r>
              <a:rPr kumimoji="1" lang="en-US" altLang="zh-CN" sz="1800" dirty="0" err="1" smtClean="0">
                <a:latin typeface="+mn-ea"/>
                <a:cs typeface="+mn-ea"/>
                <a:sym typeface="+mn-ea"/>
              </a:rPr>
              <a:t>mqtt</a:t>
            </a:r>
            <a:r>
              <a:rPr kumimoji="1" lang="zh-CN" altLang="en-US" sz="1800" dirty="0" smtClean="0">
                <a:latin typeface="+mn-ea"/>
                <a:cs typeface="+mn-ea"/>
                <a:sym typeface="+mn-ea"/>
              </a:rPr>
              <a:t>回调函数</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初始化界面显示</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按键事件处理</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开始游戏</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界面局部更新</a:t>
            </a:r>
            <a:endParaRPr kumimoji="1" lang="en-US" altLang="zh-CN" sz="1800" dirty="0" smtClean="0">
              <a:latin typeface="+mn-ea"/>
              <a:cs typeface="+mn-ea"/>
              <a:sym typeface="+mn-ea"/>
            </a:endParaRPr>
          </a:p>
        </p:txBody>
      </p:sp>
      <p:pic>
        <p:nvPicPr>
          <p:cNvPr id="3" name="图片 2"/>
          <p:cNvPicPr>
            <a:picLocks noChangeAspect="1"/>
          </p:cNvPicPr>
          <p:nvPr/>
        </p:nvPicPr>
        <p:blipFill>
          <a:blip r:embed="rId3"/>
          <a:stretch>
            <a:fillRect/>
          </a:stretch>
        </p:blipFill>
        <p:spPr>
          <a:xfrm>
            <a:off x="4139952" y="843558"/>
            <a:ext cx="4751873" cy="3781370"/>
          </a:xfrm>
          <a:prstGeom prst="rect">
            <a:avLst/>
          </a:prstGeom>
        </p:spPr>
      </p:pic>
    </p:spTree>
    <p:extLst>
      <p:ext uri="{BB962C8B-B14F-4D97-AF65-F5344CB8AC3E}">
        <p14:creationId xmlns:p14="http://schemas.microsoft.com/office/powerpoint/2010/main" val="1911121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77C4908-FE0A-43F2-B8DA-9F7993525651}" type="slidenum">
              <a:rPr lang="zh-CN" altLang="en-US" smtClean="0"/>
              <a:t>9</a:t>
            </a:fld>
            <a:endParaRPr lang="zh-CN" altLang="en-US" dirty="0"/>
          </a:p>
        </p:txBody>
      </p:sp>
      <p:grpSp>
        <p:nvGrpSpPr>
          <p:cNvPr id="29" name="组合 28"/>
          <p:cNvGrpSpPr/>
          <p:nvPr/>
        </p:nvGrpSpPr>
        <p:grpSpPr>
          <a:xfrm>
            <a:off x="226054" y="260176"/>
            <a:ext cx="231913" cy="275713"/>
            <a:chOff x="0" y="260868"/>
            <a:chExt cx="308417" cy="366666"/>
          </a:xfrm>
        </p:grpSpPr>
        <p:sp>
          <p:nvSpPr>
            <p:cNvPr id="31" name="矩形 30"/>
            <p:cNvSpPr/>
            <p:nvPr/>
          </p:nvSpPr>
          <p:spPr>
            <a:xfrm>
              <a:off x="0" y="260868"/>
              <a:ext cx="179512" cy="360040"/>
            </a:xfrm>
            <a:prstGeom prst="rect">
              <a:avLst/>
            </a:prstGeom>
            <a:solidFill>
              <a:srgbClr val="2529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18661" y="267494"/>
              <a:ext cx="89756" cy="360040"/>
            </a:xfrm>
            <a:prstGeom prst="rect">
              <a:avLst/>
            </a:prstGeom>
            <a:solidFill>
              <a:srgbClr val="5265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418587" y="195486"/>
            <a:ext cx="1723549" cy="400110"/>
          </a:xfrm>
          <a:prstGeom prst="rect">
            <a:avLst/>
          </a:prstGeom>
          <a:noFill/>
        </p:spPr>
        <p:txBody>
          <a:bodyPr wrap="none" rtlCol="0">
            <a:spAutoFit/>
          </a:bodyPr>
          <a:lstStyle/>
          <a:p>
            <a:pPr fontAlgn="base">
              <a:spcBef>
                <a:spcPct val="0"/>
              </a:spcBef>
              <a:spcAft>
                <a:spcPct val="0"/>
              </a:spcAft>
            </a:pPr>
            <a:r>
              <a:rPr lang="zh-CN" altLang="en-US" sz="2000" dirty="0">
                <a:latin typeface="微软雅黑 Light" panose="020B0502040204020203" pitchFamily="34" charset="-122"/>
                <a:ea typeface="微软雅黑 Light" panose="020B0502040204020203" pitchFamily="34" charset="-122"/>
                <a:cs typeface="微软雅黑" panose="020B0503020204020204" pitchFamily="34" charset="-122"/>
                <a:sym typeface="+mn-ea"/>
              </a:rPr>
              <a:t>主要代码解释</a:t>
            </a:r>
            <a:endParaRPr lang="zh-CN" altLang="en-US" sz="2000" dirty="0">
              <a:solidFill>
                <a:schemeClr val="tx2">
                  <a:lumMod val="50000"/>
                </a:schemeClr>
              </a:solidFill>
              <a:latin typeface="微软雅黑 Light" panose="020B0502040204020203" pitchFamily="34" charset="-122"/>
              <a:ea typeface="微软雅黑 Light" panose="020B0502040204020203" pitchFamily="34" charset="-122"/>
              <a:cs typeface="微软雅黑" panose="020B0503020204020204" pitchFamily="34" charset="-122"/>
              <a:sym typeface="+mn-ea"/>
            </a:endParaRPr>
          </a:p>
        </p:txBody>
      </p:sp>
      <p:sp>
        <p:nvSpPr>
          <p:cNvPr id="6" name="内容占位符 1"/>
          <p:cNvSpPr txBox="1"/>
          <p:nvPr/>
        </p:nvSpPr>
        <p:spPr>
          <a:xfrm>
            <a:off x="457835" y="771526"/>
            <a:ext cx="3034045" cy="4320504"/>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kumimoji="1" lang="zh-CN" altLang="en-US" sz="1800" dirty="0" smtClean="0">
                <a:latin typeface="+mn-ea"/>
                <a:cs typeface="+mn-ea"/>
                <a:sym typeface="+mn-ea"/>
              </a:rPr>
              <a:t>开始介绍初始化函数</a:t>
            </a:r>
            <a:endParaRPr kumimoji="1" lang="en-US" altLang="zh-CN" sz="1800" dirty="0" smtClean="0">
              <a:latin typeface="+mn-ea"/>
              <a:cs typeface="+mn-ea"/>
              <a:sym typeface="+mn-ea"/>
            </a:endParaRPr>
          </a:p>
          <a:p>
            <a:pPr>
              <a:lnSpc>
                <a:spcPct val="150000"/>
              </a:lnSpc>
            </a:pPr>
            <a:r>
              <a:rPr kumimoji="1" lang="zh-CN" altLang="en-US" sz="1800" dirty="0">
                <a:latin typeface="+mn-ea"/>
                <a:cs typeface="+mn-ea"/>
                <a:sym typeface="+mn-ea"/>
              </a:rPr>
              <a:t>本部</a:t>
            </a:r>
            <a:r>
              <a:rPr kumimoji="1" lang="zh-CN" altLang="en-US" sz="1800" dirty="0" smtClean="0">
                <a:latin typeface="+mn-ea"/>
                <a:cs typeface="+mn-ea"/>
                <a:sym typeface="+mn-ea"/>
              </a:rPr>
              <a:t>分是关于</a:t>
            </a:r>
            <a:r>
              <a:rPr kumimoji="1" lang="en-US" altLang="zh-CN" sz="1800" dirty="0" err="1" smtClean="0">
                <a:latin typeface="+mn-ea"/>
                <a:cs typeface="+mn-ea"/>
                <a:sym typeface="+mn-ea"/>
              </a:rPr>
              <a:t>mqtt</a:t>
            </a:r>
            <a:r>
              <a:rPr kumimoji="1" lang="zh-CN" altLang="en-US" sz="1800" dirty="0" smtClean="0">
                <a:latin typeface="+mn-ea"/>
                <a:cs typeface="+mn-ea"/>
                <a:sym typeface="+mn-ea"/>
              </a:rPr>
              <a:t>协议设定，包括对于服务器定义，本机</a:t>
            </a:r>
            <a:r>
              <a:rPr kumimoji="1" lang="en-US" altLang="zh-CN" sz="1800" dirty="0" smtClean="0">
                <a:latin typeface="+mn-ea"/>
                <a:cs typeface="+mn-ea"/>
                <a:sym typeface="+mn-ea"/>
              </a:rPr>
              <a:t>ID</a:t>
            </a:r>
            <a:r>
              <a:rPr kumimoji="1" lang="zh-CN" altLang="en-US" sz="1800" dirty="0" smtClean="0">
                <a:latin typeface="+mn-ea"/>
                <a:cs typeface="+mn-ea"/>
                <a:sym typeface="+mn-ea"/>
              </a:rPr>
              <a:t>定义等</a:t>
            </a:r>
            <a:endParaRPr kumimoji="1" lang="en-US" altLang="zh-CN" sz="1800" dirty="0" smtClean="0">
              <a:latin typeface="+mn-ea"/>
              <a:cs typeface="+mn-ea"/>
              <a:sym typeface="+mn-ea"/>
            </a:endParaRPr>
          </a:p>
          <a:p>
            <a:pPr>
              <a:lnSpc>
                <a:spcPct val="150000"/>
              </a:lnSpc>
            </a:pPr>
            <a:r>
              <a:rPr kumimoji="1" lang="zh-CN" altLang="en-US" sz="1800" dirty="0">
                <a:latin typeface="+mn-ea"/>
                <a:cs typeface="+mn-ea"/>
                <a:sym typeface="+mn-ea"/>
              </a:rPr>
              <a:t>定义</a:t>
            </a:r>
            <a:r>
              <a:rPr kumimoji="1" lang="zh-CN" altLang="en-US" sz="1800" dirty="0" smtClean="0">
                <a:latin typeface="+mn-ea"/>
                <a:cs typeface="+mn-ea"/>
                <a:sym typeface="+mn-ea"/>
              </a:rPr>
              <a:t>完毕后启动网络连接，设置回调函数为</a:t>
            </a:r>
            <a:r>
              <a:rPr kumimoji="1" lang="en-US" altLang="zh-CN" sz="1800" dirty="0" err="1" smtClean="0">
                <a:latin typeface="+mn-ea"/>
                <a:cs typeface="+mn-ea"/>
                <a:sym typeface="+mn-ea"/>
              </a:rPr>
              <a:t>sub_cb</a:t>
            </a:r>
            <a:r>
              <a:rPr kumimoji="1" lang="zh-CN" altLang="en-US" sz="1800" dirty="0" smtClean="0">
                <a:latin typeface="+mn-ea"/>
                <a:cs typeface="+mn-ea"/>
                <a:sym typeface="+mn-ea"/>
              </a:rPr>
              <a:t>函数</a:t>
            </a:r>
            <a:endParaRPr kumimoji="1" lang="en-US" altLang="zh-CN" sz="1800" dirty="0" smtClean="0">
              <a:latin typeface="+mn-ea"/>
              <a:cs typeface="+mn-ea"/>
              <a:sym typeface="+mn-ea"/>
            </a:endParaRPr>
          </a:p>
          <a:p>
            <a:pPr>
              <a:lnSpc>
                <a:spcPct val="150000"/>
              </a:lnSpc>
            </a:pPr>
            <a:r>
              <a:rPr kumimoji="1" lang="zh-CN" altLang="en-US" sz="1800" dirty="0" smtClean="0">
                <a:latin typeface="+mn-ea"/>
                <a:cs typeface="+mn-ea"/>
                <a:sym typeface="+mn-ea"/>
              </a:rPr>
              <a:t>之后订阅</a:t>
            </a:r>
            <a:r>
              <a:rPr kumimoji="1" lang="en-US" altLang="zh-CN" sz="1800" dirty="0" smtClean="0">
                <a:latin typeface="+mn-ea"/>
                <a:cs typeface="+mn-ea"/>
                <a:sym typeface="+mn-ea"/>
              </a:rPr>
              <a:t>TOPIC2</a:t>
            </a:r>
          </a:p>
        </p:txBody>
      </p:sp>
      <p:pic>
        <p:nvPicPr>
          <p:cNvPr id="2" name="图片 1"/>
          <p:cNvPicPr>
            <a:picLocks noChangeAspect="1"/>
          </p:cNvPicPr>
          <p:nvPr/>
        </p:nvPicPr>
        <p:blipFill>
          <a:blip r:embed="rId3"/>
          <a:stretch>
            <a:fillRect/>
          </a:stretch>
        </p:blipFill>
        <p:spPr>
          <a:xfrm>
            <a:off x="3491880" y="253547"/>
            <a:ext cx="4995657" cy="4608512"/>
          </a:xfrm>
          <a:prstGeom prst="rect">
            <a:avLst/>
          </a:prstGeom>
        </p:spPr>
      </p:pic>
    </p:spTree>
    <p:extLst>
      <p:ext uri="{BB962C8B-B14F-4D97-AF65-F5344CB8AC3E}">
        <p14:creationId xmlns:p14="http://schemas.microsoft.com/office/powerpoint/2010/main" val="863508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文本框 10"/>
</p:tagLst>
</file>

<file path=ppt/tags/tag2.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Straight Connector 12"/>
</p:tagLst>
</file>

<file path=ppt/tags/tag3.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文本框 10"/>
</p:tagLst>
</file>

<file path=ppt/tags/tag4.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Straight Connector 12"/>
</p:tagLst>
</file>

<file path=ppt/tags/tag5.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文本框 10"/>
</p:tagLst>
</file>

<file path=ppt/tags/tag6.xml><?xml version="1.0" encoding="utf-8"?>
<p:tagLst xmlns:a="http://schemas.openxmlformats.org/drawingml/2006/main" xmlns:r="http://schemas.openxmlformats.org/officeDocument/2006/relationships" xmlns:p="http://schemas.openxmlformats.org/presentationml/2006/main">
  <p:tag name="MH" val="20150823091036"/>
  <p:tag name="MH_LIBRARY" val="GRAPHIC"/>
  <p:tag name="MH_ORDER" val="Straight Connector 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608</Words>
  <Application>Microsoft Office PowerPoint</Application>
  <PresentationFormat>全屏显示(16:9)</PresentationFormat>
  <Paragraphs>111</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Raleway</vt:lpstr>
      <vt:lpstr>等线</vt:lpstr>
      <vt:lpstr>宋体</vt:lpstr>
      <vt:lpstr>微软雅黑</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hasee</cp:lastModifiedBy>
  <cp:revision>121</cp:revision>
  <dcterms:created xsi:type="dcterms:W3CDTF">2015-08-29T03:10:00Z</dcterms:created>
  <dcterms:modified xsi:type="dcterms:W3CDTF">2019-04-26T08:07:43Z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