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90" r:id="rId2"/>
    <p:sldId id="258" r:id="rId3"/>
    <p:sldId id="259" r:id="rId4"/>
    <p:sldId id="306" r:id="rId5"/>
    <p:sldId id="296" r:id="rId6"/>
    <p:sldId id="299" r:id="rId7"/>
    <p:sldId id="307" r:id="rId8"/>
    <p:sldId id="310" r:id="rId9"/>
    <p:sldId id="308" r:id="rId10"/>
    <p:sldId id="312" r:id="rId11"/>
    <p:sldId id="311" r:id="rId12"/>
    <p:sldId id="314" r:id="rId13"/>
    <p:sldId id="313" r:id="rId14"/>
    <p:sldId id="315" r:id="rId15"/>
    <p:sldId id="316" r:id="rId16"/>
    <p:sldId id="293" r:id="rId17"/>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292D6C"/>
    <a:srgbClr val="252961"/>
    <a:srgbClr val="F1900F"/>
    <a:srgbClr val="F29B26"/>
    <a:srgbClr val="785448"/>
    <a:srgbClr val="BD392F"/>
    <a:srgbClr val="445368"/>
    <a:srgbClr val="52657E"/>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3" d="100"/>
          <a:sy n="143" d="100"/>
        </p:scale>
        <p:origin x="684" y="126"/>
      </p:cViewPr>
      <p:guideLst>
        <p:guide orient="horz" pos="1620"/>
        <p:guide pos="2880"/>
      </p:guideLst>
    </p:cSldViewPr>
  </p:slideViewPr>
  <p:notesTextViewPr>
    <p:cViewPr>
      <p:scale>
        <a:sx n="1" d="1"/>
        <a:sy n="1" d="1"/>
      </p:scale>
      <p:origin x="0" y="0"/>
    </p:cViewPr>
  </p:notesTextViewPr>
  <p:sorterViewPr>
    <p:cViewPr>
      <p:scale>
        <a:sx n="180" d="100"/>
        <a:sy n="180" d="100"/>
      </p:scale>
      <p:origin x="0" y="0"/>
    </p:cViewPr>
  </p:sorterViewPr>
  <p:notesViewPr>
    <p:cSldViewPr>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943265B-8A7A-447C-8DD2-E3E332ED77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5E7024C-FC4F-420E-82A7-1477D70D86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EFE4F1-8343-48CF-9B9C-52B67EABA729}" type="datetimeFigureOut">
              <a:rPr lang="zh-CN" altLang="en-US" smtClean="0"/>
              <a:t>2019/3/6</a:t>
            </a:fld>
            <a:endParaRPr lang="zh-CN" altLang="en-US"/>
          </a:p>
        </p:txBody>
      </p:sp>
      <p:sp>
        <p:nvSpPr>
          <p:cNvPr id="4" name="页脚占位符 3">
            <a:extLst>
              <a:ext uri="{FF2B5EF4-FFF2-40B4-BE49-F238E27FC236}">
                <a16:creationId xmlns:a16="http://schemas.microsoft.com/office/drawing/2014/main" id="{452711B7-3B07-4D98-96AC-82D0822C53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E3D2DC5-532C-4608-AEAA-F394CB219A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A629E-9724-4938-B095-5F38E6E9218A}" type="slidenum">
              <a:rPr lang="zh-CN" altLang="en-US" smtClean="0"/>
              <a:t>‹#›</a:t>
            </a:fld>
            <a:endParaRPr lang="zh-CN" altLang="en-US"/>
          </a:p>
        </p:txBody>
      </p:sp>
    </p:spTree>
    <p:extLst>
      <p:ext uri="{BB962C8B-B14F-4D97-AF65-F5344CB8AC3E}">
        <p14:creationId xmlns:p14="http://schemas.microsoft.com/office/powerpoint/2010/main" val="3593734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3BB64-82C3-40D5-AC60-7A00C8971EC4}"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8197B-F8C1-44B9-B4D6-4F6A82D8791E}" type="slidenum">
              <a:rPr lang="zh-CN" altLang="en-US" smtClean="0"/>
              <a:t>‹#›</a:t>
            </a:fld>
            <a:endParaRPr lang="zh-CN" altLang="en-US"/>
          </a:p>
        </p:txBody>
      </p:sp>
    </p:spTree>
    <p:extLst>
      <p:ext uri="{BB962C8B-B14F-4D97-AF65-F5344CB8AC3E}">
        <p14:creationId xmlns:p14="http://schemas.microsoft.com/office/powerpoint/2010/main" val="135371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a:t>
            </a:fld>
            <a:endParaRPr lang="zh-CN" altLang="en-US"/>
          </a:p>
        </p:txBody>
      </p:sp>
    </p:spTree>
    <p:extLst>
      <p:ext uri="{BB962C8B-B14F-4D97-AF65-F5344CB8AC3E}">
        <p14:creationId xmlns:p14="http://schemas.microsoft.com/office/powerpoint/2010/main" val="255548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10</a:t>
            </a:fld>
            <a:endParaRPr lang="zh-CN" altLang="en-US"/>
          </a:p>
        </p:txBody>
      </p:sp>
    </p:spTree>
    <p:extLst>
      <p:ext uri="{BB962C8B-B14F-4D97-AF65-F5344CB8AC3E}">
        <p14:creationId xmlns:p14="http://schemas.microsoft.com/office/powerpoint/2010/main" val="334539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11</a:t>
            </a:fld>
            <a:endParaRPr lang="zh-CN" altLang="en-US"/>
          </a:p>
        </p:txBody>
      </p:sp>
    </p:spTree>
    <p:extLst>
      <p:ext uri="{BB962C8B-B14F-4D97-AF65-F5344CB8AC3E}">
        <p14:creationId xmlns:p14="http://schemas.microsoft.com/office/powerpoint/2010/main" val="171641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12</a:t>
            </a:fld>
            <a:endParaRPr lang="zh-CN" altLang="en-US"/>
          </a:p>
        </p:txBody>
      </p:sp>
    </p:spTree>
    <p:extLst>
      <p:ext uri="{BB962C8B-B14F-4D97-AF65-F5344CB8AC3E}">
        <p14:creationId xmlns:p14="http://schemas.microsoft.com/office/powerpoint/2010/main" val="87344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13</a:t>
            </a:fld>
            <a:endParaRPr lang="zh-CN" altLang="en-US"/>
          </a:p>
        </p:txBody>
      </p:sp>
    </p:spTree>
    <p:extLst>
      <p:ext uri="{BB962C8B-B14F-4D97-AF65-F5344CB8AC3E}">
        <p14:creationId xmlns:p14="http://schemas.microsoft.com/office/powerpoint/2010/main" val="296253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14</a:t>
            </a:fld>
            <a:endParaRPr lang="zh-CN" altLang="en-US"/>
          </a:p>
        </p:txBody>
      </p:sp>
    </p:spTree>
    <p:extLst>
      <p:ext uri="{BB962C8B-B14F-4D97-AF65-F5344CB8AC3E}">
        <p14:creationId xmlns:p14="http://schemas.microsoft.com/office/powerpoint/2010/main" val="1003070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15</a:t>
            </a:fld>
            <a:endParaRPr lang="zh-CN" altLang="en-US"/>
          </a:p>
        </p:txBody>
      </p:sp>
    </p:spTree>
    <p:extLst>
      <p:ext uri="{BB962C8B-B14F-4D97-AF65-F5344CB8AC3E}">
        <p14:creationId xmlns:p14="http://schemas.microsoft.com/office/powerpoint/2010/main" val="279528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16</a:t>
            </a:fld>
            <a:endParaRPr lang="zh-CN" altLang="en-US"/>
          </a:p>
        </p:txBody>
      </p:sp>
    </p:spTree>
    <p:extLst>
      <p:ext uri="{BB962C8B-B14F-4D97-AF65-F5344CB8AC3E}">
        <p14:creationId xmlns:p14="http://schemas.microsoft.com/office/powerpoint/2010/main" val="12986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2</a:t>
            </a:fld>
            <a:endParaRPr lang="zh-CN" altLang="en-US"/>
          </a:p>
        </p:txBody>
      </p:sp>
    </p:spTree>
    <p:extLst>
      <p:ext uri="{BB962C8B-B14F-4D97-AF65-F5344CB8AC3E}">
        <p14:creationId xmlns:p14="http://schemas.microsoft.com/office/powerpoint/2010/main" val="175992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3</a:t>
            </a:fld>
            <a:endParaRPr lang="zh-CN" altLang="en-US"/>
          </a:p>
        </p:txBody>
      </p:sp>
    </p:spTree>
    <p:extLst>
      <p:ext uri="{BB962C8B-B14F-4D97-AF65-F5344CB8AC3E}">
        <p14:creationId xmlns:p14="http://schemas.microsoft.com/office/powerpoint/2010/main" val="132147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4</a:t>
            </a:fld>
            <a:endParaRPr lang="zh-CN" altLang="en-US"/>
          </a:p>
        </p:txBody>
      </p:sp>
    </p:spTree>
    <p:extLst>
      <p:ext uri="{BB962C8B-B14F-4D97-AF65-F5344CB8AC3E}">
        <p14:creationId xmlns:p14="http://schemas.microsoft.com/office/powerpoint/2010/main" val="376634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5</a:t>
            </a:fld>
            <a:endParaRPr lang="zh-CN" altLang="en-US"/>
          </a:p>
        </p:txBody>
      </p:sp>
    </p:spTree>
    <p:extLst>
      <p:ext uri="{BB962C8B-B14F-4D97-AF65-F5344CB8AC3E}">
        <p14:creationId xmlns:p14="http://schemas.microsoft.com/office/powerpoint/2010/main" val="74265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6</a:t>
            </a:fld>
            <a:endParaRPr lang="zh-CN" altLang="en-US"/>
          </a:p>
        </p:txBody>
      </p:sp>
    </p:spTree>
    <p:extLst>
      <p:ext uri="{BB962C8B-B14F-4D97-AF65-F5344CB8AC3E}">
        <p14:creationId xmlns:p14="http://schemas.microsoft.com/office/powerpoint/2010/main" val="131837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7</a:t>
            </a:fld>
            <a:endParaRPr lang="zh-CN" altLang="en-US"/>
          </a:p>
        </p:txBody>
      </p:sp>
    </p:spTree>
    <p:extLst>
      <p:ext uri="{BB962C8B-B14F-4D97-AF65-F5344CB8AC3E}">
        <p14:creationId xmlns:p14="http://schemas.microsoft.com/office/powerpoint/2010/main" val="399264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8</a:t>
            </a:fld>
            <a:endParaRPr lang="zh-CN" altLang="en-US"/>
          </a:p>
        </p:txBody>
      </p:sp>
    </p:spTree>
    <p:extLst>
      <p:ext uri="{BB962C8B-B14F-4D97-AF65-F5344CB8AC3E}">
        <p14:creationId xmlns:p14="http://schemas.microsoft.com/office/powerpoint/2010/main" val="311297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9</a:t>
            </a:fld>
            <a:endParaRPr lang="zh-CN" altLang="en-US"/>
          </a:p>
        </p:txBody>
      </p:sp>
    </p:spTree>
    <p:extLst>
      <p:ext uri="{BB962C8B-B14F-4D97-AF65-F5344CB8AC3E}">
        <p14:creationId xmlns:p14="http://schemas.microsoft.com/office/powerpoint/2010/main" val="297989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59627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68783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56873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4139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349491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72423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336730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03565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7640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90698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41493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4355976" y="4862059"/>
            <a:ext cx="404100" cy="273844"/>
          </a:xfrm>
          <a:prstGeom prst="rect">
            <a:avLst/>
          </a:prstGeom>
        </p:spPr>
        <p:txBody>
          <a:bodyPr vert="horz" lIns="91440" tIns="45720" rIns="91440" bIns="45720" rtlCol="0" anchor="ctr"/>
          <a:lstStyle>
            <a:lvl1pPr algn="ctr">
              <a:defRPr sz="1050">
                <a:solidFill>
                  <a:srgbClr val="252961"/>
                </a:solidFill>
              </a:defRPr>
            </a:lvl1pPr>
          </a:lstStyle>
          <a:p>
            <a:fld id="{877C4908-FE0A-43F2-B8DA-9F7993525651}" type="slidenum">
              <a:rPr lang="zh-CN" altLang="en-US" smtClean="0"/>
              <a:pPr/>
              <a:t>‹#›</a:t>
            </a:fld>
            <a:endParaRPr lang="zh-CN" altLang="en-US"/>
          </a:p>
        </p:txBody>
      </p:sp>
      <p:sp>
        <p:nvSpPr>
          <p:cNvPr id="7" name="等腰三角形 6"/>
          <p:cNvSpPr/>
          <p:nvPr/>
        </p:nvSpPr>
        <p:spPr>
          <a:xfrm rot="5400000">
            <a:off x="4680780" y="4949331"/>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flipH="1">
            <a:off x="4276024" y="4949332"/>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195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3" name="图片 82"/>
          <p:cNvPicPr>
            <a:picLocks noChangeAspect="1"/>
          </p:cNvPicPr>
          <p:nvPr/>
        </p:nvPicPr>
        <p:blipFill rotWithShape="1">
          <a:blip r:embed="rId4" cstate="print">
            <a:extLst>
              <a:ext uri="{28A0092B-C50C-407E-A947-70E740481C1C}">
                <a14:useLocalDpi xmlns:a14="http://schemas.microsoft.com/office/drawing/2010/main" val="0"/>
              </a:ext>
            </a:extLst>
          </a:blip>
          <a:srcRect t="5225" b="5471"/>
          <a:stretch/>
        </p:blipFill>
        <p:spPr>
          <a:xfrm>
            <a:off x="857" y="0"/>
            <a:ext cx="9144000" cy="3049427"/>
          </a:xfrm>
          <a:prstGeom prst="rect">
            <a:avLst/>
          </a:prstGeom>
        </p:spPr>
      </p:pic>
      <p:sp>
        <p:nvSpPr>
          <p:cNvPr id="84" name="椭圆 83"/>
          <p:cNvSpPr/>
          <p:nvPr/>
        </p:nvSpPr>
        <p:spPr>
          <a:xfrm>
            <a:off x="5885521" y="267494"/>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rgbClr val="0062AC"/>
                </a:solidFill>
              </a:rPr>
              <a:t>+</a:t>
            </a:r>
            <a:endParaRPr lang="zh-CN" altLang="en-US" sz="7200" dirty="0">
              <a:solidFill>
                <a:srgbClr val="0062AC"/>
              </a:solidFill>
            </a:endParaRPr>
          </a:p>
        </p:txBody>
      </p:sp>
      <p:sp>
        <p:nvSpPr>
          <p:cNvPr id="85" name="矩形 84"/>
          <p:cNvSpPr/>
          <p:nvPr/>
        </p:nvSpPr>
        <p:spPr>
          <a:xfrm>
            <a:off x="2290755" y="3633859"/>
            <a:ext cx="4436471" cy="584775"/>
          </a:xfrm>
          <a:prstGeom prst="rect">
            <a:avLst/>
          </a:prstGeom>
        </p:spPr>
        <p:txBody>
          <a:bodyPr wrap="none">
            <a:spAutoFit/>
          </a:bodyPr>
          <a:lstStyle/>
          <a:p>
            <a:pPr algn="ctr"/>
            <a:r>
              <a:rPr lang="en-US" altLang="zh-CN" sz="3200" b="1" dirty="0" err="1" smtClean="0">
                <a:solidFill>
                  <a:schemeClr val="tx1">
                    <a:lumMod val="75000"/>
                    <a:lumOff val="25000"/>
                  </a:schemeClr>
                </a:solidFill>
                <a:latin typeface="微软雅黑" pitchFamily="34" charset="-122"/>
                <a:ea typeface="微软雅黑" pitchFamily="34" charset="-122"/>
              </a:rPr>
              <a:t>TrailBreaker</a:t>
            </a:r>
            <a:r>
              <a:rPr lang="en-US" altLang="zh-CN" sz="3200" b="1" dirty="0" smtClean="0">
                <a:solidFill>
                  <a:schemeClr val="tx1">
                    <a:lumMod val="75000"/>
                    <a:lumOff val="25000"/>
                  </a:schemeClr>
                </a:solidFill>
                <a:latin typeface="微软雅黑" pitchFamily="34" charset="-122"/>
                <a:ea typeface="微软雅黑" pitchFamily="34" charset="-122"/>
              </a:rPr>
              <a:t>-</a:t>
            </a:r>
            <a:r>
              <a:rPr lang="zh-CN" altLang="en-US" sz="3200" b="1" dirty="0" smtClean="0">
                <a:solidFill>
                  <a:schemeClr val="tx1">
                    <a:lumMod val="75000"/>
                    <a:lumOff val="25000"/>
                  </a:schemeClr>
                </a:solidFill>
                <a:latin typeface="微软雅黑" pitchFamily="34" charset="-122"/>
                <a:ea typeface="微软雅黑" pitchFamily="34" charset="-122"/>
              </a:rPr>
              <a:t>电子音乐</a:t>
            </a:r>
            <a:endParaRPr lang="zh-CN" altLang="en-US" sz="3200" b="1" dirty="0">
              <a:solidFill>
                <a:schemeClr val="tx1">
                  <a:lumMod val="75000"/>
                  <a:lumOff val="25000"/>
                </a:schemeClr>
              </a:solidFill>
              <a:latin typeface="微软雅黑" pitchFamily="34" charset="-122"/>
              <a:ea typeface="微软雅黑" pitchFamily="34" charset="-122"/>
            </a:endParaRPr>
          </a:p>
        </p:txBody>
      </p:sp>
      <p:sp>
        <p:nvSpPr>
          <p:cNvPr id="86" name="矩形 85"/>
          <p:cNvSpPr/>
          <p:nvPr/>
        </p:nvSpPr>
        <p:spPr>
          <a:xfrm>
            <a:off x="2098590" y="4454991"/>
            <a:ext cx="4948534" cy="276999"/>
          </a:xfrm>
          <a:prstGeom prst="rect">
            <a:avLst/>
          </a:prstGeom>
        </p:spPr>
        <p:txBody>
          <a:bodyPr wrap="square">
            <a:spAutoFit/>
          </a:bodyPr>
          <a:lstStyle/>
          <a:p>
            <a:pPr algn="ctr"/>
            <a:r>
              <a:rPr lang="en-US" altLang="zh-CN" sz="1200" dirty="0">
                <a:solidFill>
                  <a:schemeClr val="bg1">
                    <a:lumMod val="50000"/>
                  </a:schemeClr>
                </a:solidFill>
              </a:rPr>
              <a:t>Python base program</a:t>
            </a:r>
            <a:endParaRPr lang="zh-CN" altLang="en-US" sz="1200" dirty="0">
              <a:solidFill>
                <a:schemeClr val="bg1">
                  <a:lumMod val="50000"/>
                </a:schemeClr>
              </a:solidFill>
            </a:endParaRPr>
          </a:p>
        </p:txBody>
      </p:sp>
      <p:sp>
        <p:nvSpPr>
          <p:cNvPr id="92" name="圆角矩形 91"/>
          <p:cNvSpPr/>
          <p:nvPr/>
        </p:nvSpPr>
        <p:spPr>
          <a:xfrm>
            <a:off x="3163881" y="3178221"/>
            <a:ext cx="2816237" cy="219282"/>
          </a:xfrm>
          <a:prstGeom prst="roundRect">
            <a:avLst>
              <a:gd name="adj" fmla="val 50000"/>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itchFamily="34" charset="-122"/>
                <a:ea typeface="微软雅黑" pitchFamily="34" charset="-122"/>
              </a:rPr>
              <a:t>牛爱科技</a:t>
            </a:r>
          </a:p>
        </p:txBody>
      </p:sp>
    </p:spTree>
    <p:extLst>
      <p:ext uri="{BB962C8B-B14F-4D97-AF65-F5344CB8AC3E}">
        <p14:creationId xmlns:p14="http://schemas.microsoft.com/office/powerpoint/2010/main" val="34643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arn(inVertical)">
                                      <p:cBhvr>
                                        <p:cTn id="7" dur="500"/>
                                        <p:tgtEl>
                                          <p:spTgt spid="9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barn(inVertical)">
                                      <p:cBhvr>
                                        <p:cTn id="11" dur="500"/>
                                        <p:tgtEl>
                                          <p:spTgt spid="85"/>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6"/>
                                        </p:tgtEl>
                                        <p:attrNameLst>
                                          <p:attrName>ppt_y</p:attrName>
                                        </p:attrNameLst>
                                      </p:cBhvr>
                                      <p:tavLst>
                                        <p:tav tm="0">
                                          <p:val>
                                            <p:strVal val="#ppt_y"/>
                                          </p:val>
                                        </p:tav>
                                        <p:tav tm="100000">
                                          <p:val>
                                            <p:strVal val="#ppt_y"/>
                                          </p:val>
                                        </p:tav>
                                      </p:tavLst>
                                    </p:anim>
                                    <p:anim calcmode="lin" valueType="num">
                                      <p:cBhvr>
                                        <p:cTn id="17" dur="500" fill="hold"/>
                                        <p:tgtEl>
                                          <p:spTgt spid="8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10</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2303748" y="689670"/>
            <a:ext cx="3938410" cy="369332"/>
          </a:xfrm>
          <a:prstGeom prst="rect">
            <a:avLst/>
          </a:prstGeom>
          <a:noFill/>
        </p:spPr>
        <p:txBody>
          <a:bodyPr wrap="square" rtlCol="0">
            <a:spAutoFit/>
          </a:bodyPr>
          <a:lstStyle/>
          <a:p>
            <a:pPr algn="ctr"/>
            <a:r>
              <a:rPr lang="zh-CN" altLang="en-US" dirty="0" smtClean="0"/>
              <a:t>延迟时长和节拍的对应如下：</a:t>
            </a:r>
            <a:endParaRPr lang="en-US" altLang="zh-CN"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39180"/>
          <a:stretch/>
        </p:blipFill>
        <p:spPr>
          <a:xfrm>
            <a:off x="1907704" y="1052880"/>
            <a:ext cx="4730498" cy="4054904"/>
          </a:xfrm>
          <a:prstGeom prst="rect">
            <a:avLst/>
          </a:prstGeom>
        </p:spPr>
      </p:pic>
    </p:spTree>
    <p:extLst>
      <p:ext uri="{BB962C8B-B14F-4D97-AF65-F5344CB8AC3E}">
        <p14:creationId xmlns:p14="http://schemas.microsoft.com/office/powerpoint/2010/main" val="4064430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11</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81662" y="699542"/>
            <a:ext cx="6552728" cy="1200329"/>
          </a:xfrm>
          <a:prstGeom prst="rect">
            <a:avLst/>
          </a:prstGeom>
          <a:noFill/>
        </p:spPr>
        <p:txBody>
          <a:bodyPr wrap="square" rtlCol="0">
            <a:spAutoFit/>
          </a:bodyPr>
          <a:lstStyle/>
          <a:p>
            <a:r>
              <a:rPr lang="en-US" altLang="zh-CN" dirty="0" smtClean="0"/>
              <a:t>	</a:t>
            </a:r>
            <a:r>
              <a:rPr lang="zh-CN" altLang="en-US" dirty="0" smtClean="0"/>
              <a:t>知道了音符对应的频率及节拍时延，就可以设定</a:t>
            </a:r>
            <a:r>
              <a:rPr lang="en-US" altLang="zh-CN" dirty="0" smtClean="0"/>
              <a:t>PWM</a:t>
            </a:r>
            <a:r>
              <a:rPr lang="zh-CN" altLang="en-US" dirty="0" smtClean="0"/>
              <a:t>的频率来使蜂鸣器奏出响应的音符，之后根据节拍的不同设置延迟函数即可完成一首乐曲的演奏，本次实验将使用梁祝的名曲</a:t>
            </a:r>
            <a:r>
              <a:rPr lang="en-US" altLang="zh-CN" dirty="0" smtClean="0"/>
              <a:t>《</a:t>
            </a:r>
            <a:r>
              <a:rPr lang="zh-CN" altLang="en-US" dirty="0" smtClean="0"/>
              <a:t>化蝶</a:t>
            </a:r>
            <a:r>
              <a:rPr lang="en-US" altLang="zh-CN" dirty="0" smtClean="0"/>
              <a:t>》</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32" y="1946153"/>
            <a:ext cx="5272087"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975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12</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81662" y="699542"/>
            <a:ext cx="6552728" cy="646331"/>
          </a:xfrm>
          <a:prstGeom prst="rect">
            <a:avLst/>
          </a:prstGeom>
          <a:noFill/>
        </p:spPr>
        <p:txBody>
          <a:bodyPr wrap="square" rtlCol="0">
            <a:spAutoFit/>
          </a:bodyPr>
          <a:lstStyle/>
          <a:p>
            <a:r>
              <a:rPr lang="en-US" altLang="zh-CN" dirty="0" smtClean="0"/>
              <a:t>	</a:t>
            </a:r>
            <a:r>
              <a:rPr lang="zh-CN" altLang="en-US" dirty="0" smtClean="0"/>
              <a:t>知道了音调的频率与时值后，将其写入程序中。代码如下：</a:t>
            </a:r>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601" y="1851670"/>
            <a:ext cx="1552575" cy="17526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426" y="1851670"/>
            <a:ext cx="1981200" cy="170497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4876" y="1813570"/>
            <a:ext cx="2085975" cy="17907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4888" y="3833842"/>
            <a:ext cx="4733925" cy="552450"/>
          </a:xfrm>
          <a:prstGeom prst="rect">
            <a:avLst/>
          </a:prstGeom>
        </p:spPr>
      </p:pic>
    </p:spTree>
    <p:extLst>
      <p:ext uri="{BB962C8B-B14F-4D97-AF65-F5344CB8AC3E}">
        <p14:creationId xmlns:p14="http://schemas.microsoft.com/office/powerpoint/2010/main" val="96054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13</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81662" y="699542"/>
            <a:ext cx="6552728" cy="923330"/>
          </a:xfrm>
          <a:prstGeom prst="rect">
            <a:avLst/>
          </a:prstGeom>
          <a:noFill/>
        </p:spPr>
        <p:txBody>
          <a:bodyPr wrap="square" rtlCol="0">
            <a:spAutoFit/>
          </a:bodyPr>
          <a:lstStyle/>
          <a:p>
            <a:r>
              <a:rPr lang="en-US" altLang="zh-CN" dirty="0" smtClean="0"/>
              <a:t>	</a:t>
            </a:r>
            <a:r>
              <a:rPr lang="zh-CN" altLang="en-US" dirty="0" smtClean="0"/>
              <a:t>根据乐谱与时值，我们将</a:t>
            </a:r>
            <a:r>
              <a:rPr lang="en-US" altLang="zh-CN" dirty="0" smtClean="0"/>
              <a:t>《</a:t>
            </a:r>
            <a:r>
              <a:rPr lang="zh-CN" altLang="en-US" dirty="0"/>
              <a:t>化蝶</a:t>
            </a:r>
            <a:r>
              <a:rPr lang="en-US" altLang="zh-CN" dirty="0" smtClean="0"/>
              <a:t>》</a:t>
            </a:r>
            <a:r>
              <a:rPr lang="zh-CN" altLang="en-US" dirty="0" smtClean="0"/>
              <a:t>其中一部分翻译为代码，使用一个二维数组来表示音乐，代码如下：</a:t>
            </a:r>
            <a:endParaRPr lang="en-US" altLang="zh-CN" dirty="0" smtClean="0"/>
          </a:p>
          <a:p>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601" y="1622872"/>
            <a:ext cx="6038850" cy="1066800"/>
          </a:xfrm>
          <a:prstGeom prst="rect">
            <a:avLst/>
          </a:prstGeom>
        </p:spPr>
      </p:pic>
    </p:spTree>
    <p:extLst>
      <p:ext uri="{BB962C8B-B14F-4D97-AF65-F5344CB8AC3E}">
        <p14:creationId xmlns:p14="http://schemas.microsoft.com/office/powerpoint/2010/main" val="1384073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14</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81662" y="699542"/>
            <a:ext cx="6552728" cy="646331"/>
          </a:xfrm>
          <a:prstGeom prst="rect">
            <a:avLst/>
          </a:prstGeom>
          <a:noFill/>
        </p:spPr>
        <p:txBody>
          <a:bodyPr wrap="square" rtlCol="0">
            <a:spAutoFit/>
          </a:bodyPr>
          <a:lstStyle/>
          <a:p>
            <a:r>
              <a:rPr lang="en-US" altLang="zh-CN" dirty="0" smtClean="0"/>
              <a:t>	</a:t>
            </a:r>
            <a:r>
              <a:rPr lang="zh-CN" altLang="en-US" dirty="0" smtClean="0"/>
              <a:t>完成乐谱后，使用循环语句改变</a:t>
            </a:r>
            <a:r>
              <a:rPr lang="en-US" altLang="zh-CN" dirty="0" smtClean="0"/>
              <a:t>PWM</a:t>
            </a:r>
            <a:r>
              <a:rPr lang="zh-CN" altLang="en-US" dirty="0" smtClean="0"/>
              <a:t>的频率设定，同时为了方便调试，在每次循环的开头输出频率值。代码如下：</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888" y="1558351"/>
            <a:ext cx="6010275" cy="1590675"/>
          </a:xfrm>
          <a:prstGeom prst="rect">
            <a:avLst/>
          </a:prstGeom>
        </p:spPr>
      </p:pic>
    </p:spTree>
    <p:extLst>
      <p:ext uri="{BB962C8B-B14F-4D97-AF65-F5344CB8AC3E}">
        <p14:creationId xmlns:p14="http://schemas.microsoft.com/office/powerpoint/2010/main" val="778621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15</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81662" y="699542"/>
            <a:ext cx="6552728" cy="646331"/>
          </a:xfrm>
          <a:prstGeom prst="rect">
            <a:avLst/>
          </a:prstGeom>
          <a:noFill/>
        </p:spPr>
        <p:txBody>
          <a:bodyPr wrap="square" rtlCol="0">
            <a:spAutoFit/>
          </a:bodyPr>
          <a:lstStyle/>
          <a:p>
            <a:r>
              <a:rPr lang="en-US" altLang="zh-CN" dirty="0" smtClean="0"/>
              <a:t>	</a:t>
            </a:r>
            <a:r>
              <a:rPr lang="zh-CN" altLang="en-US" dirty="0" smtClean="0"/>
              <a:t>在终端的运行结果如图所示，频率值随着音乐的播放被打印在终端上：</a:t>
            </a:r>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76" y="1416293"/>
            <a:ext cx="7581900" cy="3105150"/>
          </a:xfrm>
          <a:prstGeom prst="rect">
            <a:avLst/>
          </a:prstGeom>
        </p:spPr>
      </p:pic>
      <p:sp>
        <p:nvSpPr>
          <p:cNvPr id="9" name="文本框 8">
            <a:extLst>
              <a:ext uri="{FF2B5EF4-FFF2-40B4-BE49-F238E27FC236}">
                <a16:creationId xmlns:a16="http://schemas.microsoft.com/office/drawing/2014/main" id="{10A4EDB1-C758-4CEF-97D1-29CD7D1EE4DD}"/>
              </a:ext>
            </a:extLst>
          </p:cNvPr>
          <p:cNvSpPr txBox="1"/>
          <p:nvPr/>
        </p:nvSpPr>
        <p:spPr>
          <a:xfrm>
            <a:off x="1043608" y="4486397"/>
            <a:ext cx="6552728" cy="369332"/>
          </a:xfrm>
          <a:prstGeom prst="rect">
            <a:avLst/>
          </a:prstGeom>
          <a:noFill/>
        </p:spPr>
        <p:txBody>
          <a:bodyPr wrap="square" rtlCol="0">
            <a:spAutoFit/>
          </a:bodyPr>
          <a:lstStyle/>
          <a:p>
            <a:r>
              <a:rPr lang="zh-CN" altLang="en-US" dirty="0" smtClean="0"/>
              <a:t>注：在</a:t>
            </a:r>
            <a:r>
              <a:rPr lang="en-US" altLang="zh-CN" dirty="0" smtClean="0"/>
              <a:t>opern.py</a:t>
            </a:r>
            <a:r>
              <a:rPr lang="zh-CN" altLang="en-US" dirty="0" smtClean="0"/>
              <a:t>文件中有</a:t>
            </a:r>
            <a:r>
              <a:rPr lang="en-US" altLang="zh-CN" dirty="0" smtClean="0"/>
              <a:t>《</a:t>
            </a:r>
            <a:r>
              <a:rPr lang="zh-CN" altLang="en-US" dirty="0" smtClean="0"/>
              <a:t>最炫民族风</a:t>
            </a:r>
            <a:r>
              <a:rPr lang="en-US" altLang="zh-CN" dirty="0" smtClean="0"/>
              <a:t>》</a:t>
            </a:r>
            <a:r>
              <a:rPr lang="zh-CN" altLang="en-US" dirty="0" smtClean="0"/>
              <a:t>的数字乐谱</a:t>
            </a:r>
            <a:endParaRPr lang="en-US" altLang="zh-CN" dirty="0"/>
          </a:p>
        </p:txBody>
      </p:sp>
    </p:spTree>
    <p:extLst>
      <p:ext uri="{BB962C8B-B14F-4D97-AF65-F5344CB8AC3E}">
        <p14:creationId xmlns:p14="http://schemas.microsoft.com/office/powerpoint/2010/main" val="4244670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2079"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2248" y="4574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17025"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16673" y="32592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91973" y="28697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96490"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05876"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10393" y="2821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95432" y="3307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09688"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489858" y="452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74897"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35588" y="666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10888"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40740" y="93947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90069" y="10758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400443" y="125761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504325" y="14264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82236"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640669" y="18224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05595" y="201075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731566" y="2205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738058" y="240680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725073" y="2621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699103" y="281583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53655" y="30171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82236" y="32183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510818" y="33936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400443" y="358196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0069" y="37442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153725" y="39001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010888" y="40364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848573" y="41533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0288"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91480" y="43610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09688" y="44389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95432" y="45039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920132" y="45233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05876" y="45623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504606" y="455585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296843" y="454286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15050" y="44909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26765" y="44454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719002" y="4374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550195"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394373" y="4172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232058" y="40559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069743" y="39130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913921" y="37637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810039" y="36079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706158" y="34131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47724" y="32118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595784" y="30236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530858" y="280934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498395" y="260158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478917" y="24132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485409" y="22120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524365" y="19977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576306" y="17965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634739"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06158" y="14459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829517" y="12511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952876" y="108231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063250" y="92649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225565"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94373" y="6797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片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71070"/>
            <a:ext cx="4664495" cy="4323646"/>
          </a:xfrm>
          <a:prstGeom prst="rect">
            <a:avLst/>
          </a:prstGeom>
        </p:spPr>
      </p:pic>
      <p:sp>
        <p:nvSpPr>
          <p:cNvPr id="74" name="椭圆 73"/>
          <p:cNvSpPr/>
          <p:nvPr/>
        </p:nvSpPr>
        <p:spPr>
          <a:xfrm>
            <a:off x="4337126" y="499280"/>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5" name="椭圆 74"/>
          <p:cNvSpPr/>
          <p:nvPr/>
        </p:nvSpPr>
        <p:spPr>
          <a:xfrm>
            <a:off x="5969872" y="1115794"/>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6" name="椭圆 75"/>
          <p:cNvSpPr/>
          <p:nvPr/>
        </p:nvSpPr>
        <p:spPr>
          <a:xfrm>
            <a:off x="6356039" y="2795965"/>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7" name="椭圆 76"/>
          <p:cNvSpPr/>
          <p:nvPr/>
        </p:nvSpPr>
        <p:spPr>
          <a:xfrm>
            <a:off x="5468530" y="3995118"/>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7" name="TextBox 86"/>
          <p:cNvSpPr txBox="1"/>
          <p:nvPr/>
        </p:nvSpPr>
        <p:spPr>
          <a:xfrm>
            <a:off x="3367138" y="2339714"/>
            <a:ext cx="2428998" cy="523220"/>
          </a:xfrm>
          <a:prstGeom prst="rect">
            <a:avLst/>
          </a:prstGeom>
          <a:noFill/>
        </p:spPr>
        <p:txBody>
          <a:bodyPr wrap="none" rtlCol="0">
            <a:spAutoFit/>
          </a:bodyPr>
          <a:lstStyle/>
          <a:p>
            <a:r>
              <a:rPr lang="en-US" altLang="zh-CN" sz="2800" b="1" dirty="0">
                <a:solidFill>
                  <a:srgbClr val="252961"/>
                </a:solidFill>
                <a:latin typeface="微软雅黑" pitchFamily="34" charset="-122"/>
                <a:ea typeface="微软雅黑" pitchFamily="34" charset="-122"/>
              </a:rPr>
              <a:t>THANK YOU</a:t>
            </a:r>
            <a:endParaRPr lang="zh-CN" altLang="en-US" sz="2800" b="1" dirty="0">
              <a:solidFill>
                <a:srgbClr val="252961"/>
              </a:solidFill>
              <a:latin typeface="微软雅黑" pitchFamily="34" charset="-122"/>
              <a:ea typeface="微软雅黑" pitchFamily="34" charset="-122"/>
            </a:endParaRPr>
          </a:p>
        </p:txBody>
      </p:sp>
      <p:sp>
        <p:nvSpPr>
          <p:cNvPr id="88" name="矩形 87"/>
          <p:cNvSpPr/>
          <p:nvPr/>
        </p:nvSpPr>
        <p:spPr>
          <a:xfrm>
            <a:off x="3198818" y="2731024"/>
            <a:ext cx="2944139" cy="307777"/>
          </a:xfrm>
          <a:prstGeom prst="rect">
            <a:avLst/>
          </a:prstGeom>
        </p:spPr>
        <p:txBody>
          <a:bodyPr wrap="none">
            <a:spAutoFit/>
          </a:bodyPr>
          <a:lstStyle/>
          <a:p>
            <a:r>
              <a:rPr lang="en-US" altLang="zh-CN" sz="1400" dirty="0">
                <a:solidFill>
                  <a:schemeClr val="bg1">
                    <a:lumMod val="50000"/>
                  </a:schemeClr>
                </a:solidFill>
              </a:rPr>
              <a:t>Concise business </a:t>
            </a:r>
            <a:r>
              <a:rPr lang="en-US" altLang="zh-CN" sz="1400" dirty="0" err="1">
                <a:solidFill>
                  <a:schemeClr val="bg1">
                    <a:lumMod val="50000"/>
                  </a:schemeClr>
                </a:solidFill>
              </a:rPr>
              <a:t>business</a:t>
            </a:r>
            <a:r>
              <a:rPr lang="en-US" altLang="zh-CN" sz="1400" dirty="0">
                <a:solidFill>
                  <a:schemeClr val="bg1">
                    <a:lumMod val="50000"/>
                  </a:schemeClr>
                </a:solidFill>
              </a:rPr>
              <a:t> report PPT</a:t>
            </a:r>
            <a:endParaRPr lang="zh-CN" altLang="en-US" sz="1400" dirty="0">
              <a:solidFill>
                <a:schemeClr val="bg1">
                  <a:lumMod val="50000"/>
                </a:schemeClr>
              </a:solidFill>
            </a:endParaRPr>
          </a:p>
        </p:txBody>
      </p:sp>
      <p:sp>
        <p:nvSpPr>
          <p:cNvPr id="91" name="圆角矩形 90"/>
          <p:cNvSpPr/>
          <p:nvPr/>
        </p:nvSpPr>
        <p:spPr>
          <a:xfrm>
            <a:off x="3846848" y="3337316"/>
            <a:ext cx="1718055" cy="219282"/>
          </a:xfrm>
          <a:prstGeom prst="roundRect">
            <a:avLst>
              <a:gd name="adj" fmla="val 50000"/>
            </a:avLst>
          </a:prstGeom>
          <a:solidFill>
            <a:srgbClr val="25296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Impact" pitchFamily="34" charset="0"/>
                <a:ea typeface="微软雅黑" pitchFamily="34" charset="-122"/>
              </a:rPr>
              <a:t>牛爱科技</a:t>
            </a:r>
            <a:endParaRPr lang="en-US" altLang="zh-CN" sz="1100" dirty="0">
              <a:solidFill>
                <a:schemeClr val="bg1"/>
              </a:solidFill>
              <a:latin typeface="Impact" pitchFamily="34" charset="0"/>
              <a:ea typeface="微软雅黑" pitchFamily="34" charset="-122"/>
            </a:endParaRPr>
          </a:p>
        </p:txBody>
      </p:sp>
      <p:cxnSp>
        <p:nvCxnSpPr>
          <p:cNvPr id="99" name="直接连接符 98"/>
          <p:cNvCxnSpPr/>
          <p:nvPr/>
        </p:nvCxnSpPr>
        <p:spPr>
          <a:xfrm>
            <a:off x="2953948" y="2370984"/>
            <a:ext cx="3312368" cy="0"/>
          </a:xfrm>
          <a:prstGeom prst="line">
            <a:avLst/>
          </a:prstGeom>
          <a:ln>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687415" y="0"/>
            <a:ext cx="2456585" cy="1426422"/>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6320" y="3564834"/>
            <a:ext cx="2723016" cy="1584908"/>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1547664" y="3432312"/>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6802151" y="954155"/>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25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arn(inVertical)">
                                      <p:cBhvr>
                                        <p:cTn id="7" dur="500"/>
                                        <p:tgtEl>
                                          <p:spTgt spid="9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barn(inVertical)">
                                      <p:cBhvr>
                                        <p:cTn id="11" dur="500"/>
                                        <p:tgtEl>
                                          <p:spTgt spid="8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500"/>
                                        <p:tgtEl>
                                          <p:spTgt spid="8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par>
                          <p:cTn id="20" fill="hold">
                            <p:stCondLst>
                              <p:cond delay="2000"/>
                            </p:stCondLst>
                            <p:childTnLst>
                              <p:par>
                                <p:cTn id="21" presetID="1" presetClass="emph" presetSubtype="2" fill="hold" nodeType="afterEffect">
                                  <p:stCondLst>
                                    <p:cond delay="0"/>
                                  </p:stCondLst>
                                  <p:childTnLst>
                                    <p:animClr clrSpc="rgb" dir="cw">
                                      <p:cBhvr>
                                        <p:cTn id="22" dur="100" fill="hold"/>
                                        <p:tgtEl>
                                          <p:spTgt spid="4"/>
                                        </p:tgtEl>
                                        <p:attrNameLst>
                                          <p:attrName>fillcolor</p:attrName>
                                        </p:attrNameLst>
                                      </p:cBhvr>
                                      <p:to>
                                        <a:srgbClr val="252961"/>
                                      </p:to>
                                    </p:animClr>
                                    <p:set>
                                      <p:cBhvr>
                                        <p:cTn id="23" dur="100" fill="hold"/>
                                        <p:tgtEl>
                                          <p:spTgt spid="4"/>
                                        </p:tgtEl>
                                        <p:attrNameLst>
                                          <p:attrName>fill.type</p:attrName>
                                        </p:attrNameLst>
                                      </p:cBhvr>
                                      <p:to>
                                        <p:strVal val="solid"/>
                                      </p:to>
                                    </p:set>
                                    <p:set>
                                      <p:cBhvr>
                                        <p:cTn id="24" dur="100" fill="hold"/>
                                        <p:tgtEl>
                                          <p:spTgt spid="4"/>
                                        </p:tgtEl>
                                        <p:attrNameLst>
                                          <p:attrName>fill.on</p:attrName>
                                        </p:attrNameLst>
                                      </p:cBhvr>
                                      <p:to>
                                        <p:strVal val="true"/>
                                      </p:to>
                                    </p:set>
                                  </p:childTnLst>
                                </p:cTn>
                              </p:par>
                            </p:childTnLst>
                          </p:cTn>
                        </p:par>
                        <p:par>
                          <p:cTn id="25" fill="hold">
                            <p:stCondLst>
                              <p:cond delay="2100"/>
                            </p:stCondLst>
                            <p:childTnLst>
                              <p:par>
                                <p:cTn id="26" presetID="1" presetClass="emph" presetSubtype="2" fill="hold" nodeType="afterEffect">
                                  <p:stCondLst>
                                    <p:cond delay="0"/>
                                  </p:stCondLst>
                                  <p:childTnLst>
                                    <p:animClr clrSpc="rgb" dir="cw">
                                      <p:cBhvr>
                                        <p:cTn id="27" dur="100" fill="hold"/>
                                        <p:tgtEl>
                                          <p:spTgt spid="5"/>
                                        </p:tgtEl>
                                        <p:attrNameLst>
                                          <p:attrName>fillcolor</p:attrName>
                                        </p:attrNameLst>
                                      </p:cBhvr>
                                      <p:to>
                                        <a:srgbClr val="252961"/>
                                      </p:to>
                                    </p:animClr>
                                    <p:set>
                                      <p:cBhvr>
                                        <p:cTn id="28" dur="100" fill="hold"/>
                                        <p:tgtEl>
                                          <p:spTgt spid="5"/>
                                        </p:tgtEl>
                                        <p:attrNameLst>
                                          <p:attrName>fill.type</p:attrName>
                                        </p:attrNameLst>
                                      </p:cBhvr>
                                      <p:to>
                                        <p:strVal val="solid"/>
                                      </p:to>
                                    </p:set>
                                    <p:set>
                                      <p:cBhvr>
                                        <p:cTn id="29" dur="100" fill="hold"/>
                                        <p:tgtEl>
                                          <p:spTgt spid="5"/>
                                        </p:tgtEl>
                                        <p:attrNameLst>
                                          <p:attrName>fill.on</p:attrName>
                                        </p:attrNameLst>
                                      </p:cBhvr>
                                      <p:to>
                                        <p:strVal val="true"/>
                                      </p:to>
                                    </p:set>
                                  </p:childTnLst>
                                </p:cTn>
                              </p:par>
                            </p:childTnLst>
                          </p:cTn>
                        </p:par>
                        <p:par>
                          <p:cTn id="30" fill="hold">
                            <p:stCondLst>
                              <p:cond delay="2200"/>
                            </p:stCondLst>
                            <p:childTnLst>
                              <p:par>
                                <p:cTn id="31" presetID="1" presetClass="emph" presetSubtype="2" fill="hold" nodeType="afterEffect">
                                  <p:stCondLst>
                                    <p:cond delay="0"/>
                                  </p:stCondLst>
                                  <p:childTnLst>
                                    <p:animClr clrSpc="rgb" dir="cw">
                                      <p:cBhvr>
                                        <p:cTn id="32" dur="100" fill="hold"/>
                                        <p:tgtEl>
                                          <p:spTgt spid="6"/>
                                        </p:tgtEl>
                                        <p:attrNameLst>
                                          <p:attrName>fillcolor</p:attrName>
                                        </p:attrNameLst>
                                      </p:cBhvr>
                                      <p:to>
                                        <a:srgbClr val="252961"/>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childTnLst>
                          </p:cTn>
                        </p:par>
                        <p:par>
                          <p:cTn id="35" fill="hold">
                            <p:stCondLst>
                              <p:cond delay="2300"/>
                            </p:stCondLst>
                            <p:childTnLst>
                              <p:par>
                                <p:cTn id="36" presetID="1" presetClass="emph" presetSubtype="2" fill="hold" nodeType="afterEffect">
                                  <p:stCondLst>
                                    <p:cond delay="0"/>
                                  </p:stCondLst>
                                  <p:childTnLst>
                                    <p:animClr clrSpc="rgb" dir="cw">
                                      <p:cBhvr>
                                        <p:cTn id="37" dur="100" fill="hold"/>
                                        <p:tgtEl>
                                          <p:spTgt spid="7"/>
                                        </p:tgtEl>
                                        <p:attrNameLst>
                                          <p:attrName>fillcolor</p:attrName>
                                        </p:attrNameLst>
                                      </p:cBhvr>
                                      <p:to>
                                        <a:srgbClr val="252961"/>
                                      </p:to>
                                    </p:animClr>
                                    <p:set>
                                      <p:cBhvr>
                                        <p:cTn id="38" dur="100" fill="hold"/>
                                        <p:tgtEl>
                                          <p:spTgt spid="7"/>
                                        </p:tgtEl>
                                        <p:attrNameLst>
                                          <p:attrName>fill.type</p:attrName>
                                        </p:attrNameLst>
                                      </p:cBhvr>
                                      <p:to>
                                        <p:strVal val="solid"/>
                                      </p:to>
                                    </p:set>
                                    <p:set>
                                      <p:cBhvr>
                                        <p:cTn id="39" dur="100" fill="hold"/>
                                        <p:tgtEl>
                                          <p:spTgt spid="7"/>
                                        </p:tgtEl>
                                        <p:attrNameLst>
                                          <p:attrName>fill.on</p:attrName>
                                        </p:attrNameLst>
                                      </p:cBhvr>
                                      <p:to>
                                        <p:strVal val="true"/>
                                      </p:to>
                                    </p:set>
                                  </p:childTnLst>
                                </p:cTn>
                              </p:par>
                            </p:childTnLst>
                          </p:cTn>
                        </p:par>
                        <p:par>
                          <p:cTn id="40" fill="hold">
                            <p:stCondLst>
                              <p:cond delay="2400"/>
                            </p:stCondLst>
                            <p:childTnLst>
                              <p:par>
                                <p:cTn id="41" presetID="1" presetClass="emph" presetSubtype="2" fill="hold" nodeType="afterEffect">
                                  <p:stCondLst>
                                    <p:cond delay="0"/>
                                  </p:stCondLst>
                                  <p:childTnLst>
                                    <p:animClr clrSpc="rgb" dir="cw">
                                      <p:cBhvr>
                                        <p:cTn id="42" dur="100" fill="hold"/>
                                        <p:tgtEl>
                                          <p:spTgt spid="8"/>
                                        </p:tgtEl>
                                        <p:attrNameLst>
                                          <p:attrName>fillcolor</p:attrName>
                                        </p:attrNameLst>
                                      </p:cBhvr>
                                      <p:to>
                                        <a:srgbClr val="252961"/>
                                      </p:to>
                                    </p:animClr>
                                    <p:set>
                                      <p:cBhvr>
                                        <p:cTn id="43" dur="100" fill="hold"/>
                                        <p:tgtEl>
                                          <p:spTgt spid="8"/>
                                        </p:tgtEl>
                                        <p:attrNameLst>
                                          <p:attrName>fill.type</p:attrName>
                                        </p:attrNameLst>
                                      </p:cBhvr>
                                      <p:to>
                                        <p:strVal val="solid"/>
                                      </p:to>
                                    </p:set>
                                    <p:set>
                                      <p:cBhvr>
                                        <p:cTn id="44" dur="100" fill="hold"/>
                                        <p:tgtEl>
                                          <p:spTgt spid="8"/>
                                        </p:tgtEl>
                                        <p:attrNameLst>
                                          <p:attrName>fill.on</p:attrName>
                                        </p:attrNameLst>
                                      </p:cBhvr>
                                      <p:to>
                                        <p:strVal val="true"/>
                                      </p:to>
                                    </p:set>
                                  </p:childTnLst>
                                </p:cTn>
                              </p:par>
                            </p:childTnLst>
                          </p:cTn>
                        </p:par>
                        <p:par>
                          <p:cTn id="45" fill="hold">
                            <p:stCondLst>
                              <p:cond delay="2500"/>
                            </p:stCondLst>
                            <p:childTnLst>
                              <p:par>
                                <p:cTn id="46" presetID="1" presetClass="emph" presetSubtype="2" fill="hold" nodeType="afterEffect">
                                  <p:stCondLst>
                                    <p:cond delay="0"/>
                                  </p:stCondLst>
                                  <p:childTnLst>
                                    <p:animClr clrSpc="rgb" dir="cw">
                                      <p:cBhvr>
                                        <p:cTn id="47" dur="100" fill="hold"/>
                                        <p:tgtEl>
                                          <p:spTgt spid="9"/>
                                        </p:tgtEl>
                                        <p:attrNameLst>
                                          <p:attrName>fillcolor</p:attrName>
                                        </p:attrNameLst>
                                      </p:cBhvr>
                                      <p:to>
                                        <a:srgbClr val="252961"/>
                                      </p:to>
                                    </p:animClr>
                                    <p:set>
                                      <p:cBhvr>
                                        <p:cTn id="48" dur="100" fill="hold"/>
                                        <p:tgtEl>
                                          <p:spTgt spid="9"/>
                                        </p:tgtEl>
                                        <p:attrNameLst>
                                          <p:attrName>fill.type</p:attrName>
                                        </p:attrNameLst>
                                      </p:cBhvr>
                                      <p:to>
                                        <p:strVal val="solid"/>
                                      </p:to>
                                    </p:set>
                                    <p:set>
                                      <p:cBhvr>
                                        <p:cTn id="49" dur="100" fill="hold"/>
                                        <p:tgtEl>
                                          <p:spTgt spid="9"/>
                                        </p:tgtEl>
                                        <p:attrNameLst>
                                          <p:attrName>fill.on</p:attrName>
                                        </p:attrNameLst>
                                      </p:cBhvr>
                                      <p:to>
                                        <p:strVal val="true"/>
                                      </p:to>
                                    </p:set>
                                  </p:childTnLst>
                                </p:cTn>
                              </p:par>
                            </p:childTnLst>
                          </p:cTn>
                        </p:par>
                        <p:par>
                          <p:cTn id="50" fill="hold">
                            <p:stCondLst>
                              <p:cond delay="2600"/>
                            </p:stCondLst>
                            <p:childTnLst>
                              <p:par>
                                <p:cTn id="51" presetID="1" presetClass="emph" presetSubtype="2" fill="hold" nodeType="afterEffect">
                                  <p:stCondLst>
                                    <p:cond delay="0"/>
                                  </p:stCondLst>
                                  <p:childTnLst>
                                    <p:animClr clrSpc="rgb" dir="cw">
                                      <p:cBhvr>
                                        <p:cTn id="52" dur="100" fill="hold"/>
                                        <p:tgtEl>
                                          <p:spTgt spid="10"/>
                                        </p:tgtEl>
                                        <p:attrNameLst>
                                          <p:attrName>fillcolor</p:attrName>
                                        </p:attrNameLst>
                                      </p:cBhvr>
                                      <p:to>
                                        <a:srgbClr val="252961"/>
                                      </p:to>
                                    </p:animClr>
                                    <p:set>
                                      <p:cBhvr>
                                        <p:cTn id="53" dur="100" fill="hold"/>
                                        <p:tgtEl>
                                          <p:spTgt spid="10"/>
                                        </p:tgtEl>
                                        <p:attrNameLst>
                                          <p:attrName>fill.type</p:attrName>
                                        </p:attrNameLst>
                                      </p:cBhvr>
                                      <p:to>
                                        <p:strVal val="solid"/>
                                      </p:to>
                                    </p:set>
                                    <p:set>
                                      <p:cBhvr>
                                        <p:cTn id="54" dur="100" fill="hold"/>
                                        <p:tgtEl>
                                          <p:spTgt spid="10"/>
                                        </p:tgtEl>
                                        <p:attrNameLst>
                                          <p:attrName>fill.on</p:attrName>
                                        </p:attrNameLst>
                                      </p:cBhvr>
                                      <p:to>
                                        <p:strVal val="true"/>
                                      </p:to>
                                    </p:set>
                                  </p:childTnLst>
                                </p:cTn>
                              </p:par>
                            </p:childTnLst>
                          </p:cTn>
                        </p:par>
                        <p:par>
                          <p:cTn id="55" fill="hold">
                            <p:stCondLst>
                              <p:cond delay="2700"/>
                            </p:stCondLst>
                            <p:childTnLst>
                              <p:par>
                                <p:cTn id="56" presetID="1" presetClass="emph" presetSubtype="2" fill="hold" nodeType="afterEffect">
                                  <p:stCondLst>
                                    <p:cond delay="0"/>
                                  </p:stCondLst>
                                  <p:childTnLst>
                                    <p:animClr clrSpc="rgb" dir="cw">
                                      <p:cBhvr>
                                        <p:cTn id="57" dur="100" fill="hold"/>
                                        <p:tgtEl>
                                          <p:spTgt spid="11"/>
                                        </p:tgtEl>
                                        <p:attrNameLst>
                                          <p:attrName>fillcolor</p:attrName>
                                        </p:attrNameLst>
                                      </p:cBhvr>
                                      <p:to>
                                        <a:srgbClr val="252961"/>
                                      </p:to>
                                    </p:animClr>
                                    <p:set>
                                      <p:cBhvr>
                                        <p:cTn id="58" dur="100" fill="hold"/>
                                        <p:tgtEl>
                                          <p:spTgt spid="11"/>
                                        </p:tgtEl>
                                        <p:attrNameLst>
                                          <p:attrName>fill.type</p:attrName>
                                        </p:attrNameLst>
                                      </p:cBhvr>
                                      <p:to>
                                        <p:strVal val="solid"/>
                                      </p:to>
                                    </p:set>
                                    <p:set>
                                      <p:cBhvr>
                                        <p:cTn id="59" dur="100" fill="hold"/>
                                        <p:tgtEl>
                                          <p:spTgt spid="11"/>
                                        </p:tgtEl>
                                        <p:attrNameLst>
                                          <p:attrName>fill.on</p:attrName>
                                        </p:attrNameLst>
                                      </p:cBhvr>
                                      <p:to>
                                        <p:strVal val="true"/>
                                      </p:to>
                                    </p:set>
                                  </p:childTnLst>
                                </p:cTn>
                              </p:par>
                            </p:childTnLst>
                          </p:cTn>
                        </p:par>
                        <p:par>
                          <p:cTn id="60" fill="hold">
                            <p:stCondLst>
                              <p:cond delay="2800"/>
                            </p:stCondLst>
                            <p:childTnLst>
                              <p:par>
                                <p:cTn id="61" presetID="1" presetClass="emph" presetSubtype="2" fill="hold" nodeType="afterEffect">
                                  <p:stCondLst>
                                    <p:cond delay="0"/>
                                  </p:stCondLst>
                                  <p:childTnLst>
                                    <p:animClr clrSpc="rgb" dir="cw">
                                      <p:cBhvr>
                                        <p:cTn id="62" dur="100" fill="hold"/>
                                        <p:tgtEl>
                                          <p:spTgt spid="12"/>
                                        </p:tgtEl>
                                        <p:attrNameLst>
                                          <p:attrName>fillcolor</p:attrName>
                                        </p:attrNameLst>
                                      </p:cBhvr>
                                      <p:to>
                                        <a:srgbClr val="252961"/>
                                      </p:to>
                                    </p:animClr>
                                    <p:set>
                                      <p:cBhvr>
                                        <p:cTn id="63" dur="100" fill="hold"/>
                                        <p:tgtEl>
                                          <p:spTgt spid="12"/>
                                        </p:tgtEl>
                                        <p:attrNameLst>
                                          <p:attrName>fill.type</p:attrName>
                                        </p:attrNameLst>
                                      </p:cBhvr>
                                      <p:to>
                                        <p:strVal val="solid"/>
                                      </p:to>
                                    </p:set>
                                    <p:set>
                                      <p:cBhvr>
                                        <p:cTn id="64" dur="100" fill="hold"/>
                                        <p:tgtEl>
                                          <p:spTgt spid="12"/>
                                        </p:tgtEl>
                                        <p:attrNameLst>
                                          <p:attrName>fill.on</p:attrName>
                                        </p:attrNameLst>
                                      </p:cBhvr>
                                      <p:to>
                                        <p:strVal val="true"/>
                                      </p:to>
                                    </p:set>
                                  </p:childTnLst>
                                </p:cTn>
                              </p:par>
                            </p:childTnLst>
                          </p:cTn>
                        </p:par>
                        <p:par>
                          <p:cTn id="65" fill="hold">
                            <p:stCondLst>
                              <p:cond delay="2900"/>
                            </p:stCondLst>
                            <p:childTnLst>
                              <p:par>
                                <p:cTn id="66" presetID="1" presetClass="emph" presetSubtype="2" fill="hold" nodeType="afterEffect">
                                  <p:stCondLst>
                                    <p:cond delay="0"/>
                                  </p:stCondLst>
                                  <p:childTnLst>
                                    <p:animClr clrSpc="rgb" dir="cw">
                                      <p:cBhvr>
                                        <p:cTn id="67" dur="100" fill="hold"/>
                                        <p:tgtEl>
                                          <p:spTgt spid="13"/>
                                        </p:tgtEl>
                                        <p:attrNameLst>
                                          <p:attrName>fillcolor</p:attrName>
                                        </p:attrNameLst>
                                      </p:cBhvr>
                                      <p:to>
                                        <a:srgbClr val="252961"/>
                                      </p:to>
                                    </p:animClr>
                                    <p:set>
                                      <p:cBhvr>
                                        <p:cTn id="68" dur="100" fill="hold"/>
                                        <p:tgtEl>
                                          <p:spTgt spid="13"/>
                                        </p:tgtEl>
                                        <p:attrNameLst>
                                          <p:attrName>fill.type</p:attrName>
                                        </p:attrNameLst>
                                      </p:cBhvr>
                                      <p:to>
                                        <p:strVal val="solid"/>
                                      </p:to>
                                    </p:set>
                                    <p:set>
                                      <p:cBhvr>
                                        <p:cTn id="69" dur="100" fill="hold"/>
                                        <p:tgtEl>
                                          <p:spTgt spid="13"/>
                                        </p:tgtEl>
                                        <p:attrNameLst>
                                          <p:attrName>fill.on</p:attrName>
                                        </p:attrNameLst>
                                      </p:cBhvr>
                                      <p:to>
                                        <p:strVal val="true"/>
                                      </p:to>
                                    </p:set>
                                  </p:childTnLst>
                                </p:cTn>
                              </p:par>
                            </p:childTnLst>
                          </p:cTn>
                        </p:par>
                        <p:par>
                          <p:cTn id="70" fill="hold">
                            <p:stCondLst>
                              <p:cond delay="3000"/>
                            </p:stCondLst>
                            <p:childTnLst>
                              <p:par>
                                <p:cTn id="71" presetID="1" presetClass="emph" presetSubtype="2" fill="hold" nodeType="afterEffect">
                                  <p:stCondLst>
                                    <p:cond delay="0"/>
                                  </p:stCondLst>
                                  <p:childTnLst>
                                    <p:animClr clrSpc="rgb" dir="cw">
                                      <p:cBhvr>
                                        <p:cTn id="72" dur="100" fill="hold"/>
                                        <p:tgtEl>
                                          <p:spTgt spid="14"/>
                                        </p:tgtEl>
                                        <p:attrNameLst>
                                          <p:attrName>fillcolor</p:attrName>
                                        </p:attrNameLst>
                                      </p:cBhvr>
                                      <p:to>
                                        <a:srgbClr val="252961"/>
                                      </p:to>
                                    </p:animClr>
                                    <p:set>
                                      <p:cBhvr>
                                        <p:cTn id="73" dur="100" fill="hold"/>
                                        <p:tgtEl>
                                          <p:spTgt spid="14"/>
                                        </p:tgtEl>
                                        <p:attrNameLst>
                                          <p:attrName>fill.type</p:attrName>
                                        </p:attrNameLst>
                                      </p:cBhvr>
                                      <p:to>
                                        <p:strVal val="solid"/>
                                      </p:to>
                                    </p:set>
                                    <p:set>
                                      <p:cBhvr>
                                        <p:cTn id="74" dur="100" fill="hold"/>
                                        <p:tgtEl>
                                          <p:spTgt spid="14"/>
                                        </p:tgtEl>
                                        <p:attrNameLst>
                                          <p:attrName>fill.on</p:attrName>
                                        </p:attrNameLst>
                                      </p:cBhvr>
                                      <p:to>
                                        <p:strVal val="true"/>
                                      </p:to>
                                    </p:set>
                                  </p:childTnLst>
                                </p:cTn>
                              </p:par>
                            </p:childTnLst>
                          </p:cTn>
                        </p:par>
                        <p:par>
                          <p:cTn id="75" fill="hold">
                            <p:stCondLst>
                              <p:cond delay="3100"/>
                            </p:stCondLst>
                            <p:childTnLst>
                              <p:par>
                                <p:cTn id="76" presetID="1" presetClass="emph" presetSubtype="2" fill="hold" nodeType="afterEffect">
                                  <p:stCondLst>
                                    <p:cond delay="0"/>
                                  </p:stCondLst>
                                  <p:childTnLst>
                                    <p:animClr clrSpc="rgb" dir="cw">
                                      <p:cBhvr>
                                        <p:cTn id="77" dur="100" fill="hold"/>
                                        <p:tgtEl>
                                          <p:spTgt spid="15"/>
                                        </p:tgtEl>
                                        <p:attrNameLst>
                                          <p:attrName>fillcolor</p:attrName>
                                        </p:attrNameLst>
                                      </p:cBhvr>
                                      <p:to>
                                        <a:srgbClr val="252961"/>
                                      </p:to>
                                    </p:animClr>
                                    <p:set>
                                      <p:cBhvr>
                                        <p:cTn id="78" dur="100" fill="hold"/>
                                        <p:tgtEl>
                                          <p:spTgt spid="15"/>
                                        </p:tgtEl>
                                        <p:attrNameLst>
                                          <p:attrName>fill.type</p:attrName>
                                        </p:attrNameLst>
                                      </p:cBhvr>
                                      <p:to>
                                        <p:strVal val="solid"/>
                                      </p:to>
                                    </p:set>
                                    <p:set>
                                      <p:cBhvr>
                                        <p:cTn id="79" dur="100" fill="hold"/>
                                        <p:tgtEl>
                                          <p:spTgt spid="15"/>
                                        </p:tgtEl>
                                        <p:attrNameLst>
                                          <p:attrName>fill.on</p:attrName>
                                        </p:attrNameLst>
                                      </p:cBhvr>
                                      <p:to>
                                        <p:strVal val="true"/>
                                      </p:to>
                                    </p:set>
                                  </p:childTnLst>
                                </p:cTn>
                              </p:par>
                            </p:childTnLst>
                          </p:cTn>
                        </p:par>
                        <p:par>
                          <p:cTn id="80" fill="hold">
                            <p:stCondLst>
                              <p:cond delay="3200"/>
                            </p:stCondLst>
                            <p:childTnLst>
                              <p:par>
                                <p:cTn id="81" presetID="1" presetClass="emph" presetSubtype="2" fill="hold" nodeType="afterEffect">
                                  <p:stCondLst>
                                    <p:cond delay="0"/>
                                  </p:stCondLst>
                                  <p:childTnLst>
                                    <p:animClr clrSpc="rgb" dir="cw">
                                      <p:cBhvr>
                                        <p:cTn id="82" dur="100" fill="hold"/>
                                        <p:tgtEl>
                                          <p:spTgt spid="16"/>
                                        </p:tgtEl>
                                        <p:attrNameLst>
                                          <p:attrName>fillcolor</p:attrName>
                                        </p:attrNameLst>
                                      </p:cBhvr>
                                      <p:to>
                                        <a:srgbClr val="252961"/>
                                      </p:to>
                                    </p:animClr>
                                    <p:set>
                                      <p:cBhvr>
                                        <p:cTn id="83" dur="100" fill="hold"/>
                                        <p:tgtEl>
                                          <p:spTgt spid="16"/>
                                        </p:tgtEl>
                                        <p:attrNameLst>
                                          <p:attrName>fill.type</p:attrName>
                                        </p:attrNameLst>
                                      </p:cBhvr>
                                      <p:to>
                                        <p:strVal val="solid"/>
                                      </p:to>
                                    </p:set>
                                    <p:set>
                                      <p:cBhvr>
                                        <p:cTn id="84" dur="100" fill="hold"/>
                                        <p:tgtEl>
                                          <p:spTgt spid="16"/>
                                        </p:tgtEl>
                                        <p:attrNameLst>
                                          <p:attrName>fill.on</p:attrName>
                                        </p:attrNameLst>
                                      </p:cBhvr>
                                      <p:to>
                                        <p:strVal val="true"/>
                                      </p:to>
                                    </p:set>
                                  </p:childTnLst>
                                </p:cTn>
                              </p:par>
                            </p:childTnLst>
                          </p:cTn>
                        </p:par>
                        <p:par>
                          <p:cTn id="85" fill="hold">
                            <p:stCondLst>
                              <p:cond delay="3300"/>
                            </p:stCondLst>
                            <p:childTnLst>
                              <p:par>
                                <p:cTn id="86" presetID="1" presetClass="emph" presetSubtype="2" fill="hold" nodeType="afterEffect">
                                  <p:stCondLst>
                                    <p:cond delay="0"/>
                                  </p:stCondLst>
                                  <p:childTnLst>
                                    <p:animClr clrSpc="rgb" dir="cw">
                                      <p:cBhvr>
                                        <p:cTn id="87" dur="100" fill="hold"/>
                                        <p:tgtEl>
                                          <p:spTgt spid="17"/>
                                        </p:tgtEl>
                                        <p:attrNameLst>
                                          <p:attrName>fillcolor</p:attrName>
                                        </p:attrNameLst>
                                      </p:cBhvr>
                                      <p:to>
                                        <a:srgbClr val="252961"/>
                                      </p:to>
                                    </p:animClr>
                                    <p:set>
                                      <p:cBhvr>
                                        <p:cTn id="88" dur="100" fill="hold"/>
                                        <p:tgtEl>
                                          <p:spTgt spid="17"/>
                                        </p:tgtEl>
                                        <p:attrNameLst>
                                          <p:attrName>fill.type</p:attrName>
                                        </p:attrNameLst>
                                      </p:cBhvr>
                                      <p:to>
                                        <p:strVal val="solid"/>
                                      </p:to>
                                    </p:set>
                                    <p:set>
                                      <p:cBhvr>
                                        <p:cTn id="89" dur="100" fill="hold"/>
                                        <p:tgtEl>
                                          <p:spTgt spid="17"/>
                                        </p:tgtEl>
                                        <p:attrNameLst>
                                          <p:attrName>fill.on</p:attrName>
                                        </p:attrNameLst>
                                      </p:cBhvr>
                                      <p:to>
                                        <p:strVal val="true"/>
                                      </p:to>
                                    </p:set>
                                  </p:childTnLst>
                                </p:cTn>
                              </p:par>
                            </p:childTnLst>
                          </p:cTn>
                        </p:par>
                        <p:par>
                          <p:cTn id="90" fill="hold">
                            <p:stCondLst>
                              <p:cond delay="3400"/>
                            </p:stCondLst>
                            <p:childTnLst>
                              <p:par>
                                <p:cTn id="91" presetID="1" presetClass="emph" presetSubtype="2" fill="hold" nodeType="afterEffect">
                                  <p:stCondLst>
                                    <p:cond delay="0"/>
                                  </p:stCondLst>
                                  <p:childTnLst>
                                    <p:animClr clrSpc="rgb" dir="cw">
                                      <p:cBhvr>
                                        <p:cTn id="92" dur="100" fill="hold"/>
                                        <p:tgtEl>
                                          <p:spTgt spid="18"/>
                                        </p:tgtEl>
                                        <p:attrNameLst>
                                          <p:attrName>fillcolor</p:attrName>
                                        </p:attrNameLst>
                                      </p:cBhvr>
                                      <p:to>
                                        <a:srgbClr val="252961"/>
                                      </p:to>
                                    </p:animClr>
                                    <p:set>
                                      <p:cBhvr>
                                        <p:cTn id="93" dur="100" fill="hold"/>
                                        <p:tgtEl>
                                          <p:spTgt spid="18"/>
                                        </p:tgtEl>
                                        <p:attrNameLst>
                                          <p:attrName>fill.type</p:attrName>
                                        </p:attrNameLst>
                                      </p:cBhvr>
                                      <p:to>
                                        <p:strVal val="solid"/>
                                      </p:to>
                                    </p:set>
                                    <p:set>
                                      <p:cBhvr>
                                        <p:cTn id="94" dur="100" fill="hold"/>
                                        <p:tgtEl>
                                          <p:spTgt spid="18"/>
                                        </p:tgtEl>
                                        <p:attrNameLst>
                                          <p:attrName>fill.on</p:attrName>
                                        </p:attrNameLst>
                                      </p:cBhvr>
                                      <p:to>
                                        <p:strVal val="true"/>
                                      </p:to>
                                    </p:set>
                                  </p:childTnLst>
                                </p:cTn>
                              </p:par>
                            </p:childTnLst>
                          </p:cTn>
                        </p:par>
                        <p:par>
                          <p:cTn id="95" fill="hold">
                            <p:stCondLst>
                              <p:cond delay="3500"/>
                            </p:stCondLst>
                            <p:childTnLst>
                              <p:par>
                                <p:cTn id="96" presetID="1" presetClass="emph" presetSubtype="2" fill="hold" nodeType="afterEffect">
                                  <p:stCondLst>
                                    <p:cond delay="0"/>
                                  </p:stCondLst>
                                  <p:childTnLst>
                                    <p:animClr clrSpc="rgb" dir="cw">
                                      <p:cBhvr>
                                        <p:cTn id="97" dur="100" fill="hold"/>
                                        <p:tgtEl>
                                          <p:spTgt spid="19"/>
                                        </p:tgtEl>
                                        <p:attrNameLst>
                                          <p:attrName>fillcolor</p:attrName>
                                        </p:attrNameLst>
                                      </p:cBhvr>
                                      <p:to>
                                        <a:srgbClr val="252961"/>
                                      </p:to>
                                    </p:animClr>
                                    <p:set>
                                      <p:cBhvr>
                                        <p:cTn id="98" dur="100" fill="hold"/>
                                        <p:tgtEl>
                                          <p:spTgt spid="19"/>
                                        </p:tgtEl>
                                        <p:attrNameLst>
                                          <p:attrName>fill.type</p:attrName>
                                        </p:attrNameLst>
                                      </p:cBhvr>
                                      <p:to>
                                        <p:strVal val="solid"/>
                                      </p:to>
                                    </p:set>
                                    <p:set>
                                      <p:cBhvr>
                                        <p:cTn id="99" dur="100" fill="hold"/>
                                        <p:tgtEl>
                                          <p:spTgt spid="19"/>
                                        </p:tgtEl>
                                        <p:attrNameLst>
                                          <p:attrName>fill.on</p:attrName>
                                        </p:attrNameLst>
                                      </p:cBhvr>
                                      <p:to>
                                        <p:strVal val="true"/>
                                      </p:to>
                                    </p:set>
                                  </p:childTnLst>
                                </p:cTn>
                              </p:par>
                            </p:childTnLst>
                          </p:cTn>
                        </p:par>
                        <p:par>
                          <p:cTn id="100" fill="hold">
                            <p:stCondLst>
                              <p:cond delay="3600"/>
                            </p:stCondLst>
                            <p:childTnLst>
                              <p:par>
                                <p:cTn id="101" presetID="1" presetClass="emph" presetSubtype="2" fill="hold" nodeType="afterEffect">
                                  <p:stCondLst>
                                    <p:cond delay="0"/>
                                  </p:stCondLst>
                                  <p:childTnLst>
                                    <p:animClr clrSpc="rgb" dir="cw">
                                      <p:cBhvr>
                                        <p:cTn id="102" dur="100" fill="hold"/>
                                        <p:tgtEl>
                                          <p:spTgt spid="20"/>
                                        </p:tgtEl>
                                        <p:attrNameLst>
                                          <p:attrName>fillcolor</p:attrName>
                                        </p:attrNameLst>
                                      </p:cBhvr>
                                      <p:to>
                                        <a:srgbClr val="252961"/>
                                      </p:to>
                                    </p:animClr>
                                    <p:set>
                                      <p:cBhvr>
                                        <p:cTn id="103" dur="100" fill="hold"/>
                                        <p:tgtEl>
                                          <p:spTgt spid="20"/>
                                        </p:tgtEl>
                                        <p:attrNameLst>
                                          <p:attrName>fill.type</p:attrName>
                                        </p:attrNameLst>
                                      </p:cBhvr>
                                      <p:to>
                                        <p:strVal val="solid"/>
                                      </p:to>
                                    </p:set>
                                    <p:set>
                                      <p:cBhvr>
                                        <p:cTn id="104" dur="100" fill="hold"/>
                                        <p:tgtEl>
                                          <p:spTgt spid="20"/>
                                        </p:tgtEl>
                                        <p:attrNameLst>
                                          <p:attrName>fill.on</p:attrName>
                                        </p:attrNameLst>
                                      </p:cBhvr>
                                      <p:to>
                                        <p:strVal val="true"/>
                                      </p:to>
                                    </p:set>
                                  </p:childTnLst>
                                </p:cTn>
                              </p:par>
                            </p:childTnLst>
                          </p:cTn>
                        </p:par>
                        <p:par>
                          <p:cTn id="105" fill="hold">
                            <p:stCondLst>
                              <p:cond delay="3700"/>
                            </p:stCondLst>
                            <p:childTnLst>
                              <p:par>
                                <p:cTn id="106" presetID="1" presetClass="emph" presetSubtype="2" fill="hold" nodeType="afterEffect">
                                  <p:stCondLst>
                                    <p:cond delay="0"/>
                                  </p:stCondLst>
                                  <p:childTnLst>
                                    <p:animClr clrSpc="rgb" dir="cw">
                                      <p:cBhvr>
                                        <p:cTn id="107" dur="100" fill="hold"/>
                                        <p:tgtEl>
                                          <p:spTgt spid="21"/>
                                        </p:tgtEl>
                                        <p:attrNameLst>
                                          <p:attrName>fillcolor</p:attrName>
                                        </p:attrNameLst>
                                      </p:cBhvr>
                                      <p:to>
                                        <a:srgbClr val="252961"/>
                                      </p:to>
                                    </p:animClr>
                                    <p:set>
                                      <p:cBhvr>
                                        <p:cTn id="108" dur="100" fill="hold"/>
                                        <p:tgtEl>
                                          <p:spTgt spid="21"/>
                                        </p:tgtEl>
                                        <p:attrNameLst>
                                          <p:attrName>fill.type</p:attrName>
                                        </p:attrNameLst>
                                      </p:cBhvr>
                                      <p:to>
                                        <p:strVal val="solid"/>
                                      </p:to>
                                    </p:set>
                                    <p:set>
                                      <p:cBhvr>
                                        <p:cTn id="109" dur="100" fill="hold"/>
                                        <p:tgtEl>
                                          <p:spTgt spid="21"/>
                                        </p:tgtEl>
                                        <p:attrNameLst>
                                          <p:attrName>fill.on</p:attrName>
                                        </p:attrNameLst>
                                      </p:cBhvr>
                                      <p:to>
                                        <p:strVal val="true"/>
                                      </p:to>
                                    </p:set>
                                  </p:childTnLst>
                                </p:cTn>
                              </p:par>
                            </p:childTnLst>
                          </p:cTn>
                        </p:par>
                        <p:par>
                          <p:cTn id="110" fill="hold">
                            <p:stCondLst>
                              <p:cond delay="3800"/>
                            </p:stCondLst>
                            <p:childTnLst>
                              <p:par>
                                <p:cTn id="111" presetID="1" presetClass="emph" presetSubtype="2" fill="hold" nodeType="afterEffect">
                                  <p:stCondLst>
                                    <p:cond delay="0"/>
                                  </p:stCondLst>
                                  <p:childTnLst>
                                    <p:animClr clrSpc="rgb" dir="cw">
                                      <p:cBhvr>
                                        <p:cTn id="112" dur="100" fill="hold"/>
                                        <p:tgtEl>
                                          <p:spTgt spid="22"/>
                                        </p:tgtEl>
                                        <p:attrNameLst>
                                          <p:attrName>fillcolor</p:attrName>
                                        </p:attrNameLst>
                                      </p:cBhvr>
                                      <p:to>
                                        <a:srgbClr val="252961"/>
                                      </p:to>
                                    </p:animClr>
                                    <p:set>
                                      <p:cBhvr>
                                        <p:cTn id="113" dur="100" fill="hold"/>
                                        <p:tgtEl>
                                          <p:spTgt spid="22"/>
                                        </p:tgtEl>
                                        <p:attrNameLst>
                                          <p:attrName>fill.type</p:attrName>
                                        </p:attrNameLst>
                                      </p:cBhvr>
                                      <p:to>
                                        <p:strVal val="solid"/>
                                      </p:to>
                                    </p:set>
                                    <p:set>
                                      <p:cBhvr>
                                        <p:cTn id="114" dur="100" fill="hold"/>
                                        <p:tgtEl>
                                          <p:spTgt spid="22"/>
                                        </p:tgtEl>
                                        <p:attrNameLst>
                                          <p:attrName>fill.on</p:attrName>
                                        </p:attrNameLst>
                                      </p:cBhvr>
                                      <p:to>
                                        <p:strVal val="true"/>
                                      </p:to>
                                    </p:set>
                                  </p:childTnLst>
                                </p:cTn>
                              </p:par>
                            </p:childTnLst>
                          </p:cTn>
                        </p:par>
                        <p:par>
                          <p:cTn id="115" fill="hold">
                            <p:stCondLst>
                              <p:cond delay="3900"/>
                            </p:stCondLst>
                            <p:childTnLst>
                              <p:par>
                                <p:cTn id="116" presetID="1" presetClass="emph" presetSubtype="2" fill="hold" nodeType="afterEffect">
                                  <p:stCondLst>
                                    <p:cond delay="0"/>
                                  </p:stCondLst>
                                  <p:childTnLst>
                                    <p:animClr clrSpc="rgb" dir="cw">
                                      <p:cBhvr>
                                        <p:cTn id="117" dur="100" fill="hold"/>
                                        <p:tgtEl>
                                          <p:spTgt spid="23"/>
                                        </p:tgtEl>
                                        <p:attrNameLst>
                                          <p:attrName>fillcolor</p:attrName>
                                        </p:attrNameLst>
                                      </p:cBhvr>
                                      <p:to>
                                        <a:srgbClr val="252961"/>
                                      </p:to>
                                    </p:animClr>
                                    <p:set>
                                      <p:cBhvr>
                                        <p:cTn id="118" dur="100" fill="hold"/>
                                        <p:tgtEl>
                                          <p:spTgt spid="23"/>
                                        </p:tgtEl>
                                        <p:attrNameLst>
                                          <p:attrName>fill.type</p:attrName>
                                        </p:attrNameLst>
                                      </p:cBhvr>
                                      <p:to>
                                        <p:strVal val="solid"/>
                                      </p:to>
                                    </p:set>
                                    <p:set>
                                      <p:cBhvr>
                                        <p:cTn id="119" dur="100" fill="hold"/>
                                        <p:tgtEl>
                                          <p:spTgt spid="23"/>
                                        </p:tgtEl>
                                        <p:attrNameLst>
                                          <p:attrName>fill.on</p:attrName>
                                        </p:attrNameLst>
                                      </p:cBhvr>
                                      <p:to>
                                        <p:strVal val="true"/>
                                      </p:to>
                                    </p:set>
                                  </p:childTnLst>
                                </p:cTn>
                              </p:par>
                            </p:childTnLst>
                          </p:cTn>
                        </p:par>
                        <p:par>
                          <p:cTn id="120" fill="hold">
                            <p:stCondLst>
                              <p:cond delay="4000"/>
                            </p:stCondLst>
                            <p:childTnLst>
                              <p:par>
                                <p:cTn id="121" presetID="1" presetClass="emph" presetSubtype="2" fill="hold" nodeType="afterEffect">
                                  <p:stCondLst>
                                    <p:cond delay="0"/>
                                  </p:stCondLst>
                                  <p:childTnLst>
                                    <p:animClr clrSpc="rgb" dir="cw">
                                      <p:cBhvr>
                                        <p:cTn id="122" dur="100" fill="hold"/>
                                        <p:tgtEl>
                                          <p:spTgt spid="24"/>
                                        </p:tgtEl>
                                        <p:attrNameLst>
                                          <p:attrName>fillcolor</p:attrName>
                                        </p:attrNameLst>
                                      </p:cBhvr>
                                      <p:to>
                                        <a:srgbClr val="252961"/>
                                      </p:to>
                                    </p:animClr>
                                    <p:set>
                                      <p:cBhvr>
                                        <p:cTn id="123" dur="100" fill="hold"/>
                                        <p:tgtEl>
                                          <p:spTgt spid="24"/>
                                        </p:tgtEl>
                                        <p:attrNameLst>
                                          <p:attrName>fill.type</p:attrName>
                                        </p:attrNameLst>
                                      </p:cBhvr>
                                      <p:to>
                                        <p:strVal val="solid"/>
                                      </p:to>
                                    </p:set>
                                    <p:set>
                                      <p:cBhvr>
                                        <p:cTn id="124" dur="100" fill="hold"/>
                                        <p:tgtEl>
                                          <p:spTgt spid="24"/>
                                        </p:tgtEl>
                                        <p:attrNameLst>
                                          <p:attrName>fill.on</p:attrName>
                                        </p:attrNameLst>
                                      </p:cBhvr>
                                      <p:to>
                                        <p:strVal val="true"/>
                                      </p:to>
                                    </p:set>
                                  </p:childTnLst>
                                </p:cTn>
                              </p:par>
                            </p:childTnLst>
                          </p:cTn>
                        </p:par>
                        <p:par>
                          <p:cTn id="125" fill="hold">
                            <p:stCondLst>
                              <p:cond delay="4100"/>
                            </p:stCondLst>
                            <p:childTnLst>
                              <p:par>
                                <p:cTn id="126" presetID="1" presetClass="emph" presetSubtype="2" fill="hold" nodeType="afterEffect">
                                  <p:stCondLst>
                                    <p:cond delay="0"/>
                                  </p:stCondLst>
                                  <p:childTnLst>
                                    <p:animClr clrSpc="rgb" dir="cw">
                                      <p:cBhvr>
                                        <p:cTn id="127" dur="100" fill="hold"/>
                                        <p:tgtEl>
                                          <p:spTgt spid="25"/>
                                        </p:tgtEl>
                                        <p:attrNameLst>
                                          <p:attrName>fillcolor</p:attrName>
                                        </p:attrNameLst>
                                      </p:cBhvr>
                                      <p:to>
                                        <a:srgbClr val="252961"/>
                                      </p:to>
                                    </p:animClr>
                                    <p:set>
                                      <p:cBhvr>
                                        <p:cTn id="128" dur="100" fill="hold"/>
                                        <p:tgtEl>
                                          <p:spTgt spid="25"/>
                                        </p:tgtEl>
                                        <p:attrNameLst>
                                          <p:attrName>fill.type</p:attrName>
                                        </p:attrNameLst>
                                      </p:cBhvr>
                                      <p:to>
                                        <p:strVal val="solid"/>
                                      </p:to>
                                    </p:set>
                                    <p:set>
                                      <p:cBhvr>
                                        <p:cTn id="129" dur="100" fill="hold"/>
                                        <p:tgtEl>
                                          <p:spTgt spid="25"/>
                                        </p:tgtEl>
                                        <p:attrNameLst>
                                          <p:attrName>fill.on</p:attrName>
                                        </p:attrNameLst>
                                      </p:cBhvr>
                                      <p:to>
                                        <p:strVal val="true"/>
                                      </p:to>
                                    </p:set>
                                  </p:childTnLst>
                                </p:cTn>
                              </p:par>
                            </p:childTnLst>
                          </p:cTn>
                        </p:par>
                        <p:par>
                          <p:cTn id="130" fill="hold">
                            <p:stCondLst>
                              <p:cond delay="4200"/>
                            </p:stCondLst>
                            <p:childTnLst>
                              <p:par>
                                <p:cTn id="131" presetID="1" presetClass="emph" presetSubtype="2" fill="hold" nodeType="afterEffect">
                                  <p:stCondLst>
                                    <p:cond delay="0"/>
                                  </p:stCondLst>
                                  <p:childTnLst>
                                    <p:animClr clrSpc="rgb" dir="cw">
                                      <p:cBhvr>
                                        <p:cTn id="132" dur="100" fill="hold"/>
                                        <p:tgtEl>
                                          <p:spTgt spid="26"/>
                                        </p:tgtEl>
                                        <p:attrNameLst>
                                          <p:attrName>fillcolor</p:attrName>
                                        </p:attrNameLst>
                                      </p:cBhvr>
                                      <p:to>
                                        <a:srgbClr val="252961"/>
                                      </p:to>
                                    </p:animClr>
                                    <p:set>
                                      <p:cBhvr>
                                        <p:cTn id="133" dur="100" fill="hold"/>
                                        <p:tgtEl>
                                          <p:spTgt spid="26"/>
                                        </p:tgtEl>
                                        <p:attrNameLst>
                                          <p:attrName>fill.type</p:attrName>
                                        </p:attrNameLst>
                                      </p:cBhvr>
                                      <p:to>
                                        <p:strVal val="solid"/>
                                      </p:to>
                                    </p:set>
                                    <p:set>
                                      <p:cBhvr>
                                        <p:cTn id="134" dur="100" fill="hold"/>
                                        <p:tgtEl>
                                          <p:spTgt spid="26"/>
                                        </p:tgtEl>
                                        <p:attrNameLst>
                                          <p:attrName>fill.on</p:attrName>
                                        </p:attrNameLst>
                                      </p:cBhvr>
                                      <p:to>
                                        <p:strVal val="true"/>
                                      </p:to>
                                    </p:set>
                                  </p:childTnLst>
                                </p:cTn>
                              </p:par>
                            </p:childTnLst>
                          </p:cTn>
                        </p:par>
                        <p:par>
                          <p:cTn id="135" fill="hold">
                            <p:stCondLst>
                              <p:cond delay="4300"/>
                            </p:stCondLst>
                            <p:childTnLst>
                              <p:par>
                                <p:cTn id="136" presetID="1" presetClass="emph" presetSubtype="2" fill="hold" nodeType="afterEffect">
                                  <p:stCondLst>
                                    <p:cond delay="0"/>
                                  </p:stCondLst>
                                  <p:childTnLst>
                                    <p:animClr clrSpc="rgb" dir="cw">
                                      <p:cBhvr>
                                        <p:cTn id="137" dur="100" fill="hold"/>
                                        <p:tgtEl>
                                          <p:spTgt spid="27"/>
                                        </p:tgtEl>
                                        <p:attrNameLst>
                                          <p:attrName>fillcolor</p:attrName>
                                        </p:attrNameLst>
                                      </p:cBhvr>
                                      <p:to>
                                        <a:srgbClr val="252961"/>
                                      </p:to>
                                    </p:animClr>
                                    <p:set>
                                      <p:cBhvr>
                                        <p:cTn id="138" dur="100" fill="hold"/>
                                        <p:tgtEl>
                                          <p:spTgt spid="27"/>
                                        </p:tgtEl>
                                        <p:attrNameLst>
                                          <p:attrName>fill.type</p:attrName>
                                        </p:attrNameLst>
                                      </p:cBhvr>
                                      <p:to>
                                        <p:strVal val="solid"/>
                                      </p:to>
                                    </p:set>
                                    <p:set>
                                      <p:cBhvr>
                                        <p:cTn id="139" dur="100" fill="hold"/>
                                        <p:tgtEl>
                                          <p:spTgt spid="27"/>
                                        </p:tgtEl>
                                        <p:attrNameLst>
                                          <p:attrName>fill.on</p:attrName>
                                        </p:attrNameLst>
                                      </p:cBhvr>
                                      <p:to>
                                        <p:strVal val="true"/>
                                      </p:to>
                                    </p:set>
                                  </p:childTnLst>
                                </p:cTn>
                              </p:par>
                            </p:childTnLst>
                          </p:cTn>
                        </p:par>
                        <p:par>
                          <p:cTn id="140" fill="hold">
                            <p:stCondLst>
                              <p:cond delay="4400"/>
                            </p:stCondLst>
                            <p:childTnLst>
                              <p:par>
                                <p:cTn id="141" presetID="1" presetClass="emph" presetSubtype="2" fill="hold" nodeType="afterEffect">
                                  <p:stCondLst>
                                    <p:cond delay="0"/>
                                  </p:stCondLst>
                                  <p:childTnLst>
                                    <p:animClr clrSpc="rgb" dir="cw">
                                      <p:cBhvr>
                                        <p:cTn id="142" dur="100" fill="hold"/>
                                        <p:tgtEl>
                                          <p:spTgt spid="28"/>
                                        </p:tgtEl>
                                        <p:attrNameLst>
                                          <p:attrName>fillcolor</p:attrName>
                                        </p:attrNameLst>
                                      </p:cBhvr>
                                      <p:to>
                                        <a:srgbClr val="252961"/>
                                      </p:to>
                                    </p:animClr>
                                    <p:set>
                                      <p:cBhvr>
                                        <p:cTn id="143" dur="100" fill="hold"/>
                                        <p:tgtEl>
                                          <p:spTgt spid="28"/>
                                        </p:tgtEl>
                                        <p:attrNameLst>
                                          <p:attrName>fill.type</p:attrName>
                                        </p:attrNameLst>
                                      </p:cBhvr>
                                      <p:to>
                                        <p:strVal val="solid"/>
                                      </p:to>
                                    </p:set>
                                    <p:set>
                                      <p:cBhvr>
                                        <p:cTn id="144" dur="100" fill="hold"/>
                                        <p:tgtEl>
                                          <p:spTgt spid="28"/>
                                        </p:tgtEl>
                                        <p:attrNameLst>
                                          <p:attrName>fill.on</p:attrName>
                                        </p:attrNameLst>
                                      </p:cBhvr>
                                      <p:to>
                                        <p:strVal val="true"/>
                                      </p:to>
                                    </p:set>
                                  </p:childTnLst>
                                </p:cTn>
                              </p:par>
                            </p:childTnLst>
                          </p:cTn>
                        </p:par>
                        <p:par>
                          <p:cTn id="145" fill="hold">
                            <p:stCondLst>
                              <p:cond delay="4500"/>
                            </p:stCondLst>
                            <p:childTnLst>
                              <p:par>
                                <p:cTn id="146" presetID="1" presetClass="emph" presetSubtype="2" fill="hold" nodeType="afterEffect">
                                  <p:stCondLst>
                                    <p:cond delay="0"/>
                                  </p:stCondLst>
                                  <p:childTnLst>
                                    <p:animClr clrSpc="rgb" dir="cw">
                                      <p:cBhvr>
                                        <p:cTn id="147" dur="100" fill="hold"/>
                                        <p:tgtEl>
                                          <p:spTgt spid="29"/>
                                        </p:tgtEl>
                                        <p:attrNameLst>
                                          <p:attrName>fillcolor</p:attrName>
                                        </p:attrNameLst>
                                      </p:cBhvr>
                                      <p:to>
                                        <a:srgbClr val="252961"/>
                                      </p:to>
                                    </p:animClr>
                                    <p:set>
                                      <p:cBhvr>
                                        <p:cTn id="148" dur="100" fill="hold"/>
                                        <p:tgtEl>
                                          <p:spTgt spid="29"/>
                                        </p:tgtEl>
                                        <p:attrNameLst>
                                          <p:attrName>fill.type</p:attrName>
                                        </p:attrNameLst>
                                      </p:cBhvr>
                                      <p:to>
                                        <p:strVal val="solid"/>
                                      </p:to>
                                    </p:set>
                                    <p:set>
                                      <p:cBhvr>
                                        <p:cTn id="149" dur="100" fill="hold"/>
                                        <p:tgtEl>
                                          <p:spTgt spid="29"/>
                                        </p:tgtEl>
                                        <p:attrNameLst>
                                          <p:attrName>fill.on</p:attrName>
                                        </p:attrNameLst>
                                      </p:cBhvr>
                                      <p:to>
                                        <p:strVal val="true"/>
                                      </p:to>
                                    </p:set>
                                  </p:childTnLst>
                                </p:cTn>
                              </p:par>
                            </p:childTnLst>
                          </p:cTn>
                        </p:par>
                        <p:par>
                          <p:cTn id="150" fill="hold">
                            <p:stCondLst>
                              <p:cond delay="4600"/>
                            </p:stCondLst>
                            <p:childTnLst>
                              <p:par>
                                <p:cTn id="151" presetID="1" presetClass="emph" presetSubtype="2" fill="hold" nodeType="afterEffect">
                                  <p:stCondLst>
                                    <p:cond delay="0"/>
                                  </p:stCondLst>
                                  <p:childTnLst>
                                    <p:animClr clrSpc="rgb" dir="cw">
                                      <p:cBhvr>
                                        <p:cTn id="152" dur="100" fill="hold"/>
                                        <p:tgtEl>
                                          <p:spTgt spid="30"/>
                                        </p:tgtEl>
                                        <p:attrNameLst>
                                          <p:attrName>fillcolor</p:attrName>
                                        </p:attrNameLst>
                                      </p:cBhvr>
                                      <p:to>
                                        <a:srgbClr val="252961"/>
                                      </p:to>
                                    </p:animClr>
                                    <p:set>
                                      <p:cBhvr>
                                        <p:cTn id="153" dur="100" fill="hold"/>
                                        <p:tgtEl>
                                          <p:spTgt spid="30"/>
                                        </p:tgtEl>
                                        <p:attrNameLst>
                                          <p:attrName>fill.type</p:attrName>
                                        </p:attrNameLst>
                                      </p:cBhvr>
                                      <p:to>
                                        <p:strVal val="solid"/>
                                      </p:to>
                                    </p:set>
                                    <p:set>
                                      <p:cBhvr>
                                        <p:cTn id="154" dur="100" fill="hold"/>
                                        <p:tgtEl>
                                          <p:spTgt spid="30"/>
                                        </p:tgtEl>
                                        <p:attrNameLst>
                                          <p:attrName>fill.on</p:attrName>
                                        </p:attrNameLst>
                                      </p:cBhvr>
                                      <p:to>
                                        <p:strVal val="true"/>
                                      </p:to>
                                    </p:set>
                                  </p:childTnLst>
                                </p:cTn>
                              </p:par>
                            </p:childTnLst>
                          </p:cTn>
                        </p:par>
                        <p:par>
                          <p:cTn id="155" fill="hold">
                            <p:stCondLst>
                              <p:cond delay="4700"/>
                            </p:stCondLst>
                            <p:childTnLst>
                              <p:par>
                                <p:cTn id="156" presetID="1" presetClass="emph" presetSubtype="2" fill="hold" nodeType="afterEffect">
                                  <p:stCondLst>
                                    <p:cond delay="0"/>
                                  </p:stCondLst>
                                  <p:childTnLst>
                                    <p:animClr clrSpc="rgb" dir="cw">
                                      <p:cBhvr>
                                        <p:cTn id="157" dur="100" fill="hold"/>
                                        <p:tgtEl>
                                          <p:spTgt spid="31"/>
                                        </p:tgtEl>
                                        <p:attrNameLst>
                                          <p:attrName>fillcolor</p:attrName>
                                        </p:attrNameLst>
                                      </p:cBhvr>
                                      <p:to>
                                        <a:srgbClr val="252961"/>
                                      </p:to>
                                    </p:animClr>
                                    <p:set>
                                      <p:cBhvr>
                                        <p:cTn id="158" dur="100" fill="hold"/>
                                        <p:tgtEl>
                                          <p:spTgt spid="31"/>
                                        </p:tgtEl>
                                        <p:attrNameLst>
                                          <p:attrName>fill.type</p:attrName>
                                        </p:attrNameLst>
                                      </p:cBhvr>
                                      <p:to>
                                        <p:strVal val="solid"/>
                                      </p:to>
                                    </p:set>
                                    <p:set>
                                      <p:cBhvr>
                                        <p:cTn id="159" dur="100" fill="hold"/>
                                        <p:tgtEl>
                                          <p:spTgt spid="31"/>
                                        </p:tgtEl>
                                        <p:attrNameLst>
                                          <p:attrName>fill.on</p:attrName>
                                        </p:attrNameLst>
                                      </p:cBhvr>
                                      <p:to>
                                        <p:strVal val="true"/>
                                      </p:to>
                                    </p:set>
                                  </p:childTnLst>
                                </p:cTn>
                              </p:par>
                            </p:childTnLst>
                          </p:cTn>
                        </p:par>
                        <p:par>
                          <p:cTn id="160" fill="hold">
                            <p:stCondLst>
                              <p:cond delay="4800"/>
                            </p:stCondLst>
                            <p:childTnLst>
                              <p:par>
                                <p:cTn id="161" presetID="1" presetClass="emph" presetSubtype="2" fill="hold" nodeType="afterEffect">
                                  <p:stCondLst>
                                    <p:cond delay="0"/>
                                  </p:stCondLst>
                                  <p:childTnLst>
                                    <p:animClr clrSpc="rgb" dir="cw">
                                      <p:cBhvr>
                                        <p:cTn id="162" dur="100" fill="hold"/>
                                        <p:tgtEl>
                                          <p:spTgt spid="32"/>
                                        </p:tgtEl>
                                        <p:attrNameLst>
                                          <p:attrName>fillcolor</p:attrName>
                                        </p:attrNameLst>
                                      </p:cBhvr>
                                      <p:to>
                                        <a:srgbClr val="252961"/>
                                      </p:to>
                                    </p:animClr>
                                    <p:set>
                                      <p:cBhvr>
                                        <p:cTn id="163" dur="100" fill="hold"/>
                                        <p:tgtEl>
                                          <p:spTgt spid="32"/>
                                        </p:tgtEl>
                                        <p:attrNameLst>
                                          <p:attrName>fill.type</p:attrName>
                                        </p:attrNameLst>
                                      </p:cBhvr>
                                      <p:to>
                                        <p:strVal val="solid"/>
                                      </p:to>
                                    </p:set>
                                    <p:set>
                                      <p:cBhvr>
                                        <p:cTn id="164" dur="100" fill="hold"/>
                                        <p:tgtEl>
                                          <p:spTgt spid="32"/>
                                        </p:tgtEl>
                                        <p:attrNameLst>
                                          <p:attrName>fill.on</p:attrName>
                                        </p:attrNameLst>
                                      </p:cBhvr>
                                      <p:to>
                                        <p:strVal val="true"/>
                                      </p:to>
                                    </p:set>
                                  </p:childTnLst>
                                </p:cTn>
                              </p:par>
                            </p:childTnLst>
                          </p:cTn>
                        </p:par>
                        <p:par>
                          <p:cTn id="165" fill="hold">
                            <p:stCondLst>
                              <p:cond delay="4900"/>
                            </p:stCondLst>
                            <p:childTnLst>
                              <p:par>
                                <p:cTn id="166" presetID="1" presetClass="emph" presetSubtype="2" fill="hold" nodeType="afterEffect">
                                  <p:stCondLst>
                                    <p:cond delay="0"/>
                                  </p:stCondLst>
                                  <p:childTnLst>
                                    <p:animClr clrSpc="rgb" dir="cw">
                                      <p:cBhvr>
                                        <p:cTn id="167" dur="100" fill="hold"/>
                                        <p:tgtEl>
                                          <p:spTgt spid="33"/>
                                        </p:tgtEl>
                                        <p:attrNameLst>
                                          <p:attrName>fillcolor</p:attrName>
                                        </p:attrNameLst>
                                      </p:cBhvr>
                                      <p:to>
                                        <a:srgbClr val="252961"/>
                                      </p:to>
                                    </p:animClr>
                                    <p:set>
                                      <p:cBhvr>
                                        <p:cTn id="168" dur="100" fill="hold"/>
                                        <p:tgtEl>
                                          <p:spTgt spid="33"/>
                                        </p:tgtEl>
                                        <p:attrNameLst>
                                          <p:attrName>fill.type</p:attrName>
                                        </p:attrNameLst>
                                      </p:cBhvr>
                                      <p:to>
                                        <p:strVal val="solid"/>
                                      </p:to>
                                    </p:set>
                                    <p:set>
                                      <p:cBhvr>
                                        <p:cTn id="169" dur="100" fill="hold"/>
                                        <p:tgtEl>
                                          <p:spTgt spid="33"/>
                                        </p:tgtEl>
                                        <p:attrNameLst>
                                          <p:attrName>fill.on</p:attrName>
                                        </p:attrNameLst>
                                      </p:cBhvr>
                                      <p:to>
                                        <p:strVal val="true"/>
                                      </p:to>
                                    </p:set>
                                  </p:childTnLst>
                                </p:cTn>
                              </p:par>
                            </p:childTnLst>
                          </p:cTn>
                        </p:par>
                        <p:par>
                          <p:cTn id="170" fill="hold">
                            <p:stCondLst>
                              <p:cond delay="5000"/>
                            </p:stCondLst>
                            <p:childTnLst>
                              <p:par>
                                <p:cTn id="171" presetID="1" presetClass="emph" presetSubtype="2" fill="hold" nodeType="afterEffect">
                                  <p:stCondLst>
                                    <p:cond delay="0"/>
                                  </p:stCondLst>
                                  <p:childTnLst>
                                    <p:animClr clrSpc="rgb" dir="cw">
                                      <p:cBhvr>
                                        <p:cTn id="172" dur="100" fill="hold"/>
                                        <p:tgtEl>
                                          <p:spTgt spid="34"/>
                                        </p:tgtEl>
                                        <p:attrNameLst>
                                          <p:attrName>fillcolor</p:attrName>
                                        </p:attrNameLst>
                                      </p:cBhvr>
                                      <p:to>
                                        <a:srgbClr val="252961"/>
                                      </p:to>
                                    </p:animClr>
                                    <p:set>
                                      <p:cBhvr>
                                        <p:cTn id="173" dur="100" fill="hold"/>
                                        <p:tgtEl>
                                          <p:spTgt spid="34"/>
                                        </p:tgtEl>
                                        <p:attrNameLst>
                                          <p:attrName>fill.type</p:attrName>
                                        </p:attrNameLst>
                                      </p:cBhvr>
                                      <p:to>
                                        <p:strVal val="solid"/>
                                      </p:to>
                                    </p:set>
                                    <p:set>
                                      <p:cBhvr>
                                        <p:cTn id="174" dur="100" fill="hold"/>
                                        <p:tgtEl>
                                          <p:spTgt spid="34"/>
                                        </p:tgtEl>
                                        <p:attrNameLst>
                                          <p:attrName>fill.on</p:attrName>
                                        </p:attrNameLst>
                                      </p:cBhvr>
                                      <p:to>
                                        <p:strVal val="true"/>
                                      </p:to>
                                    </p:set>
                                  </p:childTnLst>
                                </p:cTn>
                              </p:par>
                            </p:childTnLst>
                          </p:cTn>
                        </p:par>
                        <p:par>
                          <p:cTn id="175" fill="hold">
                            <p:stCondLst>
                              <p:cond delay="5100"/>
                            </p:stCondLst>
                            <p:childTnLst>
                              <p:par>
                                <p:cTn id="176" presetID="1" presetClass="emph" presetSubtype="2" fill="hold" nodeType="afterEffect">
                                  <p:stCondLst>
                                    <p:cond delay="0"/>
                                  </p:stCondLst>
                                  <p:childTnLst>
                                    <p:animClr clrSpc="rgb" dir="cw">
                                      <p:cBhvr>
                                        <p:cTn id="177" dur="100" fill="hold"/>
                                        <p:tgtEl>
                                          <p:spTgt spid="35"/>
                                        </p:tgtEl>
                                        <p:attrNameLst>
                                          <p:attrName>fillcolor</p:attrName>
                                        </p:attrNameLst>
                                      </p:cBhvr>
                                      <p:to>
                                        <a:srgbClr val="252961"/>
                                      </p:to>
                                    </p:animClr>
                                    <p:set>
                                      <p:cBhvr>
                                        <p:cTn id="178" dur="100" fill="hold"/>
                                        <p:tgtEl>
                                          <p:spTgt spid="35"/>
                                        </p:tgtEl>
                                        <p:attrNameLst>
                                          <p:attrName>fill.type</p:attrName>
                                        </p:attrNameLst>
                                      </p:cBhvr>
                                      <p:to>
                                        <p:strVal val="solid"/>
                                      </p:to>
                                    </p:set>
                                    <p:set>
                                      <p:cBhvr>
                                        <p:cTn id="179" dur="100" fill="hold"/>
                                        <p:tgtEl>
                                          <p:spTgt spid="35"/>
                                        </p:tgtEl>
                                        <p:attrNameLst>
                                          <p:attrName>fill.on</p:attrName>
                                        </p:attrNameLst>
                                      </p:cBhvr>
                                      <p:to>
                                        <p:strVal val="true"/>
                                      </p:to>
                                    </p:set>
                                  </p:childTnLst>
                                </p:cTn>
                              </p:par>
                            </p:childTnLst>
                          </p:cTn>
                        </p:par>
                        <p:par>
                          <p:cTn id="180" fill="hold">
                            <p:stCondLst>
                              <p:cond delay="5200"/>
                            </p:stCondLst>
                            <p:childTnLst>
                              <p:par>
                                <p:cTn id="181" presetID="1" presetClass="emph" presetSubtype="2" fill="hold" nodeType="afterEffect">
                                  <p:stCondLst>
                                    <p:cond delay="0"/>
                                  </p:stCondLst>
                                  <p:childTnLst>
                                    <p:animClr clrSpc="rgb" dir="cw">
                                      <p:cBhvr>
                                        <p:cTn id="182" dur="100" fill="hold"/>
                                        <p:tgtEl>
                                          <p:spTgt spid="36"/>
                                        </p:tgtEl>
                                        <p:attrNameLst>
                                          <p:attrName>fillcolor</p:attrName>
                                        </p:attrNameLst>
                                      </p:cBhvr>
                                      <p:to>
                                        <a:srgbClr val="252961"/>
                                      </p:to>
                                    </p:animClr>
                                    <p:set>
                                      <p:cBhvr>
                                        <p:cTn id="183" dur="100" fill="hold"/>
                                        <p:tgtEl>
                                          <p:spTgt spid="36"/>
                                        </p:tgtEl>
                                        <p:attrNameLst>
                                          <p:attrName>fill.type</p:attrName>
                                        </p:attrNameLst>
                                      </p:cBhvr>
                                      <p:to>
                                        <p:strVal val="solid"/>
                                      </p:to>
                                    </p:set>
                                    <p:set>
                                      <p:cBhvr>
                                        <p:cTn id="184" dur="100" fill="hold"/>
                                        <p:tgtEl>
                                          <p:spTgt spid="36"/>
                                        </p:tgtEl>
                                        <p:attrNameLst>
                                          <p:attrName>fill.on</p:attrName>
                                        </p:attrNameLst>
                                      </p:cBhvr>
                                      <p:to>
                                        <p:strVal val="true"/>
                                      </p:to>
                                    </p:set>
                                  </p:childTnLst>
                                </p:cTn>
                              </p:par>
                            </p:childTnLst>
                          </p:cTn>
                        </p:par>
                        <p:par>
                          <p:cTn id="185" fill="hold">
                            <p:stCondLst>
                              <p:cond delay="5300"/>
                            </p:stCondLst>
                            <p:childTnLst>
                              <p:par>
                                <p:cTn id="186" presetID="1" presetClass="emph" presetSubtype="2" fill="hold" nodeType="afterEffect">
                                  <p:stCondLst>
                                    <p:cond delay="0"/>
                                  </p:stCondLst>
                                  <p:childTnLst>
                                    <p:animClr clrSpc="rgb" dir="cw">
                                      <p:cBhvr>
                                        <p:cTn id="187" dur="100" fill="hold"/>
                                        <p:tgtEl>
                                          <p:spTgt spid="37"/>
                                        </p:tgtEl>
                                        <p:attrNameLst>
                                          <p:attrName>fillcolor</p:attrName>
                                        </p:attrNameLst>
                                      </p:cBhvr>
                                      <p:to>
                                        <a:srgbClr val="252961"/>
                                      </p:to>
                                    </p:animClr>
                                    <p:set>
                                      <p:cBhvr>
                                        <p:cTn id="188" dur="100" fill="hold"/>
                                        <p:tgtEl>
                                          <p:spTgt spid="37"/>
                                        </p:tgtEl>
                                        <p:attrNameLst>
                                          <p:attrName>fill.type</p:attrName>
                                        </p:attrNameLst>
                                      </p:cBhvr>
                                      <p:to>
                                        <p:strVal val="solid"/>
                                      </p:to>
                                    </p:set>
                                    <p:set>
                                      <p:cBhvr>
                                        <p:cTn id="189" dur="100" fill="hold"/>
                                        <p:tgtEl>
                                          <p:spTgt spid="37"/>
                                        </p:tgtEl>
                                        <p:attrNameLst>
                                          <p:attrName>fill.on</p:attrName>
                                        </p:attrNameLst>
                                      </p:cBhvr>
                                      <p:to>
                                        <p:strVal val="true"/>
                                      </p:to>
                                    </p:set>
                                  </p:childTnLst>
                                </p:cTn>
                              </p:par>
                            </p:childTnLst>
                          </p:cTn>
                        </p:par>
                        <p:par>
                          <p:cTn id="190" fill="hold">
                            <p:stCondLst>
                              <p:cond delay="5400"/>
                            </p:stCondLst>
                            <p:childTnLst>
                              <p:par>
                                <p:cTn id="191" presetID="1" presetClass="emph" presetSubtype="2" fill="hold" nodeType="afterEffect">
                                  <p:stCondLst>
                                    <p:cond delay="0"/>
                                  </p:stCondLst>
                                  <p:childTnLst>
                                    <p:animClr clrSpc="rgb" dir="cw">
                                      <p:cBhvr>
                                        <p:cTn id="192" dur="100" fill="hold"/>
                                        <p:tgtEl>
                                          <p:spTgt spid="38"/>
                                        </p:tgtEl>
                                        <p:attrNameLst>
                                          <p:attrName>fillcolor</p:attrName>
                                        </p:attrNameLst>
                                      </p:cBhvr>
                                      <p:to>
                                        <a:srgbClr val="252961"/>
                                      </p:to>
                                    </p:animClr>
                                    <p:set>
                                      <p:cBhvr>
                                        <p:cTn id="193" dur="100" fill="hold"/>
                                        <p:tgtEl>
                                          <p:spTgt spid="38"/>
                                        </p:tgtEl>
                                        <p:attrNameLst>
                                          <p:attrName>fill.type</p:attrName>
                                        </p:attrNameLst>
                                      </p:cBhvr>
                                      <p:to>
                                        <p:strVal val="solid"/>
                                      </p:to>
                                    </p:set>
                                    <p:set>
                                      <p:cBhvr>
                                        <p:cTn id="194" dur="100" fill="hold"/>
                                        <p:tgtEl>
                                          <p:spTgt spid="38"/>
                                        </p:tgtEl>
                                        <p:attrNameLst>
                                          <p:attrName>fill.on</p:attrName>
                                        </p:attrNameLst>
                                      </p:cBhvr>
                                      <p:to>
                                        <p:strVal val="true"/>
                                      </p:to>
                                    </p:set>
                                  </p:childTnLst>
                                </p:cTn>
                              </p:par>
                            </p:childTnLst>
                          </p:cTn>
                        </p:par>
                        <p:par>
                          <p:cTn id="195" fill="hold">
                            <p:stCondLst>
                              <p:cond delay="5500"/>
                            </p:stCondLst>
                            <p:childTnLst>
                              <p:par>
                                <p:cTn id="196" presetID="1" presetClass="emph" presetSubtype="2" fill="hold" nodeType="afterEffect">
                                  <p:stCondLst>
                                    <p:cond delay="0"/>
                                  </p:stCondLst>
                                  <p:childTnLst>
                                    <p:animClr clrSpc="rgb" dir="cw">
                                      <p:cBhvr>
                                        <p:cTn id="197" dur="100" fill="hold"/>
                                        <p:tgtEl>
                                          <p:spTgt spid="39"/>
                                        </p:tgtEl>
                                        <p:attrNameLst>
                                          <p:attrName>fillcolor</p:attrName>
                                        </p:attrNameLst>
                                      </p:cBhvr>
                                      <p:to>
                                        <a:srgbClr val="252961"/>
                                      </p:to>
                                    </p:animClr>
                                    <p:set>
                                      <p:cBhvr>
                                        <p:cTn id="198" dur="100" fill="hold"/>
                                        <p:tgtEl>
                                          <p:spTgt spid="39"/>
                                        </p:tgtEl>
                                        <p:attrNameLst>
                                          <p:attrName>fill.type</p:attrName>
                                        </p:attrNameLst>
                                      </p:cBhvr>
                                      <p:to>
                                        <p:strVal val="solid"/>
                                      </p:to>
                                    </p:set>
                                    <p:set>
                                      <p:cBhvr>
                                        <p:cTn id="199" dur="100" fill="hold"/>
                                        <p:tgtEl>
                                          <p:spTgt spid="39"/>
                                        </p:tgtEl>
                                        <p:attrNameLst>
                                          <p:attrName>fill.on</p:attrName>
                                        </p:attrNameLst>
                                      </p:cBhvr>
                                      <p:to>
                                        <p:strVal val="true"/>
                                      </p:to>
                                    </p:set>
                                  </p:childTnLst>
                                </p:cTn>
                              </p:par>
                            </p:childTnLst>
                          </p:cTn>
                        </p:par>
                        <p:par>
                          <p:cTn id="200" fill="hold">
                            <p:stCondLst>
                              <p:cond delay="5600"/>
                            </p:stCondLst>
                            <p:childTnLst>
                              <p:par>
                                <p:cTn id="201" presetID="1" presetClass="emph" presetSubtype="2" fill="hold" nodeType="afterEffect">
                                  <p:stCondLst>
                                    <p:cond delay="0"/>
                                  </p:stCondLst>
                                  <p:childTnLst>
                                    <p:animClr clrSpc="rgb" dir="cw">
                                      <p:cBhvr>
                                        <p:cTn id="202" dur="100" fill="hold"/>
                                        <p:tgtEl>
                                          <p:spTgt spid="40"/>
                                        </p:tgtEl>
                                        <p:attrNameLst>
                                          <p:attrName>fillcolor</p:attrName>
                                        </p:attrNameLst>
                                      </p:cBhvr>
                                      <p:to>
                                        <a:srgbClr val="252961"/>
                                      </p:to>
                                    </p:animClr>
                                    <p:set>
                                      <p:cBhvr>
                                        <p:cTn id="203" dur="100" fill="hold"/>
                                        <p:tgtEl>
                                          <p:spTgt spid="40"/>
                                        </p:tgtEl>
                                        <p:attrNameLst>
                                          <p:attrName>fill.type</p:attrName>
                                        </p:attrNameLst>
                                      </p:cBhvr>
                                      <p:to>
                                        <p:strVal val="solid"/>
                                      </p:to>
                                    </p:set>
                                    <p:set>
                                      <p:cBhvr>
                                        <p:cTn id="204" dur="100" fill="hold"/>
                                        <p:tgtEl>
                                          <p:spTgt spid="40"/>
                                        </p:tgtEl>
                                        <p:attrNameLst>
                                          <p:attrName>fill.on</p:attrName>
                                        </p:attrNameLst>
                                      </p:cBhvr>
                                      <p:to>
                                        <p:strVal val="true"/>
                                      </p:to>
                                    </p:set>
                                  </p:childTnLst>
                                </p:cTn>
                              </p:par>
                            </p:childTnLst>
                          </p:cTn>
                        </p:par>
                        <p:par>
                          <p:cTn id="205" fill="hold">
                            <p:stCondLst>
                              <p:cond delay="5700"/>
                            </p:stCondLst>
                            <p:childTnLst>
                              <p:par>
                                <p:cTn id="206" presetID="1" presetClass="emph" presetSubtype="2" fill="hold" nodeType="afterEffect">
                                  <p:stCondLst>
                                    <p:cond delay="0"/>
                                  </p:stCondLst>
                                  <p:childTnLst>
                                    <p:animClr clrSpc="rgb" dir="cw">
                                      <p:cBhvr>
                                        <p:cTn id="207" dur="100" fill="hold"/>
                                        <p:tgtEl>
                                          <p:spTgt spid="41"/>
                                        </p:tgtEl>
                                        <p:attrNameLst>
                                          <p:attrName>fillcolor</p:attrName>
                                        </p:attrNameLst>
                                      </p:cBhvr>
                                      <p:to>
                                        <a:srgbClr val="252961"/>
                                      </p:to>
                                    </p:animClr>
                                    <p:set>
                                      <p:cBhvr>
                                        <p:cTn id="208" dur="100" fill="hold"/>
                                        <p:tgtEl>
                                          <p:spTgt spid="41"/>
                                        </p:tgtEl>
                                        <p:attrNameLst>
                                          <p:attrName>fill.type</p:attrName>
                                        </p:attrNameLst>
                                      </p:cBhvr>
                                      <p:to>
                                        <p:strVal val="solid"/>
                                      </p:to>
                                    </p:set>
                                    <p:set>
                                      <p:cBhvr>
                                        <p:cTn id="209" dur="100" fill="hold"/>
                                        <p:tgtEl>
                                          <p:spTgt spid="41"/>
                                        </p:tgtEl>
                                        <p:attrNameLst>
                                          <p:attrName>fill.on</p:attrName>
                                        </p:attrNameLst>
                                      </p:cBhvr>
                                      <p:to>
                                        <p:strVal val="true"/>
                                      </p:to>
                                    </p:set>
                                  </p:childTnLst>
                                </p:cTn>
                              </p:par>
                            </p:childTnLst>
                          </p:cTn>
                        </p:par>
                        <p:par>
                          <p:cTn id="210" fill="hold">
                            <p:stCondLst>
                              <p:cond delay="5800"/>
                            </p:stCondLst>
                            <p:childTnLst>
                              <p:par>
                                <p:cTn id="211" presetID="1" presetClass="emph" presetSubtype="2" fill="hold" nodeType="afterEffect">
                                  <p:stCondLst>
                                    <p:cond delay="0"/>
                                  </p:stCondLst>
                                  <p:childTnLst>
                                    <p:animClr clrSpc="rgb" dir="cw">
                                      <p:cBhvr>
                                        <p:cTn id="212" dur="100" fill="hold"/>
                                        <p:tgtEl>
                                          <p:spTgt spid="42"/>
                                        </p:tgtEl>
                                        <p:attrNameLst>
                                          <p:attrName>fillcolor</p:attrName>
                                        </p:attrNameLst>
                                      </p:cBhvr>
                                      <p:to>
                                        <a:srgbClr val="252961"/>
                                      </p:to>
                                    </p:animClr>
                                    <p:set>
                                      <p:cBhvr>
                                        <p:cTn id="213" dur="100" fill="hold"/>
                                        <p:tgtEl>
                                          <p:spTgt spid="42"/>
                                        </p:tgtEl>
                                        <p:attrNameLst>
                                          <p:attrName>fill.type</p:attrName>
                                        </p:attrNameLst>
                                      </p:cBhvr>
                                      <p:to>
                                        <p:strVal val="solid"/>
                                      </p:to>
                                    </p:set>
                                    <p:set>
                                      <p:cBhvr>
                                        <p:cTn id="214" dur="100" fill="hold"/>
                                        <p:tgtEl>
                                          <p:spTgt spid="42"/>
                                        </p:tgtEl>
                                        <p:attrNameLst>
                                          <p:attrName>fill.on</p:attrName>
                                        </p:attrNameLst>
                                      </p:cBhvr>
                                      <p:to>
                                        <p:strVal val="true"/>
                                      </p:to>
                                    </p:set>
                                  </p:childTnLst>
                                </p:cTn>
                              </p:par>
                            </p:childTnLst>
                          </p:cTn>
                        </p:par>
                        <p:par>
                          <p:cTn id="215" fill="hold">
                            <p:stCondLst>
                              <p:cond delay="5900"/>
                            </p:stCondLst>
                            <p:childTnLst>
                              <p:par>
                                <p:cTn id="216" presetID="1" presetClass="emph" presetSubtype="2" fill="hold" nodeType="afterEffect">
                                  <p:stCondLst>
                                    <p:cond delay="0"/>
                                  </p:stCondLst>
                                  <p:childTnLst>
                                    <p:animClr clrSpc="rgb" dir="cw">
                                      <p:cBhvr>
                                        <p:cTn id="217" dur="100" fill="hold"/>
                                        <p:tgtEl>
                                          <p:spTgt spid="43"/>
                                        </p:tgtEl>
                                        <p:attrNameLst>
                                          <p:attrName>fillcolor</p:attrName>
                                        </p:attrNameLst>
                                      </p:cBhvr>
                                      <p:to>
                                        <a:srgbClr val="252961"/>
                                      </p:to>
                                    </p:animClr>
                                    <p:set>
                                      <p:cBhvr>
                                        <p:cTn id="218" dur="100" fill="hold"/>
                                        <p:tgtEl>
                                          <p:spTgt spid="43"/>
                                        </p:tgtEl>
                                        <p:attrNameLst>
                                          <p:attrName>fill.type</p:attrName>
                                        </p:attrNameLst>
                                      </p:cBhvr>
                                      <p:to>
                                        <p:strVal val="solid"/>
                                      </p:to>
                                    </p:set>
                                    <p:set>
                                      <p:cBhvr>
                                        <p:cTn id="219" dur="100" fill="hold"/>
                                        <p:tgtEl>
                                          <p:spTgt spid="43"/>
                                        </p:tgtEl>
                                        <p:attrNameLst>
                                          <p:attrName>fill.on</p:attrName>
                                        </p:attrNameLst>
                                      </p:cBhvr>
                                      <p:to>
                                        <p:strVal val="true"/>
                                      </p:to>
                                    </p:set>
                                  </p:childTnLst>
                                </p:cTn>
                              </p:par>
                            </p:childTnLst>
                          </p:cTn>
                        </p:par>
                        <p:par>
                          <p:cTn id="220" fill="hold">
                            <p:stCondLst>
                              <p:cond delay="6000"/>
                            </p:stCondLst>
                            <p:childTnLst>
                              <p:par>
                                <p:cTn id="221" presetID="1" presetClass="emph" presetSubtype="2" fill="hold" nodeType="afterEffect">
                                  <p:stCondLst>
                                    <p:cond delay="0"/>
                                  </p:stCondLst>
                                  <p:childTnLst>
                                    <p:animClr clrSpc="rgb" dir="cw">
                                      <p:cBhvr>
                                        <p:cTn id="222" dur="100" fill="hold"/>
                                        <p:tgtEl>
                                          <p:spTgt spid="44"/>
                                        </p:tgtEl>
                                        <p:attrNameLst>
                                          <p:attrName>fillcolor</p:attrName>
                                        </p:attrNameLst>
                                      </p:cBhvr>
                                      <p:to>
                                        <a:srgbClr val="252961"/>
                                      </p:to>
                                    </p:animClr>
                                    <p:set>
                                      <p:cBhvr>
                                        <p:cTn id="223" dur="100" fill="hold"/>
                                        <p:tgtEl>
                                          <p:spTgt spid="44"/>
                                        </p:tgtEl>
                                        <p:attrNameLst>
                                          <p:attrName>fill.type</p:attrName>
                                        </p:attrNameLst>
                                      </p:cBhvr>
                                      <p:to>
                                        <p:strVal val="solid"/>
                                      </p:to>
                                    </p:set>
                                    <p:set>
                                      <p:cBhvr>
                                        <p:cTn id="224" dur="100" fill="hold"/>
                                        <p:tgtEl>
                                          <p:spTgt spid="44"/>
                                        </p:tgtEl>
                                        <p:attrNameLst>
                                          <p:attrName>fill.on</p:attrName>
                                        </p:attrNameLst>
                                      </p:cBhvr>
                                      <p:to>
                                        <p:strVal val="true"/>
                                      </p:to>
                                    </p:set>
                                  </p:childTnLst>
                                </p:cTn>
                              </p:par>
                            </p:childTnLst>
                          </p:cTn>
                        </p:par>
                        <p:par>
                          <p:cTn id="225" fill="hold">
                            <p:stCondLst>
                              <p:cond delay="6100"/>
                            </p:stCondLst>
                            <p:childTnLst>
                              <p:par>
                                <p:cTn id="226" presetID="1" presetClass="emph" presetSubtype="2" fill="hold" nodeType="afterEffect">
                                  <p:stCondLst>
                                    <p:cond delay="0"/>
                                  </p:stCondLst>
                                  <p:childTnLst>
                                    <p:animClr clrSpc="rgb" dir="cw">
                                      <p:cBhvr>
                                        <p:cTn id="227" dur="100" fill="hold"/>
                                        <p:tgtEl>
                                          <p:spTgt spid="45"/>
                                        </p:tgtEl>
                                        <p:attrNameLst>
                                          <p:attrName>fillcolor</p:attrName>
                                        </p:attrNameLst>
                                      </p:cBhvr>
                                      <p:to>
                                        <a:srgbClr val="252961"/>
                                      </p:to>
                                    </p:animClr>
                                    <p:set>
                                      <p:cBhvr>
                                        <p:cTn id="228" dur="100" fill="hold"/>
                                        <p:tgtEl>
                                          <p:spTgt spid="45"/>
                                        </p:tgtEl>
                                        <p:attrNameLst>
                                          <p:attrName>fill.type</p:attrName>
                                        </p:attrNameLst>
                                      </p:cBhvr>
                                      <p:to>
                                        <p:strVal val="solid"/>
                                      </p:to>
                                    </p:set>
                                    <p:set>
                                      <p:cBhvr>
                                        <p:cTn id="229" dur="100" fill="hold"/>
                                        <p:tgtEl>
                                          <p:spTgt spid="45"/>
                                        </p:tgtEl>
                                        <p:attrNameLst>
                                          <p:attrName>fill.on</p:attrName>
                                        </p:attrNameLst>
                                      </p:cBhvr>
                                      <p:to>
                                        <p:strVal val="true"/>
                                      </p:to>
                                    </p:set>
                                  </p:childTnLst>
                                </p:cTn>
                              </p:par>
                            </p:childTnLst>
                          </p:cTn>
                        </p:par>
                        <p:par>
                          <p:cTn id="230" fill="hold">
                            <p:stCondLst>
                              <p:cond delay="6200"/>
                            </p:stCondLst>
                            <p:childTnLst>
                              <p:par>
                                <p:cTn id="231" presetID="1" presetClass="emph" presetSubtype="2" fill="hold" nodeType="afterEffect">
                                  <p:stCondLst>
                                    <p:cond delay="0"/>
                                  </p:stCondLst>
                                  <p:childTnLst>
                                    <p:animClr clrSpc="rgb" dir="cw">
                                      <p:cBhvr>
                                        <p:cTn id="232" dur="100" fill="hold"/>
                                        <p:tgtEl>
                                          <p:spTgt spid="46"/>
                                        </p:tgtEl>
                                        <p:attrNameLst>
                                          <p:attrName>fillcolor</p:attrName>
                                        </p:attrNameLst>
                                      </p:cBhvr>
                                      <p:to>
                                        <a:srgbClr val="252961"/>
                                      </p:to>
                                    </p:animClr>
                                    <p:set>
                                      <p:cBhvr>
                                        <p:cTn id="233" dur="100" fill="hold"/>
                                        <p:tgtEl>
                                          <p:spTgt spid="46"/>
                                        </p:tgtEl>
                                        <p:attrNameLst>
                                          <p:attrName>fill.type</p:attrName>
                                        </p:attrNameLst>
                                      </p:cBhvr>
                                      <p:to>
                                        <p:strVal val="solid"/>
                                      </p:to>
                                    </p:set>
                                    <p:set>
                                      <p:cBhvr>
                                        <p:cTn id="234" dur="100" fill="hold"/>
                                        <p:tgtEl>
                                          <p:spTgt spid="46"/>
                                        </p:tgtEl>
                                        <p:attrNameLst>
                                          <p:attrName>fill.on</p:attrName>
                                        </p:attrNameLst>
                                      </p:cBhvr>
                                      <p:to>
                                        <p:strVal val="true"/>
                                      </p:to>
                                    </p:set>
                                  </p:childTnLst>
                                </p:cTn>
                              </p:par>
                            </p:childTnLst>
                          </p:cTn>
                        </p:par>
                        <p:par>
                          <p:cTn id="235" fill="hold">
                            <p:stCondLst>
                              <p:cond delay="6300"/>
                            </p:stCondLst>
                            <p:childTnLst>
                              <p:par>
                                <p:cTn id="236" presetID="1" presetClass="emph" presetSubtype="2" fill="hold" nodeType="afterEffect">
                                  <p:stCondLst>
                                    <p:cond delay="0"/>
                                  </p:stCondLst>
                                  <p:childTnLst>
                                    <p:animClr clrSpc="rgb" dir="cw">
                                      <p:cBhvr>
                                        <p:cTn id="237" dur="100" fill="hold"/>
                                        <p:tgtEl>
                                          <p:spTgt spid="47"/>
                                        </p:tgtEl>
                                        <p:attrNameLst>
                                          <p:attrName>fillcolor</p:attrName>
                                        </p:attrNameLst>
                                      </p:cBhvr>
                                      <p:to>
                                        <a:srgbClr val="252961"/>
                                      </p:to>
                                    </p:animClr>
                                    <p:set>
                                      <p:cBhvr>
                                        <p:cTn id="238" dur="100" fill="hold"/>
                                        <p:tgtEl>
                                          <p:spTgt spid="47"/>
                                        </p:tgtEl>
                                        <p:attrNameLst>
                                          <p:attrName>fill.type</p:attrName>
                                        </p:attrNameLst>
                                      </p:cBhvr>
                                      <p:to>
                                        <p:strVal val="solid"/>
                                      </p:to>
                                    </p:set>
                                    <p:set>
                                      <p:cBhvr>
                                        <p:cTn id="239" dur="100" fill="hold"/>
                                        <p:tgtEl>
                                          <p:spTgt spid="47"/>
                                        </p:tgtEl>
                                        <p:attrNameLst>
                                          <p:attrName>fill.on</p:attrName>
                                        </p:attrNameLst>
                                      </p:cBhvr>
                                      <p:to>
                                        <p:strVal val="true"/>
                                      </p:to>
                                    </p:set>
                                  </p:childTnLst>
                                </p:cTn>
                              </p:par>
                            </p:childTnLst>
                          </p:cTn>
                        </p:par>
                        <p:par>
                          <p:cTn id="240" fill="hold">
                            <p:stCondLst>
                              <p:cond delay="6400"/>
                            </p:stCondLst>
                            <p:childTnLst>
                              <p:par>
                                <p:cTn id="241" presetID="1" presetClass="emph" presetSubtype="2" fill="hold" nodeType="afterEffect">
                                  <p:stCondLst>
                                    <p:cond delay="0"/>
                                  </p:stCondLst>
                                  <p:childTnLst>
                                    <p:animClr clrSpc="rgb" dir="cw">
                                      <p:cBhvr>
                                        <p:cTn id="242" dur="100" fill="hold"/>
                                        <p:tgtEl>
                                          <p:spTgt spid="48"/>
                                        </p:tgtEl>
                                        <p:attrNameLst>
                                          <p:attrName>fillcolor</p:attrName>
                                        </p:attrNameLst>
                                      </p:cBhvr>
                                      <p:to>
                                        <a:srgbClr val="252961"/>
                                      </p:to>
                                    </p:animClr>
                                    <p:set>
                                      <p:cBhvr>
                                        <p:cTn id="243" dur="100" fill="hold"/>
                                        <p:tgtEl>
                                          <p:spTgt spid="48"/>
                                        </p:tgtEl>
                                        <p:attrNameLst>
                                          <p:attrName>fill.type</p:attrName>
                                        </p:attrNameLst>
                                      </p:cBhvr>
                                      <p:to>
                                        <p:strVal val="solid"/>
                                      </p:to>
                                    </p:set>
                                    <p:set>
                                      <p:cBhvr>
                                        <p:cTn id="244" dur="100" fill="hold"/>
                                        <p:tgtEl>
                                          <p:spTgt spid="48"/>
                                        </p:tgtEl>
                                        <p:attrNameLst>
                                          <p:attrName>fill.on</p:attrName>
                                        </p:attrNameLst>
                                      </p:cBhvr>
                                      <p:to>
                                        <p:strVal val="true"/>
                                      </p:to>
                                    </p:set>
                                  </p:childTnLst>
                                </p:cTn>
                              </p:par>
                            </p:childTnLst>
                          </p:cTn>
                        </p:par>
                        <p:par>
                          <p:cTn id="245" fill="hold">
                            <p:stCondLst>
                              <p:cond delay="6500"/>
                            </p:stCondLst>
                            <p:childTnLst>
                              <p:par>
                                <p:cTn id="246" presetID="1" presetClass="emph" presetSubtype="2" fill="hold" nodeType="afterEffect">
                                  <p:stCondLst>
                                    <p:cond delay="0"/>
                                  </p:stCondLst>
                                  <p:childTnLst>
                                    <p:animClr clrSpc="rgb" dir="cw">
                                      <p:cBhvr>
                                        <p:cTn id="247" dur="100" fill="hold"/>
                                        <p:tgtEl>
                                          <p:spTgt spid="49"/>
                                        </p:tgtEl>
                                        <p:attrNameLst>
                                          <p:attrName>fillcolor</p:attrName>
                                        </p:attrNameLst>
                                      </p:cBhvr>
                                      <p:to>
                                        <a:srgbClr val="252961"/>
                                      </p:to>
                                    </p:animClr>
                                    <p:set>
                                      <p:cBhvr>
                                        <p:cTn id="248" dur="100" fill="hold"/>
                                        <p:tgtEl>
                                          <p:spTgt spid="49"/>
                                        </p:tgtEl>
                                        <p:attrNameLst>
                                          <p:attrName>fill.type</p:attrName>
                                        </p:attrNameLst>
                                      </p:cBhvr>
                                      <p:to>
                                        <p:strVal val="solid"/>
                                      </p:to>
                                    </p:set>
                                    <p:set>
                                      <p:cBhvr>
                                        <p:cTn id="249" dur="100" fill="hold"/>
                                        <p:tgtEl>
                                          <p:spTgt spid="49"/>
                                        </p:tgtEl>
                                        <p:attrNameLst>
                                          <p:attrName>fill.on</p:attrName>
                                        </p:attrNameLst>
                                      </p:cBhvr>
                                      <p:to>
                                        <p:strVal val="true"/>
                                      </p:to>
                                    </p:set>
                                  </p:childTnLst>
                                </p:cTn>
                              </p:par>
                            </p:childTnLst>
                          </p:cTn>
                        </p:par>
                        <p:par>
                          <p:cTn id="250" fill="hold">
                            <p:stCondLst>
                              <p:cond delay="6600"/>
                            </p:stCondLst>
                            <p:childTnLst>
                              <p:par>
                                <p:cTn id="251" presetID="1" presetClass="emph" presetSubtype="2" fill="hold" nodeType="afterEffect">
                                  <p:stCondLst>
                                    <p:cond delay="0"/>
                                  </p:stCondLst>
                                  <p:childTnLst>
                                    <p:animClr clrSpc="rgb" dir="cw">
                                      <p:cBhvr>
                                        <p:cTn id="252" dur="100" fill="hold"/>
                                        <p:tgtEl>
                                          <p:spTgt spid="50"/>
                                        </p:tgtEl>
                                        <p:attrNameLst>
                                          <p:attrName>fillcolor</p:attrName>
                                        </p:attrNameLst>
                                      </p:cBhvr>
                                      <p:to>
                                        <a:srgbClr val="252961"/>
                                      </p:to>
                                    </p:animClr>
                                    <p:set>
                                      <p:cBhvr>
                                        <p:cTn id="253" dur="100" fill="hold"/>
                                        <p:tgtEl>
                                          <p:spTgt spid="50"/>
                                        </p:tgtEl>
                                        <p:attrNameLst>
                                          <p:attrName>fill.type</p:attrName>
                                        </p:attrNameLst>
                                      </p:cBhvr>
                                      <p:to>
                                        <p:strVal val="solid"/>
                                      </p:to>
                                    </p:set>
                                    <p:set>
                                      <p:cBhvr>
                                        <p:cTn id="254" dur="100" fill="hold"/>
                                        <p:tgtEl>
                                          <p:spTgt spid="50"/>
                                        </p:tgtEl>
                                        <p:attrNameLst>
                                          <p:attrName>fill.on</p:attrName>
                                        </p:attrNameLst>
                                      </p:cBhvr>
                                      <p:to>
                                        <p:strVal val="true"/>
                                      </p:to>
                                    </p:set>
                                  </p:childTnLst>
                                </p:cTn>
                              </p:par>
                            </p:childTnLst>
                          </p:cTn>
                        </p:par>
                        <p:par>
                          <p:cTn id="255" fill="hold">
                            <p:stCondLst>
                              <p:cond delay="6700"/>
                            </p:stCondLst>
                            <p:childTnLst>
                              <p:par>
                                <p:cTn id="256" presetID="1" presetClass="emph" presetSubtype="2" fill="hold" nodeType="afterEffect">
                                  <p:stCondLst>
                                    <p:cond delay="0"/>
                                  </p:stCondLst>
                                  <p:childTnLst>
                                    <p:animClr clrSpc="rgb" dir="cw">
                                      <p:cBhvr>
                                        <p:cTn id="257" dur="100" fill="hold"/>
                                        <p:tgtEl>
                                          <p:spTgt spid="51"/>
                                        </p:tgtEl>
                                        <p:attrNameLst>
                                          <p:attrName>fillcolor</p:attrName>
                                        </p:attrNameLst>
                                      </p:cBhvr>
                                      <p:to>
                                        <a:srgbClr val="252961"/>
                                      </p:to>
                                    </p:animClr>
                                    <p:set>
                                      <p:cBhvr>
                                        <p:cTn id="258" dur="100" fill="hold"/>
                                        <p:tgtEl>
                                          <p:spTgt spid="51"/>
                                        </p:tgtEl>
                                        <p:attrNameLst>
                                          <p:attrName>fill.type</p:attrName>
                                        </p:attrNameLst>
                                      </p:cBhvr>
                                      <p:to>
                                        <p:strVal val="solid"/>
                                      </p:to>
                                    </p:set>
                                    <p:set>
                                      <p:cBhvr>
                                        <p:cTn id="259" dur="100" fill="hold"/>
                                        <p:tgtEl>
                                          <p:spTgt spid="51"/>
                                        </p:tgtEl>
                                        <p:attrNameLst>
                                          <p:attrName>fill.on</p:attrName>
                                        </p:attrNameLst>
                                      </p:cBhvr>
                                      <p:to>
                                        <p:strVal val="true"/>
                                      </p:to>
                                    </p:set>
                                  </p:childTnLst>
                                </p:cTn>
                              </p:par>
                            </p:childTnLst>
                          </p:cTn>
                        </p:par>
                        <p:par>
                          <p:cTn id="260" fill="hold">
                            <p:stCondLst>
                              <p:cond delay="6800"/>
                            </p:stCondLst>
                            <p:childTnLst>
                              <p:par>
                                <p:cTn id="261" presetID="1" presetClass="emph" presetSubtype="2" fill="hold" nodeType="afterEffect">
                                  <p:stCondLst>
                                    <p:cond delay="0"/>
                                  </p:stCondLst>
                                  <p:childTnLst>
                                    <p:animClr clrSpc="rgb" dir="cw">
                                      <p:cBhvr>
                                        <p:cTn id="262" dur="100" fill="hold"/>
                                        <p:tgtEl>
                                          <p:spTgt spid="52"/>
                                        </p:tgtEl>
                                        <p:attrNameLst>
                                          <p:attrName>fillcolor</p:attrName>
                                        </p:attrNameLst>
                                      </p:cBhvr>
                                      <p:to>
                                        <a:srgbClr val="252961"/>
                                      </p:to>
                                    </p:animClr>
                                    <p:set>
                                      <p:cBhvr>
                                        <p:cTn id="263" dur="100" fill="hold"/>
                                        <p:tgtEl>
                                          <p:spTgt spid="52"/>
                                        </p:tgtEl>
                                        <p:attrNameLst>
                                          <p:attrName>fill.type</p:attrName>
                                        </p:attrNameLst>
                                      </p:cBhvr>
                                      <p:to>
                                        <p:strVal val="solid"/>
                                      </p:to>
                                    </p:set>
                                    <p:set>
                                      <p:cBhvr>
                                        <p:cTn id="264" dur="100" fill="hold"/>
                                        <p:tgtEl>
                                          <p:spTgt spid="52"/>
                                        </p:tgtEl>
                                        <p:attrNameLst>
                                          <p:attrName>fill.on</p:attrName>
                                        </p:attrNameLst>
                                      </p:cBhvr>
                                      <p:to>
                                        <p:strVal val="true"/>
                                      </p:to>
                                    </p:set>
                                  </p:childTnLst>
                                </p:cTn>
                              </p:par>
                            </p:childTnLst>
                          </p:cTn>
                        </p:par>
                        <p:par>
                          <p:cTn id="265" fill="hold">
                            <p:stCondLst>
                              <p:cond delay="6900"/>
                            </p:stCondLst>
                            <p:childTnLst>
                              <p:par>
                                <p:cTn id="266" presetID="1" presetClass="emph" presetSubtype="2" fill="hold" nodeType="afterEffect">
                                  <p:stCondLst>
                                    <p:cond delay="0"/>
                                  </p:stCondLst>
                                  <p:childTnLst>
                                    <p:animClr clrSpc="rgb" dir="cw">
                                      <p:cBhvr>
                                        <p:cTn id="267" dur="100" fill="hold"/>
                                        <p:tgtEl>
                                          <p:spTgt spid="53"/>
                                        </p:tgtEl>
                                        <p:attrNameLst>
                                          <p:attrName>fillcolor</p:attrName>
                                        </p:attrNameLst>
                                      </p:cBhvr>
                                      <p:to>
                                        <a:srgbClr val="252961"/>
                                      </p:to>
                                    </p:animClr>
                                    <p:set>
                                      <p:cBhvr>
                                        <p:cTn id="268" dur="100" fill="hold"/>
                                        <p:tgtEl>
                                          <p:spTgt spid="53"/>
                                        </p:tgtEl>
                                        <p:attrNameLst>
                                          <p:attrName>fill.type</p:attrName>
                                        </p:attrNameLst>
                                      </p:cBhvr>
                                      <p:to>
                                        <p:strVal val="solid"/>
                                      </p:to>
                                    </p:set>
                                    <p:set>
                                      <p:cBhvr>
                                        <p:cTn id="269" dur="100" fill="hold"/>
                                        <p:tgtEl>
                                          <p:spTgt spid="53"/>
                                        </p:tgtEl>
                                        <p:attrNameLst>
                                          <p:attrName>fill.on</p:attrName>
                                        </p:attrNameLst>
                                      </p:cBhvr>
                                      <p:to>
                                        <p:strVal val="true"/>
                                      </p:to>
                                    </p:set>
                                  </p:childTnLst>
                                </p:cTn>
                              </p:par>
                            </p:childTnLst>
                          </p:cTn>
                        </p:par>
                        <p:par>
                          <p:cTn id="270" fill="hold">
                            <p:stCondLst>
                              <p:cond delay="7000"/>
                            </p:stCondLst>
                            <p:childTnLst>
                              <p:par>
                                <p:cTn id="271" presetID="1" presetClass="emph" presetSubtype="2" fill="hold" nodeType="afterEffect">
                                  <p:stCondLst>
                                    <p:cond delay="0"/>
                                  </p:stCondLst>
                                  <p:childTnLst>
                                    <p:animClr clrSpc="rgb" dir="cw">
                                      <p:cBhvr>
                                        <p:cTn id="272" dur="100" fill="hold"/>
                                        <p:tgtEl>
                                          <p:spTgt spid="54"/>
                                        </p:tgtEl>
                                        <p:attrNameLst>
                                          <p:attrName>fillcolor</p:attrName>
                                        </p:attrNameLst>
                                      </p:cBhvr>
                                      <p:to>
                                        <a:srgbClr val="252961"/>
                                      </p:to>
                                    </p:animClr>
                                    <p:set>
                                      <p:cBhvr>
                                        <p:cTn id="273" dur="100" fill="hold"/>
                                        <p:tgtEl>
                                          <p:spTgt spid="54"/>
                                        </p:tgtEl>
                                        <p:attrNameLst>
                                          <p:attrName>fill.type</p:attrName>
                                        </p:attrNameLst>
                                      </p:cBhvr>
                                      <p:to>
                                        <p:strVal val="solid"/>
                                      </p:to>
                                    </p:set>
                                    <p:set>
                                      <p:cBhvr>
                                        <p:cTn id="274" dur="100" fill="hold"/>
                                        <p:tgtEl>
                                          <p:spTgt spid="54"/>
                                        </p:tgtEl>
                                        <p:attrNameLst>
                                          <p:attrName>fill.on</p:attrName>
                                        </p:attrNameLst>
                                      </p:cBhvr>
                                      <p:to>
                                        <p:strVal val="true"/>
                                      </p:to>
                                    </p:set>
                                  </p:childTnLst>
                                </p:cTn>
                              </p:par>
                            </p:childTnLst>
                          </p:cTn>
                        </p:par>
                        <p:par>
                          <p:cTn id="275" fill="hold">
                            <p:stCondLst>
                              <p:cond delay="7100"/>
                            </p:stCondLst>
                            <p:childTnLst>
                              <p:par>
                                <p:cTn id="276" presetID="1" presetClass="emph" presetSubtype="2" fill="hold" nodeType="afterEffect">
                                  <p:stCondLst>
                                    <p:cond delay="0"/>
                                  </p:stCondLst>
                                  <p:childTnLst>
                                    <p:animClr clrSpc="rgb" dir="cw">
                                      <p:cBhvr>
                                        <p:cTn id="277" dur="100" fill="hold"/>
                                        <p:tgtEl>
                                          <p:spTgt spid="55"/>
                                        </p:tgtEl>
                                        <p:attrNameLst>
                                          <p:attrName>fillcolor</p:attrName>
                                        </p:attrNameLst>
                                      </p:cBhvr>
                                      <p:to>
                                        <a:srgbClr val="252961"/>
                                      </p:to>
                                    </p:animClr>
                                    <p:set>
                                      <p:cBhvr>
                                        <p:cTn id="278" dur="100" fill="hold"/>
                                        <p:tgtEl>
                                          <p:spTgt spid="55"/>
                                        </p:tgtEl>
                                        <p:attrNameLst>
                                          <p:attrName>fill.type</p:attrName>
                                        </p:attrNameLst>
                                      </p:cBhvr>
                                      <p:to>
                                        <p:strVal val="solid"/>
                                      </p:to>
                                    </p:set>
                                    <p:set>
                                      <p:cBhvr>
                                        <p:cTn id="279" dur="100" fill="hold"/>
                                        <p:tgtEl>
                                          <p:spTgt spid="55"/>
                                        </p:tgtEl>
                                        <p:attrNameLst>
                                          <p:attrName>fill.on</p:attrName>
                                        </p:attrNameLst>
                                      </p:cBhvr>
                                      <p:to>
                                        <p:strVal val="true"/>
                                      </p:to>
                                    </p:set>
                                  </p:childTnLst>
                                </p:cTn>
                              </p:par>
                            </p:childTnLst>
                          </p:cTn>
                        </p:par>
                        <p:par>
                          <p:cTn id="280" fill="hold">
                            <p:stCondLst>
                              <p:cond delay="7200"/>
                            </p:stCondLst>
                            <p:childTnLst>
                              <p:par>
                                <p:cTn id="281" presetID="1" presetClass="emph" presetSubtype="2" fill="hold" nodeType="afterEffect">
                                  <p:stCondLst>
                                    <p:cond delay="0"/>
                                  </p:stCondLst>
                                  <p:childTnLst>
                                    <p:animClr clrSpc="rgb" dir="cw">
                                      <p:cBhvr>
                                        <p:cTn id="282" dur="100" fill="hold"/>
                                        <p:tgtEl>
                                          <p:spTgt spid="56"/>
                                        </p:tgtEl>
                                        <p:attrNameLst>
                                          <p:attrName>fillcolor</p:attrName>
                                        </p:attrNameLst>
                                      </p:cBhvr>
                                      <p:to>
                                        <a:srgbClr val="252961"/>
                                      </p:to>
                                    </p:animClr>
                                    <p:set>
                                      <p:cBhvr>
                                        <p:cTn id="283" dur="100" fill="hold"/>
                                        <p:tgtEl>
                                          <p:spTgt spid="56"/>
                                        </p:tgtEl>
                                        <p:attrNameLst>
                                          <p:attrName>fill.type</p:attrName>
                                        </p:attrNameLst>
                                      </p:cBhvr>
                                      <p:to>
                                        <p:strVal val="solid"/>
                                      </p:to>
                                    </p:set>
                                    <p:set>
                                      <p:cBhvr>
                                        <p:cTn id="284" dur="100" fill="hold"/>
                                        <p:tgtEl>
                                          <p:spTgt spid="56"/>
                                        </p:tgtEl>
                                        <p:attrNameLst>
                                          <p:attrName>fill.on</p:attrName>
                                        </p:attrNameLst>
                                      </p:cBhvr>
                                      <p:to>
                                        <p:strVal val="true"/>
                                      </p:to>
                                    </p:set>
                                  </p:childTnLst>
                                </p:cTn>
                              </p:par>
                            </p:childTnLst>
                          </p:cTn>
                        </p:par>
                        <p:par>
                          <p:cTn id="285" fill="hold">
                            <p:stCondLst>
                              <p:cond delay="7300"/>
                            </p:stCondLst>
                            <p:childTnLst>
                              <p:par>
                                <p:cTn id="286" presetID="1" presetClass="emph" presetSubtype="2" fill="hold" nodeType="afterEffect">
                                  <p:stCondLst>
                                    <p:cond delay="0"/>
                                  </p:stCondLst>
                                  <p:childTnLst>
                                    <p:animClr clrSpc="rgb" dir="cw">
                                      <p:cBhvr>
                                        <p:cTn id="287" dur="100" fill="hold"/>
                                        <p:tgtEl>
                                          <p:spTgt spid="57"/>
                                        </p:tgtEl>
                                        <p:attrNameLst>
                                          <p:attrName>fillcolor</p:attrName>
                                        </p:attrNameLst>
                                      </p:cBhvr>
                                      <p:to>
                                        <a:srgbClr val="252961"/>
                                      </p:to>
                                    </p:animClr>
                                    <p:set>
                                      <p:cBhvr>
                                        <p:cTn id="288" dur="100" fill="hold"/>
                                        <p:tgtEl>
                                          <p:spTgt spid="57"/>
                                        </p:tgtEl>
                                        <p:attrNameLst>
                                          <p:attrName>fill.type</p:attrName>
                                        </p:attrNameLst>
                                      </p:cBhvr>
                                      <p:to>
                                        <p:strVal val="solid"/>
                                      </p:to>
                                    </p:set>
                                    <p:set>
                                      <p:cBhvr>
                                        <p:cTn id="289" dur="100" fill="hold"/>
                                        <p:tgtEl>
                                          <p:spTgt spid="57"/>
                                        </p:tgtEl>
                                        <p:attrNameLst>
                                          <p:attrName>fill.on</p:attrName>
                                        </p:attrNameLst>
                                      </p:cBhvr>
                                      <p:to>
                                        <p:strVal val="true"/>
                                      </p:to>
                                    </p:set>
                                  </p:childTnLst>
                                </p:cTn>
                              </p:par>
                            </p:childTnLst>
                          </p:cTn>
                        </p:par>
                        <p:par>
                          <p:cTn id="290" fill="hold">
                            <p:stCondLst>
                              <p:cond delay="7400"/>
                            </p:stCondLst>
                            <p:childTnLst>
                              <p:par>
                                <p:cTn id="291" presetID="1" presetClass="emph" presetSubtype="2" fill="hold" nodeType="afterEffect">
                                  <p:stCondLst>
                                    <p:cond delay="0"/>
                                  </p:stCondLst>
                                  <p:childTnLst>
                                    <p:animClr clrSpc="rgb" dir="cw">
                                      <p:cBhvr>
                                        <p:cTn id="292" dur="100" fill="hold"/>
                                        <p:tgtEl>
                                          <p:spTgt spid="58"/>
                                        </p:tgtEl>
                                        <p:attrNameLst>
                                          <p:attrName>fillcolor</p:attrName>
                                        </p:attrNameLst>
                                      </p:cBhvr>
                                      <p:to>
                                        <a:srgbClr val="252961"/>
                                      </p:to>
                                    </p:animClr>
                                    <p:set>
                                      <p:cBhvr>
                                        <p:cTn id="293" dur="100" fill="hold"/>
                                        <p:tgtEl>
                                          <p:spTgt spid="58"/>
                                        </p:tgtEl>
                                        <p:attrNameLst>
                                          <p:attrName>fill.type</p:attrName>
                                        </p:attrNameLst>
                                      </p:cBhvr>
                                      <p:to>
                                        <p:strVal val="solid"/>
                                      </p:to>
                                    </p:set>
                                    <p:set>
                                      <p:cBhvr>
                                        <p:cTn id="294" dur="100" fill="hold"/>
                                        <p:tgtEl>
                                          <p:spTgt spid="58"/>
                                        </p:tgtEl>
                                        <p:attrNameLst>
                                          <p:attrName>fill.on</p:attrName>
                                        </p:attrNameLst>
                                      </p:cBhvr>
                                      <p:to>
                                        <p:strVal val="true"/>
                                      </p:to>
                                    </p:set>
                                  </p:childTnLst>
                                </p:cTn>
                              </p:par>
                            </p:childTnLst>
                          </p:cTn>
                        </p:par>
                        <p:par>
                          <p:cTn id="295" fill="hold">
                            <p:stCondLst>
                              <p:cond delay="7500"/>
                            </p:stCondLst>
                            <p:childTnLst>
                              <p:par>
                                <p:cTn id="296" presetID="1" presetClass="emph" presetSubtype="2" fill="hold" nodeType="afterEffect">
                                  <p:stCondLst>
                                    <p:cond delay="0"/>
                                  </p:stCondLst>
                                  <p:childTnLst>
                                    <p:animClr clrSpc="rgb" dir="cw">
                                      <p:cBhvr>
                                        <p:cTn id="297" dur="100" fill="hold"/>
                                        <p:tgtEl>
                                          <p:spTgt spid="59"/>
                                        </p:tgtEl>
                                        <p:attrNameLst>
                                          <p:attrName>fillcolor</p:attrName>
                                        </p:attrNameLst>
                                      </p:cBhvr>
                                      <p:to>
                                        <a:srgbClr val="252961"/>
                                      </p:to>
                                    </p:animClr>
                                    <p:set>
                                      <p:cBhvr>
                                        <p:cTn id="298" dur="100" fill="hold"/>
                                        <p:tgtEl>
                                          <p:spTgt spid="59"/>
                                        </p:tgtEl>
                                        <p:attrNameLst>
                                          <p:attrName>fill.type</p:attrName>
                                        </p:attrNameLst>
                                      </p:cBhvr>
                                      <p:to>
                                        <p:strVal val="solid"/>
                                      </p:to>
                                    </p:set>
                                    <p:set>
                                      <p:cBhvr>
                                        <p:cTn id="299" dur="100" fill="hold"/>
                                        <p:tgtEl>
                                          <p:spTgt spid="59"/>
                                        </p:tgtEl>
                                        <p:attrNameLst>
                                          <p:attrName>fill.on</p:attrName>
                                        </p:attrNameLst>
                                      </p:cBhvr>
                                      <p:to>
                                        <p:strVal val="true"/>
                                      </p:to>
                                    </p:set>
                                  </p:childTnLst>
                                </p:cTn>
                              </p:par>
                            </p:childTnLst>
                          </p:cTn>
                        </p:par>
                        <p:par>
                          <p:cTn id="300" fill="hold">
                            <p:stCondLst>
                              <p:cond delay="7600"/>
                            </p:stCondLst>
                            <p:childTnLst>
                              <p:par>
                                <p:cTn id="301" presetID="1" presetClass="emph" presetSubtype="2" fill="hold" nodeType="afterEffect">
                                  <p:stCondLst>
                                    <p:cond delay="0"/>
                                  </p:stCondLst>
                                  <p:childTnLst>
                                    <p:animClr clrSpc="rgb" dir="cw">
                                      <p:cBhvr>
                                        <p:cTn id="302" dur="100" fill="hold"/>
                                        <p:tgtEl>
                                          <p:spTgt spid="60"/>
                                        </p:tgtEl>
                                        <p:attrNameLst>
                                          <p:attrName>fillcolor</p:attrName>
                                        </p:attrNameLst>
                                      </p:cBhvr>
                                      <p:to>
                                        <a:srgbClr val="252961"/>
                                      </p:to>
                                    </p:animClr>
                                    <p:set>
                                      <p:cBhvr>
                                        <p:cTn id="303" dur="100" fill="hold"/>
                                        <p:tgtEl>
                                          <p:spTgt spid="60"/>
                                        </p:tgtEl>
                                        <p:attrNameLst>
                                          <p:attrName>fill.type</p:attrName>
                                        </p:attrNameLst>
                                      </p:cBhvr>
                                      <p:to>
                                        <p:strVal val="solid"/>
                                      </p:to>
                                    </p:set>
                                    <p:set>
                                      <p:cBhvr>
                                        <p:cTn id="304" dur="100" fill="hold"/>
                                        <p:tgtEl>
                                          <p:spTgt spid="60"/>
                                        </p:tgtEl>
                                        <p:attrNameLst>
                                          <p:attrName>fill.on</p:attrName>
                                        </p:attrNameLst>
                                      </p:cBhvr>
                                      <p:to>
                                        <p:strVal val="true"/>
                                      </p:to>
                                    </p:set>
                                  </p:childTnLst>
                                </p:cTn>
                              </p:par>
                            </p:childTnLst>
                          </p:cTn>
                        </p:par>
                        <p:par>
                          <p:cTn id="305" fill="hold">
                            <p:stCondLst>
                              <p:cond delay="7700"/>
                            </p:stCondLst>
                            <p:childTnLst>
                              <p:par>
                                <p:cTn id="306" presetID="1" presetClass="emph" presetSubtype="2" fill="hold" nodeType="afterEffect">
                                  <p:stCondLst>
                                    <p:cond delay="0"/>
                                  </p:stCondLst>
                                  <p:childTnLst>
                                    <p:animClr clrSpc="rgb" dir="cw">
                                      <p:cBhvr>
                                        <p:cTn id="307" dur="100" fill="hold"/>
                                        <p:tgtEl>
                                          <p:spTgt spid="61"/>
                                        </p:tgtEl>
                                        <p:attrNameLst>
                                          <p:attrName>fillcolor</p:attrName>
                                        </p:attrNameLst>
                                      </p:cBhvr>
                                      <p:to>
                                        <a:srgbClr val="252961"/>
                                      </p:to>
                                    </p:animClr>
                                    <p:set>
                                      <p:cBhvr>
                                        <p:cTn id="308" dur="100" fill="hold"/>
                                        <p:tgtEl>
                                          <p:spTgt spid="61"/>
                                        </p:tgtEl>
                                        <p:attrNameLst>
                                          <p:attrName>fill.type</p:attrName>
                                        </p:attrNameLst>
                                      </p:cBhvr>
                                      <p:to>
                                        <p:strVal val="solid"/>
                                      </p:to>
                                    </p:set>
                                    <p:set>
                                      <p:cBhvr>
                                        <p:cTn id="309" dur="100" fill="hold"/>
                                        <p:tgtEl>
                                          <p:spTgt spid="61"/>
                                        </p:tgtEl>
                                        <p:attrNameLst>
                                          <p:attrName>fill.on</p:attrName>
                                        </p:attrNameLst>
                                      </p:cBhvr>
                                      <p:to>
                                        <p:strVal val="true"/>
                                      </p:to>
                                    </p:set>
                                  </p:childTnLst>
                                </p:cTn>
                              </p:par>
                            </p:childTnLst>
                          </p:cTn>
                        </p:par>
                        <p:par>
                          <p:cTn id="310" fill="hold">
                            <p:stCondLst>
                              <p:cond delay="7800"/>
                            </p:stCondLst>
                            <p:childTnLst>
                              <p:par>
                                <p:cTn id="311" presetID="1" presetClass="emph" presetSubtype="2" fill="hold" nodeType="afterEffect">
                                  <p:stCondLst>
                                    <p:cond delay="0"/>
                                  </p:stCondLst>
                                  <p:childTnLst>
                                    <p:animClr clrSpc="rgb" dir="cw">
                                      <p:cBhvr>
                                        <p:cTn id="312" dur="100" fill="hold"/>
                                        <p:tgtEl>
                                          <p:spTgt spid="62"/>
                                        </p:tgtEl>
                                        <p:attrNameLst>
                                          <p:attrName>fillcolor</p:attrName>
                                        </p:attrNameLst>
                                      </p:cBhvr>
                                      <p:to>
                                        <a:srgbClr val="252961"/>
                                      </p:to>
                                    </p:animClr>
                                    <p:set>
                                      <p:cBhvr>
                                        <p:cTn id="313" dur="100" fill="hold"/>
                                        <p:tgtEl>
                                          <p:spTgt spid="62"/>
                                        </p:tgtEl>
                                        <p:attrNameLst>
                                          <p:attrName>fill.type</p:attrName>
                                        </p:attrNameLst>
                                      </p:cBhvr>
                                      <p:to>
                                        <p:strVal val="solid"/>
                                      </p:to>
                                    </p:set>
                                    <p:set>
                                      <p:cBhvr>
                                        <p:cTn id="314" dur="100" fill="hold"/>
                                        <p:tgtEl>
                                          <p:spTgt spid="62"/>
                                        </p:tgtEl>
                                        <p:attrNameLst>
                                          <p:attrName>fill.on</p:attrName>
                                        </p:attrNameLst>
                                      </p:cBhvr>
                                      <p:to>
                                        <p:strVal val="true"/>
                                      </p:to>
                                    </p:set>
                                  </p:childTnLst>
                                </p:cTn>
                              </p:par>
                            </p:childTnLst>
                          </p:cTn>
                        </p:par>
                        <p:par>
                          <p:cTn id="315" fill="hold">
                            <p:stCondLst>
                              <p:cond delay="7900"/>
                            </p:stCondLst>
                            <p:childTnLst>
                              <p:par>
                                <p:cTn id="316" presetID="1" presetClass="emph" presetSubtype="2" fill="hold" nodeType="afterEffect">
                                  <p:stCondLst>
                                    <p:cond delay="0"/>
                                  </p:stCondLst>
                                  <p:childTnLst>
                                    <p:animClr clrSpc="rgb" dir="cw">
                                      <p:cBhvr>
                                        <p:cTn id="317" dur="100" fill="hold"/>
                                        <p:tgtEl>
                                          <p:spTgt spid="63"/>
                                        </p:tgtEl>
                                        <p:attrNameLst>
                                          <p:attrName>fillcolor</p:attrName>
                                        </p:attrNameLst>
                                      </p:cBhvr>
                                      <p:to>
                                        <a:srgbClr val="252961"/>
                                      </p:to>
                                    </p:animClr>
                                    <p:set>
                                      <p:cBhvr>
                                        <p:cTn id="318" dur="100" fill="hold"/>
                                        <p:tgtEl>
                                          <p:spTgt spid="63"/>
                                        </p:tgtEl>
                                        <p:attrNameLst>
                                          <p:attrName>fill.type</p:attrName>
                                        </p:attrNameLst>
                                      </p:cBhvr>
                                      <p:to>
                                        <p:strVal val="solid"/>
                                      </p:to>
                                    </p:set>
                                    <p:set>
                                      <p:cBhvr>
                                        <p:cTn id="319" dur="100" fill="hold"/>
                                        <p:tgtEl>
                                          <p:spTgt spid="63"/>
                                        </p:tgtEl>
                                        <p:attrNameLst>
                                          <p:attrName>fill.on</p:attrName>
                                        </p:attrNameLst>
                                      </p:cBhvr>
                                      <p:to>
                                        <p:strVal val="true"/>
                                      </p:to>
                                    </p:set>
                                  </p:childTnLst>
                                </p:cTn>
                              </p:par>
                            </p:childTnLst>
                          </p:cTn>
                        </p:par>
                        <p:par>
                          <p:cTn id="320" fill="hold">
                            <p:stCondLst>
                              <p:cond delay="8000"/>
                            </p:stCondLst>
                            <p:childTnLst>
                              <p:par>
                                <p:cTn id="321" presetID="1" presetClass="emph" presetSubtype="2" fill="hold" nodeType="afterEffect">
                                  <p:stCondLst>
                                    <p:cond delay="0"/>
                                  </p:stCondLst>
                                  <p:childTnLst>
                                    <p:animClr clrSpc="rgb" dir="cw">
                                      <p:cBhvr>
                                        <p:cTn id="322" dur="100" fill="hold"/>
                                        <p:tgtEl>
                                          <p:spTgt spid="64"/>
                                        </p:tgtEl>
                                        <p:attrNameLst>
                                          <p:attrName>fillcolor</p:attrName>
                                        </p:attrNameLst>
                                      </p:cBhvr>
                                      <p:to>
                                        <a:srgbClr val="252961"/>
                                      </p:to>
                                    </p:animClr>
                                    <p:set>
                                      <p:cBhvr>
                                        <p:cTn id="323" dur="100" fill="hold"/>
                                        <p:tgtEl>
                                          <p:spTgt spid="64"/>
                                        </p:tgtEl>
                                        <p:attrNameLst>
                                          <p:attrName>fill.type</p:attrName>
                                        </p:attrNameLst>
                                      </p:cBhvr>
                                      <p:to>
                                        <p:strVal val="solid"/>
                                      </p:to>
                                    </p:set>
                                    <p:set>
                                      <p:cBhvr>
                                        <p:cTn id="324" dur="100" fill="hold"/>
                                        <p:tgtEl>
                                          <p:spTgt spid="64"/>
                                        </p:tgtEl>
                                        <p:attrNameLst>
                                          <p:attrName>fill.on</p:attrName>
                                        </p:attrNameLst>
                                      </p:cBhvr>
                                      <p:to>
                                        <p:strVal val="true"/>
                                      </p:to>
                                    </p:set>
                                  </p:childTnLst>
                                </p:cTn>
                              </p:par>
                            </p:childTnLst>
                          </p:cTn>
                        </p:par>
                        <p:par>
                          <p:cTn id="325" fill="hold">
                            <p:stCondLst>
                              <p:cond delay="8100"/>
                            </p:stCondLst>
                            <p:childTnLst>
                              <p:par>
                                <p:cTn id="326" presetID="1" presetClass="emph" presetSubtype="2" fill="hold" nodeType="afterEffect">
                                  <p:stCondLst>
                                    <p:cond delay="0"/>
                                  </p:stCondLst>
                                  <p:childTnLst>
                                    <p:animClr clrSpc="rgb" dir="cw">
                                      <p:cBhvr>
                                        <p:cTn id="327" dur="100" fill="hold"/>
                                        <p:tgtEl>
                                          <p:spTgt spid="65"/>
                                        </p:tgtEl>
                                        <p:attrNameLst>
                                          <p:attrName>fillcolor</p:attrName>
                                        </p:attrNameLst>
                                      </p:cBhvr>
                                      <p:to>
                                        <a:srgbClr val="252961"/>
                                      </p:to>
                                    </p:animClr>
                                    <p:set>
                                      <p:cBhvr>
                                        <p:cTn id="328" dur="100" fill="hold"/>
                                        <p:tgtEl>
                                          <p:spTgt spid="65"/>
                                        </p:tgtEl>
                                        <p:attrNameLst>
                                          <p:attrName>fill.type</p:attrName>
                                        </p:attrNameLst>
                                      </p:cBhvr>
                                      <p:to>
                                        <p:strVal val="solid"/>
                                      </p:to>
                                    </p:set>
                                    <p:set>
                                      <p:cBhvr>
                                        <p:cTn id="329" dur="100" fill="hold"/>
                                        <p:tgtEl>
                                          <p:spTgt spid="65"/>
                                        </p:tgtEl>
                                        <p:attrNameLst>
                                          <p:attrName>fill.on</p:attrName>
                                        </p:attrNameLst>
                                      </p:cBhvr>
                                      <p:to>
                                        <p:strVal val="true"/>
                                      </p:to>
                                    </p:set>
                                  </p:childTnLst>
                                </p:cTn>
                              </p:par>
                            </p:childTnLst>
                          </p:cTn>
                        </p:par>
                        <p:par>
                          <p:cTn id="330" fill="hold">
                            <p:stCondLst>
                              <p:cond delay="8200"/>
                            </p:stCondLst>
                            <p:childTnLst>
                              <p:par>
                                <p:cTn id="331" presetID="1" presetClass="emph" presetSubtype="2" fill="hold" nodeType="afterEffect">
                                  <p:stCondLst>
                                    <p:cond delay="0"/>
                                  </p:stCondLst>
                                  <p:childTnLst>
                                    <p:animClr clrSpc="rgb" dir="cw">
                                      <p:cBhvr>
                                        <p:cTn id="332" dur="100" fill="hold"/>
                                        <p:tgtEl>
                                          <p:spTgt spid="66"/>
                                        </p:tgtEl>
                                        <p:attrNameLst>
                                          <p:attrName>fillcolor</p:attrName>
                                        </p:attrNameLst>
                                      </p:cBhvr>
                                      <p:to>
                                        <a:srgbClr val="252961"/>
                                      </p:to>
                                    </p:animClr>
                                    <p:set>
                                      <p:cBhvr>
                                        <p:cTn id="333" dur="100" fill="hold"/>
                                        <p:tgtEl>
                                          <p:spTgt spid="66"/>
                                        </p:tgtEl>
                                        <p:attrNameLst>
                                          <p:attrName>fill.type</p:attrName>
                                        </p:attrNameLst>
                                      </p:cBhvr>
                                      <p:to>
                                        <p:strVal val="solid"/>
                                      </p:to>
                                    </p:set>
                                    <p:set>
                                      <p:cBhvr>
                                        <p:cTn id="334" dur="100" fill="hold"/>
                                        <p:tgtEl>
                                          <p:spTgt spid="66"/>
                                        </p:tgtEl>
                                        <p:attrNameLst>
                                          <p:attrName>fill.on</p:attrName>
                                        </p:attrNameLst>
                                      </p:cBhvr>
                                      <p:to>
                                        <p:strVal val="true"/>
                                      </p:to>
                                    </p:set>
                                  </p:childTnLst>
                                </p:cTn>
                              </p:par>
                            </p:childTnLst>
                          </p:cTn>
                        </p:par>
                        <p:par>
                          <p:cTn id="335" fill="hold">
                            <p:stCondLst>
                              <p:cond delay="8300"/>
                            </p:stCondLst>
                            <p:childTnLst>
                              <p:par>
                                <p:cTn id="336" presetID="1" presetClass="emph" presetSubtype="2" fill="hold" nodeType="afterEffect">
                                  <p:stCondLst>
                                    <p:cond delay="0"/>
                                  </p:stCondLst>
                                  <p:childTnLst>
                                    <p:animClr clrSpc="rgb" dir="cw">
                                      <p:cBhvr>
                                        <p:cTn id="337" dur="100" fill="hold"/>
                                        <p:tgtEl>
                                          <p:spTgt spid="67"/>
                                        </p:tgtEl>
                                        <p:attrNameLst>
                                          <p:attrName>fillcolor</p:attrName>
                                        </p:attrNameLst>
                                      </p:cBhvr>
                                      <p:to>
                                        <a:srgbClr val="252961"/>
                                      </p:to>
                                    </p:animClr>
                                    <p:set>
                                      <p:cBhvr>
                                        <p:cTn id="338" dur="100" fill="hold"/>
                                        <p:tgtEl>
                                          <p:spTgt spid="67"/>
                                        </p:tgtEl>
                                        <p:attrNameLst>
                                          <p:attrName>fill.type</p:attrName>
                                        </p:attrNameLst>
                                      </p:cBhvr>
                                      <p:to>
                                        <p:strVal val="solid"/>
                                      </p:to>
                                    </p:set>
                                    <p:set>
                                      <p:cBhvr>
                                        <p:cTn id="339" dur="100" fill="hold"/>
                                        <p:tgtEl>
                                          <p:spTgt spid="67"/>
                                        </p:tgtEl>
                                        <p:attrNameLst>
                                          <p:attrName>fill.on</p:attrName>
                                        </p:attrNameLst>
                                      </p:cBhvr>
                                      <p:to>
                                        <p:strVal val="true"/>
                                      </p:to>
                                    </p:set>
                                  </p:childTnLst>
                                </p:cTn>
                              </p:par>
                            </p:childTnLst>
                          </p:cTn>
                        </p:par>
                        <p:par>
                          <p:cTn id="340" fill="hold">
                            <p:stCondLst>
                              <p:cond delay="8400"/>
                            </p:stCondLst>
                            <p:childTnLst>
                              <p:par>
                                <p:cTn id="341" presetID="1" presetClass="emph" presetSubtype="2" fill="hold" nodeType="afterEffect">
                                  <p:stCondLst>
                                    <p:cond delay="0"/>
                                  </p:stCondLst>
                                  <p:childTnLst>
                                    <p:animClr clrSpc="rgb" dir="cw">
                                      <p:cBhvr>
                                        <p:cTn id="342" dur="100" fill="hold"/>
                                        <p:tgtEl>
                                          <p:spTgt spid="68"/>
                                        </p:tgtEl>
                                        <p:attrNameLst>
                                          <p:attrName>fillcolor</p:attrName>
                                        </p:attrNameLst>
                                      </p:cBhvr>
                                      <p:to>
                                        <a:srgbClr val="252961"/>
                                      </p:to>
                                    </p:animClr>
                                    <p:set>
                                      <p:cBhvr>
                                        <p:cTn id="343" dur="100" fill="hold"/>
                                        <p:tgtEl>
                                          <p:spTgt spid="68"/>
                                        </p:tgtEl>
                                        <p:attrNameLst>
                                          <p:attrName>fill.type</p:attrName>
                                        </p:attrNameLst>
                                      </p:cBhvr>
                                      <p:to>
                                        <p:strVal val="solid"/>
                                      </p:to>
                                    </p:set>
                                    <p:set>
                                      <p:cBhvr>
                                        <p:cTn id="344" dur="100" fill="hold"/>
                                        <p:tgtEl>
                                          <p:spTgt spid="68"/>
                                        </p:tgtEl>
                                        <p:attrNameLst>
                                          <p:attrName>fill.on</p:attrName>
                                        </p:attrNameLst>
                                      </p:cBhvr>
                                      <p:to>
                                        <p:strVal val="true"/>
                                      </p:to>
                                    </p:set>
                                  </p:childTnLst>
                                </p:cTn>
                              </p:par>
                            </p:childTnLst>
                          </p:cTn>
                        </p:par>
                        <p:par>
                          <p:cTn id="345" fill="hold">
                            <p:stCondLst>
                              <p:cond delay="8500"/>
                            </p:stCondLst>
                            <p:childTnLst>
                              <p:par>
                                <p:cTn id="346" presetID="1" presetClass="emph" presetSubtype="2" fill="hold" nodeType="afterEffect">
                                  <p:stCondLst>
                                    <p:cond delay="0"/>
                                  </p:stCondLst>
                                  <p:childTnLst>
                                    <p:animClr clrSpc="rgb" dir="cw">
                                      <p:cBhvr>
                                        <p:cTn id="347" dur="100" fill="hold"/>
                                        <p:tgtEl>
                                          <p:spTgt spid="69"/>
                                        </p:tgtEl>
                                        <p:attrNameLst>
                                          <p:attrName>fillcolor</p:attrName>
                                        </p:attrNameLst>
                                      </p:cBhvr>
                                      <p:to>
                                        <a:srgbClr val="252961"/>
                                      </p:to>
                                    </p:animClr>
                                    <p:set>
                                      <p:cBhvr>
                                        <p:cTn id="348" dur="100" fill="hold"/>
                                        <p:tgtEl>
                                          <p:spTgt spid="69"/>
                                        </p:tgtEl>
                                        <p:attrNameLst>
                                          <p:attrName>fill.type</p:attrName>
                                        </p:attrNameLst>
                                      </p:cBhvr>
                                      <p:to>
                                        <p:strVal val="solid"/>
                                      </p:to>
                                    </p:set>
                                    <p:set>
                                      <p:cBhvr>
                                        <p:cTn id="349" dur="100" fill="hold"/>
                                        <p:tgtEl>
                                          <p:spTgt spid="6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itchFamily="34" charset="-122"/>
                  <a:ea typeface="微软雅黑" pitchFamily="34" charset="-122"/>
                </a:rPr>
                <a:t>Contents</a:t>
              </a: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p>
        </p:txBody>
      </p:sp>
      <p:sp>
        <p:nvSpPr>
          <p:cNvPr id="2" name="灯片编号占位符 1"/>
          <p:cNvSpPr>
            <a:spLocks noGrp="1"/>
          </p:cNvSpPr>
          <p:nvPr>
            <p:ph type="sldNum" sz="quarter" idx="12"/>
          </p:nvPr>
        </p:nvSpPr>
        <p:spPr/>
        <p:txBody>
          <a:bodyPr/>
          <a:lstStyle/>
          <a:p>
            <a:fld id="{877C4908-FE0A-43F2-B8DA-9F7993525651}" type="slidenum">
              <a:rPr lang="zh-CN" altLang="en-US" smtClean="0"/>
              <a:t>2</a:t>
            </a:fld>
            <a:endParaRPr lang="zh-CN" altLang="en-US"/>
          </a:p>
        </p:txBody>
      </p:sp>
      <p:sp>
        <p:nvSpPr>
          <p:cNvPr id="99" name="矩形 217">
            <a:extLst>
              <a:ext uri="{FF2B5EF4-FFF2-40B4-BE49-F238E27FC236}">
                <a16:creationId xmlns:a16="http://schemas.microsoft.com/office/drawing/2014/main" id="{826350EE-3AA1-499D-AE21-493409CC31BB}"/>
              </a:ext>
            </a:extLst>
          </p:cNvPr>
          <p:cNvSpPr>
            <a:spLocks noChangeArrowheads="1"/>
          </p:cNvSpPr>
          <p:nvPr/>
        </p:nvSpPr>
        <p:spPr bwMode="auto">
          <a:xfrm>
            <a:off x="579187" y="1575792"/>
            <a:ext cx="1620955" cy="52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charset="0"/>
              </a:rPr>
              <a:t>第一部分</a:t>
            </a:r>
          </a:p>
        </p:txBody>
      </p:sp>
      <p:sp>
        <p:nvSpPr>
          <p:cNvPr id="102" name="矩形 101">
            <a:extLst>
              <a:ext uri="{FF2B5EF4-FFF2-40B4-BE49-F238E27FC236}">
                <a16:creationId xmlns:a16="http://schemas.microsoft.com/office/drawing/2014/main" id="{081E42E3-2DFB-43CE-9B05-B8480595F7C5}"/>
              </a:ext>
            </a:extLst>
          </p:cNvPr>
          <p:cNvSpPr/>
          <p:nvPr/>
        </p:nvSpPr>
        <p:spPr bwMode="auto">
          <a:xfrm>
            <a:off x="3059832" y="1522860"/>
            <a:ext cx="7272808" cy="523220"/>
          </a:xfrm>
          <a:prstGeom prst="rect">
            <a:avLst/>
          </a:prstGeom>
        </p:spPr>
        <p:txBody>
          <a:bodyPr wrap="square">
            <a:spAutoFit/>
          </a:bodyPr>
          <a:lstStyle/>
          <a:p>
            <a:pPr fontAlgn="base">
              <a:spcBef>
                <a:spcPct val="0"/>
              </a:spcBef>
              <a:spcAft>
                <a:spcPct val="0"/>
              </a:spcAft>
            </a:pPr>
            <a:r>
              <a:rPr lang="zh-CN" altLang="en-US" sz="2800" dirty="0" smtClean="0">
                <a:latin typeface="微软雅黑 Light" panose="020B0502040204020203" pitchFamily="34" charset="-122"/>
                <a:ea typeface="微软雅黑 Light" panose="020B0502040204020203" pitchFamily="34" charset="-122"/>
                <a:cs typeface="Microsoft YaHei" charset="0"/>
              </a:rPr>
              <a:t>蜂鸣器</a:t>
            </a:r>
            <a:endParaRPr lang="zh-CN" altLang="en-US" sz="2800" dirty="0">
              <a:latin typeface="微软雅黑 Light" panose="020B0502040204020203" pitchFamily="34" charset="-122"/>
              <a:ea typeface="微软雅黑 Light" panose="020B0502040204020203" pitchFamily="34" charset="-122"/>
              <a:cs typeface="Microsoft YaHei" charset="0"/>
            </a:endParaRPr>
          </a:p>
        </p:txBody>
      </p:sp>
      <p:sp>
        <p:nvSpPr>
          <p:cNvPr id="103" name="任意多边形 221">
            <a:extLst>
              <a:ext uri="{FF2B5EF4-FFF2-40B4-BE49-F238E27FC236}">
                <a16:creationId xmlns:a16="http://schemas.microsoft.com/office/drawing/2014/main" id="{54CDBBE6-A3D5-40D3-9AFC-15BEC24AF048}"/>
              </a:ext>
            </a:extLst>
          </p:cNvPr>
          <p:cNvSpPr/>
          <p:nvPr/>
        </p:nvSpPr>
        <p:spPr>
          <a:xfrm rot="2700000">
            <a:off x="2528744" y="1752249"/>
            <a:ext cx="141180" cy="141180"/>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cs typeface=""/>
            </a:endParaRPr>
          </a:p>
        </p:txBody>
      </p:sp>
      <p:sp>
        <p:nvSpPr>
          <p:cNvPr id="104" name="任意多边形 222">
            <a:extLst>
              <a:ext uri="{FF2B5EF4-FFF2-40B4-BE49-F238E27FC236}">
                <a16:creationId xmlns:a16="http://schemas.microsoft.com/office/drawing/2014/main" id="{535906AF-2868-4C4A-AE0F-5C4237CA8AFF}"/>
              </a:ext>
            </a:extLst>
          </p:cNvPr>
          <p:cNvSpPr/>
          <p:nvPr/>
        </p:nvSpPr>
        <p:spPr>
          <a:xfrm rot="2700000">
            <a:off x="2482768" y="1693875"/>
            <a:ext cx="257928" cy="257928"/>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cs typeface=""/>
            </a:endParaRPr>
          </a:p>
        </p:txBody>
      </p:sp>
      <p:sp>
        <p:nvSpPr>
          <p:cNvPr id="105" name="矩形 217">
            <a:extLst>
              <a:ext uri="{FF2B5EF4-FFF2-40B4-BE49-F238E27FC236}">
                <a16:creationId xmlns:a16="http://schemas.microsoft.com/office/drawing/2014/main" id="{AD03E13D-BB49-435D-9D39-8FA4EDA6B7C8}"/>
              </a:ext>
            </a:extLst>
          </p:cNvPr>
          <p:cNvSpPr>
            <a:spLocks noChangeArrowheads="1"/>
          </p:cNvSpPr>
          <p:nvPr/>
        </p:nvSpPr>
        <p:spPr bwMode="auto">
          <a:xfrm>
            <a:off x="579187" y="2223864"/>
            <a:ext cx="1620955" cy="52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charset="0"/>
              </a:rPr>
              <a:t>第二部分</a:t>
            </a:r>
          </a:p>
        </p:txBody>
      </p:sp>
      <p:sp>
        <p:nvSpPr>
          <p:cNvPr id="106" name="矩形 105">
            <a:extLst>
              <a:ext uri="{FF2B5EF4-FFF2-40B4-BE49-F238E27FC236}">
                <a16:creationId xmlns:a16="http://schemas.microsoft.com/office/drawing/2014/main" id="{98F7120C-3257-49A1-B676-05ADA3727DF1}"/>
              </a:ext>
            </a:extLst>
          </p:cNvPr>
          <p:cNvSpPr/>
          <p:nvPr/>
        </p:nvSpPr>
        <p:spPr bwMode="auto">
          <a:xfrm>
            <a:off x="3059832" y="2170932"/>
            <a:ext cx="7272808" cy="523220"/>
          </a:xfrm>
          <a:prstGeom prst="rect">
            <a:avLst/>
          </a:prstGeom>
        </p:spPr>
        <p:txBody>
          <a:bodyPr wrap="square">
            <a:spAutoFit/>
          </a:bodyPr>
          <a:lstStyle/>
          <a:p>
            <a:pPr fontAlgn="base">
              <a:spcBef>
                <a:spcPct val="0"/>
              </a:spcBef>
              <a:spcAft>
                <a:spcPct val="0"/>
              </a:spcAft>
            </a:pPr>
            <a:r>
              <a:rPr lang="zh-CN" altLang="en-US" sz="2800" dirty="0" smtClean="0">
                <a:latin typeface="微软雅黑 Light" panose="020B0502040204020203" pitchFamily="34" charset="-122"/>
                <a:ea typeface="微软雅黑 Light" panose="020B0502040204020203" pitchFamily="34" charset="-122"/>
                <a:cs typeface="Microsoft YaHei" charset="0"/>
              </a:rPr>
              <a:t>调节</a:t>
            </a:r>
            <a:r>
              <a:rPr lang="en-US" altLang="zh-CN" sz="2800" dirty="0" smtClean="0">
                <a:latin typeface="微软雅黑 Light" panose="020B0502040204020203" pitchFamily="34" charset="-122"/>
                <a:ea typeface="微软雅黑 Light" panose="020B0502040204020203" pitchFamily="34" charset="-122"/>
                <a:cs typeface="Microsoft YaHei" charset="0"/>
              </a:rPr>
              <a:t>PWM</a:t>
            </a:r>
            <a:r>
              <a:rPr lang="zh-CN" altLang="en-US" sz="2800" dirty="0" smtClean="0">
                <a:latin typeface="微软雅黑 Light" panose="020B0502040204020203" pitchFamily="34" charset="-122"/>
                <a:ea typeface="微软雅黑 Light" panose="020B0502040204020203" pitchFamily="34" charset="-122"/>
                <a:cs typeface="Microsoft YaHei" charset="0"/>
              </a:rPr>
              <a:t>频率</a:t>
            </a:r>
            <a:endParaRPr lang="en-US" altLang="zh-CN" sz="2800" dirty="0">
              <a:latin typeface="微软雅黑 Light" panose="020B0502040204020203" pitchFamily="34" charset="-122"/>
              <a:ea typeface="微软雅黑 Light" panose="020B0502040204020203" pitchFamily="34" charset="-122"/>
              <a:cs typeface="Microsoft YaHei" charset="0"/>
            </a:endParaRPr>
          </a:p>
        </p:txBody>
      </p:sp>
      <p:sp>
        <p:nvSpPr>
          <p:cNvPr id="107" name="任意多边形 221">
            <a:extLst>
              <a:ext uri="{FF2B5EF4-FFF2-40B4-BE49-F238E27FC236}">
                <a16:creationId xmlns:a16="http://schemas.microsoft.com/office/drawing/2014/main" id="{FAA3B4D2-544B-4826-8BB2-77AEF000203A}"/>
              </a:ext>
            </a:extLst>
          </p:cNvPr>
          <p:cNvSpPr/>
          <p:nvPr/>
        </p:nvSpPr>
        <p:spPr>
          <a:xfrm rot="2700000">
            <a:off x="2528744" y="2400321"/>
            <a:ext cx="141180" cy="141180"/>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cs typeface=""/>
            </a:endParaRPr>
          </a:p>
        </p:txBody>
      </p:sp>
      <p:sp>
        <p:nvSpPr>
          <p:cNvPr id="108" name="任意多边形 222">
            <a:extLst>
              <a:ext uri="{FF2B5EF4-FFF2-40B4-BE49-F238E27FC236}">
                <a16:creationId xmlns:a16="http://schemas.microsoft.com/office/drawing/2014/main" id="{B6175F33-3B53-4B8E-AD3E-744B694836E9}"/>
              </a:ext>
            </a:extLst>
          </p:cNvPr>
          <p:cNvSpPr/>
          <p:nvPr/>
        </p:nvSpPr>
        <p:spPr>
          <a:xfrm rot="2700000">
            <a:off x="2482768" y="2341947"/>
            <a:ext cx="257928" cy="257928"/>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cs typeface=""/>
            </a:endParaRPr>
          </a:p>
        </p:txBody>
      </p:sp>
      <p:sp>
        <p:nvSpPr>
          <p:cNvPr id="21" name="矩形 217">
            <a:extLst>
              <a:ext uri="{FF2B5EF4-FFF2-40B4-BE49-F238E27FC236}">
                <a16:creationId xmlns:a16="http://schemas.microsoft.com/office/drawing/2014/main" id="{EBCFA7CC-6871-48EC-AD3C-16C2E89302A2}"/>
              </a:ext>
            </a:extLst>
          </p:cNvPr>
          <p:cNvSpPr>
            <a:spLocks noChangeArrowheads="1"/>
          </p:cNvSpPr>
          <p:nvPr/>
        </p:nvSpPr>
        <p:spPr bwMode="auto">
          <a:xfrm>
            <a:off x="579555" y="3030388"/>
            <a:ext cx="1620955" cy="52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charset="0"/>
              </a:rPr>
              <a:t>第三部分</a:t>
            </a:r>
          </a:p>
        </p:txBody>
      </p:sp>
      <p:sp>
        <p:nvSpPr>
          <p:cNvPr id="22" name="任意多边形 221">
            <a:extLst>
              <a:ext uri="{FF2B5EF4-FFF2-40B4-BE49-F238E27FC236}">
                <a16:creationId xmlns:a16="http://schemas.microsoft.com/office/drawing/2014/main" id="{59EEE669-2167-49BC-87AF-E4256C146085}"/>
              </a:ext>
            </a:extLst>
          </p:cNvPr>
          <p:cNvSpPr/>
          <p:nvPr/>
        </p:nvSpPr>
        <p:spPr>
          <a:xfrm rot="2700000">
            <a:off x="2529112" y="3206845"/>
            <a:ext cx="141180" cy="141180"/>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cs typeface=""/>
            </a:endParaRPr>
          </a:p>
        </p:txBody>
      </p:sp>
      <p:sp>
        <p:nvSpPr>
          <p:cNvPr id="23" name="任意多边形 222">
            <a:extLst>
              <a:ext uri="{FF2B5EF4-FFF2-40B4-BE49-F238E27FC236}">
                <a16:creationId xmlns:a16="http://schemas.microsoft.com/office/drawing/2014/main" id="{7E5D9F2E-A9BC-4209-B6A5-80910354515F}"/>
              </a:ext>
            </a:extLst>
          </p:cNvPr>
          <p:cNvSpPr/>
          <p:nvPr/>
        </p:nvSpPr>
        <p:spPr>
          <a:xfrm rot="2700000">
            <a:off x="2483136" y="3148471"/>
            <a:ext cx="257928" cy="257928"/>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cs typeface=""/>
            </a:endParaRPr>
          </a:p>
        </p:txBody>
      </p:sp>
      <p:sp>
        <p:nvSpPr>
          <p:cNvPr id="24" name="矩形 23">
            <a:extLst>
              <a:ext uri="{FF2B5EF4-FFF2-40B4-BE49-F238E27FC236}">
                <a16:creationId xmlns:a16="http://schemas.microsoft.com/office/drawing/2014/main" id="{58E2DC94-A7D9-4274-86B1-6715421BC076}"/>
              </a:ext>
            </a:extLst>
          </p:cNvPr>
          <p:cNvSpPr/>
          <p:nvPr/>
        </p:nvSpPr>
        <p:spPr bwMode="auto">
          <a:xfrm>
            <a:off x="3035098" y="3011224"/>
            <a:ext cx="7272808" cy="523220"/>
          </a:xfrm>
          <a:prstGeom prst="rect">
            <a:avLst/>
          </a:prstGeom>
        </p:spPr>
        <p:txBody>
          <a:bodyPr wrap="square">
            <a:spAutoFit/>
          </a:bodyPr>
          <a:lstStyle/>
          <a:p>
            <a:pPr fontAlgn="base">
              <a:spcBef>
                <a:spcPct val="0"/>
              </a:spcBef>
              <a:spcAft>
                <a:spcPct val="0"/>
              </a:spcAft>
            </a:pPr>
            <a:r>
              <a:rPr lang="zh-CN" altLang="en-US" sz="2800" dirty="0" smtClean="0">
                <a:latin typeface="微软雅黑 Light" panose="020B0502040204020203" pitchFamily="34" charset="-122"/>
                <a:ea typeface="微软雅黑 Light" panose="020B0502040204020203" pitchFamily="34" charset="-122"/>
                <a:cs typeface="Microsoft YaHei" charset="0"/>
              </a:rPr>
              <a:t>一首乐曲</a:t>
            </a:r>
            <a:endParaRPr lang="zh-CN" altLang="en-US" sz="2800" dirty="0">
              <a:latin typeface="微软雅黑 Light" panose="020B0502040204020203" pitchFamily="34" charset="-122"/>
              <a:ea typeface="微软雅黑 Light" panose="020B0502040204020203" pitchFamily="34" charset="-122"/>
              <a:cs typeface="Microsoft YaHei" charset="0"/>
            </a:endParaRPr>
          </a:p>
        </p:txBody>
      </p:sp>
    </p:spTree>
    <p:extLst>
      <p:ext uri="{BB962C8B-B14F-4D97-AF65-F5344CB8AC3E}">
        <p14:creationId xmlns:p14="http://schemas.microsoft.com/office/powerpoint/2010/main" val="375761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3</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467068" cy="400110"/>
          </a:xfrm>
          <a:prstGeom prst="rect">
            <a:avLst/>
          </a:prstGeom>
          <a:noFill/>
        </p:spPr>
        <p:txBody>
          <a:bodyPr wrap="none" rtlCol="0">
            <a:spAutoFit/>
          </a:bodyPr>
          <a:lstStyle/>
          <a:p>
            <a:r>
              <a:rPr lang="zh-CN" altLang="en-US" sz="2000" dirty="0">
                <a:solidFill>
                  <a:srgbClr val="445469"/>
                </a:solidFill>
                <a:latin typeface="Raleway" panose="020B0003030101060003" pitchFamily="34" charset="0"/>
              </a:rPr>
              <a:t>蜂鸣器</a:t>
            </a:r>
            <a:r>
              <a:rPr lang="zh-CN" altLang="en-US" sz="2000" dirty="0" smtClean="0">
                <a:solidFill>
                  <a:srgbClr val="445469"/>
                </a:solidFill>
                <a:latin typeface="Raleway" panose="020B0003030101060003" pitchFamily="34" charset="0"/>
              </a:rPr>
              <a:t>介绍</a:t>
            </a:r>
            <a:endParaRPr lang="zh-CN" altLang="en-US" sz="2000" dirty="0">
              <a:solidFill>
                <a:srgbClr val="445469"/>
              </a:solidFill>
              <a:latin typeface="Raleway" panose="020B0003030101060003" pitchFamily="34" charset="0"/>
            </a:endParaRPr>
          </a:p>
        </p:txBody>
      </p:sp>
      <p:sp>
        <p:nvSpPr>
          <p:cNvPr id="2" name="文本框 1">
            <a:extLst>
              <a:ext uri="{FF2B5EF4-FFF2-40B4-BE49-F238E27FC236}">
                <a16:creationId xmlns:a16="http://schemas.microsoft.com/office/drawing/2014/main" id="{B51407BB-A364-49DE-A971-113A94266F53}"/>
              </a:ext>
            </a:extLst>
          </p:cNvPr>
          <p:cNvSpPr txBox="1"/>
          <p:nvPr/>
        </p:nvSpPr>
        <p:spPr>
          <a:xfrm>
            <a:off x="457967" y="539763"/>
            <a:ext cx="3456384" cy="4662815"/>
          </a:xfrm>
          <a:prstGeom prst="rect">
            <a:avLst/>
          </a:prstGeom>
          <a:noFill/>
        </p:spPr>
        <p:txBody>
          <a:bodyPr wrap="square" rtlCol="0">
            <a:spAutoFit/>
          </a:bodyPr>
          <a:lstStyle/>
          <a:p>
            <a:pPr>
              <a:lnSpc>
                <a:spcPct val="150000"/>
              </a:lnSpc>
              <a:spcBef>
                <a:spcPct val="0"/>
              </a:spcBef>
            </a:pPr>
            <a:r>
              <a:rPr lang="en-US" altLang="zh-CN" dirty="0" smtClean="0"/>
              <a:t>	</a:t>
            </a:r>
            <a:r>
              <a:rPr lang="zh-CN" altLang="en-US" dirty="0" smtClean="0"/>
              <a:t>蜂鸣器</a:t>
            </a:r>
            <a:r>
              <a:rPr lang="zh-CN" altLang="en-US" dirty="0"/>
              <a:t>是一种一体化结构的电子讯响器，采用直流电压供电，广泛应用于计算机、打印机、复印机、报警器、电子玩具、汽车电子设备、电话机、定时器等电子产品中作发声器件。</a:t>
            </a:r>
            <a:r>
              <a:rPr lang="zh-CN" altLang="en-US" dirty="0" smtClean="0"/>
              <a:t>蜂鸣器可以分为有源蜂鸣器和无源蜂鸣器</a:t>
            </a:r>
            <a:r>
              <a:rPr lang="zh-CN" altLang="en-US" dirty="0"/>
              <a:t>两种类型。蜂鸣器在电路中用字母“</a:t>
            </a:r>
            <a:r>
              <a:rPr lang="en-US" altLang="zh-CN" dirty="0"/>
              <a:t>H”</a:t>
            </a:r>
            <a:r>
              <a:rPr lang="zh-CN" altLang="en-US" dirty="0"/>
              <a:t>或“</a:t>
            </a:r>
            <a:r>
              <a:rPr lang="en-US" altLang="zh-CN" dirty="0"/>
              <a:t>HA”</a:t>
            </a:r>
            <a:r>
              <a:rPr lang="zh-CN" altLang="en-US" dirty="0"/>
              <a:t>（旧标准用“</a:t>
            </a:r>
            <a:r>
              <a:rPr lang="en-US" altLang="zh-CN" dirty="0"/>
              <a:t>FM”</a:t>
            </a:r>
            <a:r>
              <a:rPr lang="zh-CN" altLang="en-US" dirty="0"/>
              <a:t>、“</a:t>
            </a:r>
            <a:r>
              <a:rPr lang="en-US" altLang="zh-CN" dirty="0"/>
              <a:t>ZZG”</a:t>
            </a:r>
            <a:r>
              <a:rPr lang="zh-CN" altLang="en-US" dirty="0"/>
              <a:t>、“</a:t>
            </a:r>
            <a:r>
              <a:rPr lang="en-US" altLang="zh-CN" dirty="0"/>
              <a:t>LB”</a:t>
            </a:r>
            <a:r>
              <a:rPr lang="zh-CN" altLang="en-US" dirty="0"/>
              <a:t>、“</a:t>
            </a:r>
            <a:r>
              <a:rPr lang="en-US" altLang="zh-CN" dirty="0"/>
              <a:t>JD”</a:t>
            </a:r>
            <a:r>
              <a:rPr lang="zh-CN" altLang="en-US" dirty="0"/>
              <a:t>等）表示。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606262"/>
            <a:ext cx="4557468" cy="1800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2683312"/>
            <a:ext cx="4557468" cy="1966637"/>
          </a:xfrm>
          <a:prstGeom prst="rect">
            <a:avLst/>
          </a:prstGeom>
        </p:spPr>
      </p:pic>
    </p:spTree>
    <p:extLst>
      <p:ext uri="{BB962C8B-B14F-4D97-AF65-F5344CB8AC3E}">
        <p14:creationId xmlns:p14="http://schemas.microsoft.com/office/powerpoint/2010/main" val="2424233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4</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467068"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蜂鸣器介绍</a:t>
            </a:r>
            <a:endParaRPr lang="zh-CN" altLang="en-US" sz="2000" dirty="0">
              <a:solidFill>
                <a:srgbClr val="445469"/>
              </a:solidFill>
              <a:latin typeface="Raleway" panose="020B0003030101060003" pitchFamily="34" charset="0"/>
            </a:endParaRPr>
          </a:p>
        </p:txBody>
      </p:sp>
      <p:sp>
        <p:nvSpPr>
          <p:cNvPr id="2" name="文本框 1">
            <a:extLst>
              <a:ext uri="{FF2B5EF4-FFF2-40B4-BE49-F238E27FC236}">
                <a16:creationId xmlns:a16="http://schemas.microsoft.com/office/drawing/2014/main" id="{B51407BB-A364-49DE-A971-113A94266F53}"/>
              </a:ext>
            </a:extLst>
          </p:cNvPr>
          <p:cNvSpPr txBox="1"/>
          <p:nvPr/>
        </p:nvSpPr>
        <p:spPr>
          <a:xfrm>
            <a:off x="755576" y="395541"/>
            <a:ext cx="8280920" cy="2585323"/>
          </a:xfrm>
          <a:prstGeom prst="rect">
            <a:avLst/>
          </a:prstGeom>
          <a:noFill/>
        </p:spPr>
        <p:txBody>
          <a:bodyPr wrap="square" rtlCol="0">
            <a:spAutoFit/>
          </a:bodyPr>
          <a:lstStyle/>
          <a:p>
            <a:pPr>
              <a:lnSpc>
                <a:spcPct val="150000"/>
              </a:lnSpc>
              <a:spcBef>
                <a:spcPct val="0"/>
              </a:spcBef>
            </a:pPr>
            <a:r>
              <a:rPr lang="zh-CN" altLang="en-US" dirty="0"/>
              <a:t>有源蜂鸣器与无源蜂鸣器的区别</a:t>
            </a:r>
            <a:r>
              <a:rPr lang="zh-CN" altLang="en-US" dirty="0" smtClean="0"/>
              <a:t>：</a:t>
            </a:r>
            <a:endParaRPr lang="en-US" altLang="zh-CN" dirty="0" smtClean="0"/>
          </a:p>
          <a:p>
            <a:pPr>
              <a:lnSpc>
                <a:spcPct val="150000"/>
              </a:lnSpc>
              <a:spcBef>
                <a:spcPct val="0"/>
              </a:spcBef>
            </a:pPr>
            <a:r>
              <a:rPr lang="en-US" altLang="zh-CN" dirty="0" smtClean="0"/>
              <a:t>	</a:t>
            </a:r>
            <a:r>
              <a:rPr lang="zh-CN" altLang="en-US" dirty="0" smtClean="0"/>
              <a:t>首先</a:t>
            </a:r>
            <a:r>
              <a:rPr lang="zh-CN" altLang="en-US" dirty="0"/>
              <a:t>大家要了解有源和无源这里的“源”不是指电源，而是指震荡源。也就是说，有源蜂鸣器内部带震荡源，所以只要一通电就会叫。而无源内部不带震荡源，所以如果用直流信号无法令其鸣叫。必须用</a:t>
            </a:r>
            <a:r>
              <a:rPr lang="en-US" altLang="zh-CN" dirty="0"/>
              <a:t>2K~5K</a:t>
            </a:r>
            <a:r>
              <a:rPr lang="zh-CN" altLang="en-US" dirty="0"/>
              <a:t>的方波去驱动它。有源蜂鸣器往往比无源的贵，就是因为里面多个震荡电路。这就是通过驱动原理来分别的方法</a:t>
            </a:r>
            <a:r>
              <a:rPr lang="zh-CN" altLang="en-US" dirty="0" smtClean="0"/>
              <a:t>。（图中</a:t>
            </a:r>
            <a:r>
              <a:rPr lang="en-US" altLang="zh-CN" dirty="0" smtClean="0"/>
              <a:t>a</a:t>
            </a:r>
            <a:r>
              <a:rPr lang="zh-CN" altLang="en-US" dirty="0" smtClean="0"/>
              <a:t>为有源蜂鸣器，</a:t>
            </a:r>
            <a:r>
              <a:rPr lang="en-US" altLang="zh-CN" dirty="0" smtClean="0"/>
              <a:t>b</a:t>
            </a:r>
            <a:r>
              <a:rPr lang="zh-CN" altLang="en-US" dirty="0" smtClean="0"/>
              <a:t>为无源蜂鸣器）</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292" y="3043965"/>
            <a:ext cx="4557468" cy="1800200"/>
          </a:xfrm>
          <a:prstGeom prst="rect">
            <a:avLst/>
          </a:prstGeom>
        </p:spPr>
      </p:pic>
    </p:spTree>
    <p:extLst>
      <p:ext uri="{BB962C8B-B14F-4D97-AF65-F5344CB8AC3E}">
        <p14:creationId xmlns:p14="http://schemas.microsoft.com/office/powerpoint/2010/main" val="1953103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5</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467068"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蜂鸣器介绍</a:t>
            </a:r>
            <a:endParaRPr lang="zh-CN" altLang="en-US" sz="2000" dirty="0">
              <a:solidFill>
                <a:srgbClr val="445469"/>
              </a:solidFill>
              <a:latin typeface="Raleway" panose="020B0003030101060003" pitchFamily="34" charset="0"/>
            </a:endParaRPr>
          </a:p>
        </p:txBody>
      </p:sp>
      <p:sp>
        <p:nvSpPr>
          <p:cNvPr id="13" name="文本框 12">
            <a:extLst>
              <a:ext uri="{FF2B5EF4-FFF2-40B4-BE49-F238E27FC236}">
                <a16:creationId xmlns:a16="http://schemas.microsoft.com/office/drawing/2014/main" id="{7BADAE59-08FE-426E-8F00-EEDF405CE917}"/>
              </a:ext>
            </a:extLst>
          </p:cNvPr>
          <p:cNvSpPr txBox="1"/>
          <p:nvPr/>
        </p:nvSpPr>
        <p:spPr>
          <a:xfrm>
            <a:off x="418587" y="915566"/>
            <a:ext cx="8725413" cy="3323987"/>
          </a:xfrm>
          <a:prstGeom prst="rect">
            <a:avLst/>
          </a:prstGeom>
          <a:noFill/>
        </p:spPr>
        <p:txBody>
          <a:bodyPr wrap="square" rtlCol="0">
            <a:spAutoFit/>
          </a:bodyPr>
          <a:lstStyle/>
          <a:p>
            <a:pPr>
              <a:lnSpc>
                <a:spcPct val="150000"/>
              </a:lnSpc>
              <a:spcBef>
                <a:spcPct val="0"/>
              </a:spcBef>
            </a:pPr>
            <a:r>
              <a:rPr lang="zh-CN" altLang="en-US" sz="2000" dirty="0"/>
              <a:t>无源蜂鸣器的优点是</a:t>
            </a:r>
            <a:r>
              <a:rPr lang="zh-CN" altLang="en-US" sz="2000" dirty="0" smtClean="0"/>
              <a:t>：</a:t>
            </a:r>
            <a:endParaRPr lang="zh-CN" altLang="en-US" sz="2000" dirty="0"/>
          </a:p>
          <a:p>
            <a:pPr>
              <a:lnSpc>
                <a:spcPct val="150000"/>
              </a:lnSpc>
              <a:spcBef>
                <a:spcPct val="0"/>
              </a:spcBef>
            </a:pPr>
            <a:r>
              <a:rPr lang="en-US" altLang="zh-CN" sz="2000" dirty="0"/>
              <a:t>1</a:t>
            </a:r>
            <a:r>
              <a:rPr lang="zh-CN" altLang="en-US" sz="2000" dirty="0"/>
              <a:t>、</a:t>
            </a:r>
            <a:r>
              <a:rPr lang="zh-CN" altLang="en-US" sz="2000" dirty="0" smtClean="0"/>
              <a:t>便宜</a:t>
            </a:r>
            <a:endParaRPr lang="zh-CN" altLang="en-US" sz="2000" dirty="0"/>
          </a:p>
          <a:p>
            <a:pPr>
              <a:lnSpc>
                <a:spcPct val="150000"/>
              </a:lnSpc>
              <a:spcBef>
                <a:spcPct val="0"/>
              </a:spcBef>
            </a:pPr>
            <a:r>
              <a:rPr lang="en-US" altLang="zh-CN" sz="2000" dirty="0"/>
              <a:t>2</a:t>
            </a:r>
            <a:r>
              <a:rPr lang="zh-CN" altLang="en-US" sz="2000" dirty="0"/>
              <a:t>、声音频率可控，可以做出“多来米发索拉西”的</a:t>
            </a:r>
            <a:r>
              <a:rPr lang="zh-CN" altLang="en-US" sz="2000" dirty="0" smtClean="0"/>
              <a:t>效果</a:t>
            </a:r>
            <a:endParaRPr lang="zh-CN" altLang="en-US" sz="2000" dirty="0"/>
          </a:p>
          <a:p>
            <a:pPr>
              <a:lnSpc>
                <a:spcPct val="150000"/>
              </a:lnSpc>
              <a:spcBef>
                <a:spcPct val="0"/>
              </a:spcBef>
            </a:pPr>
            <a:r>
              <a:rPr lang="en-US" altLang="zh-CN" sz="2000" dirty="0"/>
              <a:t>3</a:t>
            </a:r>
            <a:r>
              <a:rPr lang="zh-CN" altLang="en-US" sz="2000" dirty="0"/>
              <a:t>、在一些特例中，可以和</a:t>
            </a:r>
            <a:r>
              <a:rPr lang="en-US" altLang="zh-CN" sz="2000" dirty="0"/>
              <a:t>LED</a:t>
            </a:r>
            <a:r>
              <a:rPr lang="zh-CN" altLang="en-US" sz="2000" dirty="0"/>
              <a:t>复用一个控制</a:t>
            </a:r>
            <a:r>
              <a:rPr lang="zh-CN" altLang="en-US" sz="2000" dirty="0" smtClean="0"/>
              <a:t>口</a:t>
            </a:r>
            <a:endParaRPr lang="zh-CN" altLang="en-US" sz="2000" dirty="0"/>
          </a:p>
          <a:p>
            <a:pPr>
              <a:lnSpc>
                <a:spcPct val="150000"/>
              </a:lnSpc>
              <a:spcBef>
                <a:spcPct val="0"/>
              </a:spcBef>
            </a:pPr>
            <a:r>
              <a:rPr lang="zh-CN" altLang="en-US" sz="2000" dirty="0"/>
              <a:t>有源蜂鸣器的优点是：程序控制方便</a:t>
            </a:r>
            <a:r>
              <a:rPr lang="zh-CN" altLang="en-US" sz="2000" dirty="0" smtClean="0"/>
              <a:t>。</a:t>
            </a:r>
            <a:endParaRPr lang="zh-CN" altLang="en-US" sz="2000" dirty="0"/>
          </a:p>
          <a:p>
            <a:pPr>
              <a:lnSpc>
                <a:spcPct val="150000"/>
              </a:lnSpc>
              <a:spcBef>
                <a:spcPct val="0"/>
              </a:spcBef>
            </a:pPr>
            <a:r>
              <a:rPr lang="zh-CN" altLang="en-US" sz="2000" dirty="0"/>
              <a:t>因为无源蜂鸣器便宜，所以大部分人手里拿到的都是无源蜂鸣器</a:t>
            </a:r>
            <a:r>
              <a:rPr lang="zh-CN" altLang="en-US" sz="2000" dirty="0" smtClean="0"/>
              <a:t>，本次实验使用</a:t>
            </a:r>
            <a:r>
              <a:rPr lang="zh-CN" altLang="en-US" sz="2000" dirty="0"/>
              <a:t>的是也是无源蜂鸣器。</a:t>
            </a:r>
          </a:p>
        </p:txBody>
      </p:sp>
    </p:spTree>
    <p:extLst>
      <p:ext uri="{BB962C8B-B14F-4D97-AF65-F5344CB8AC3E}">
        <p14:creationId xmlns:p14="http://schemas.microsoft.com/office/powerpoint/2010/main" val="364578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6</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364476" cy="400110"/>
          </a:xfrm>
          <a:prstGeom prst="rect">
            <a:avLst/>
          </a:prstGeom>
          <a:noFill/>
        </p:spPr>
        <p:txBody>
          <a:bodyPr wrap="none" rtlCol="0">
            <a:spAutoFit/>
          </a:bodyPr>
          <a:lstStyle/>
          <a:p>
            <a:r>
              <a:rPr lang="en-US" altLang="zh-CN" sz="2000" dirty="0" smtClean="0">
                <a:solidFill>
                  <a:srgbClr val="445469"/>
                </a:solidFill>
                <a:latin typeface="Raleway" panose="020B0003030101060003" pitchFamily="34" charset="0"/>
              </a:rPr>
              <a:t>PWM</a:t>
            </a:r>
            <a:r>
              <a:rPr lang="zh-CN" altLang="en-US" sz="2000" dirty="0" smtClean="0">
                <a:solidFill>
                  <a:srgbClr val="445469"/>
                </a:solidFill>
                <a:latin typeface="Raleway" panose="020B0003030101060003" pitchFamily="34" charset="0"/>
              </a:rPr>
              <a:t>介绍</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539552" y="773480"/>
            <a:ext cx="3456384" cy="3416320"/>
          </a:xfrm>
          <a:prstGeom prst="rect">
            <a:avLst/>
          </a:prstGeom>
          <a:noFill/>
        </p:spPr>
        <p:txBody>
          <a:bodyPr wrap="square" rtlCol="0">
            <a:spAutoFit/>
          </a:bodyPr>
          <a:lstStyle/>
          <a:p>
            <a:r>
              <a:rPr lang="en-US" altLang="zh-CN" dirty="0" smtClean="0"/>
              <a:t>	</a:t>
            </a:r>
            <a:r>
              <a:rPr lang="zh-CN" altLang="en-US" dirty="0" smtClean="0"/>
              <a:t>脉冲宽度调制</a:t>
            </a:r>
            <a:r>
              <a:rPr lang="en-US" altLang="zh-CN" dirty="0"/>
              <a:t>(PWM)</a:t>
            </a:r>
            <a:r>
              <a:rPr lang="zh-CN" altLang="en-US" dirty="0"/>
              <a:t>，是英文“</a:t>
            </a:r>
            <a:r>
              <a:rPr lang="en-US" altLang="zh-CN" dirty="0"/>
              <a:t>Pulse Width Modulation”</a:t>
            </a:r>
            <a:r>
              <a:rPr lang="zh-CN" altLang="en-US" dirty="0"/>
              <a:t>的缩写，简称脉宽调制，是利用微处理器的数字输出来对模拟电路进行控制的一种非常有效的技术，广泛应用在从测量、通信到功率控制与变换的许多领域中</a:t>
            </a:r>
            <a:r>
              <a:rPr lang="zh-CN" altLang="en-US" dirty="0" smtClean="0"/>
              <a:t>。</a:t>
            </a:r>
            <a:endParaRPr lang="en-US" altLang="zh-CN" dirty="0" smtClean="0"/>
          </a:p>
          <a:p>
            <a:r>
              <a:rPr lang="en-US" altLang="zh-CN" dirty="0" smtClean="0"/>
              <a:t>	</a:t>
            </a:r>
            <a:r>
              <a:rPr lang="zh-CN" altLang="en-US" dirty="0" smtClean="0"/>
              <a:t>基本原理</a:t>
            </a:r>
            <a:r>
              <a:rPr lang="zh-CN" altLang="en-US" dirty="0"/>
              <a:t>：控制方式就是对逆变电路开关器件的通断进行控制，使输出端得到一系列幅值相等的脉冲，用这些脉冲来代替正弦波或所需要的波形</a:t>
            </a:r>
            <a:r>
              <a:rPr lang="zh-CN" altLang="en-US" dirty="0" smtClean="0"/>
              <a:t>。</a:t>
            </a:r>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771550"/>
            <a:ext cx="4293096" cy="3219822"/>
          </a:xfrm>
          <a:prstGeom prst="rect">
            <a:avLst/>
          </a:prstGeom>
        </p:spPr>
      </p:pic>
    </p:spTree>
    <p:extLst>
      <p:ext uri="{BB962C8B-B14F-4D97-AF65-F5344CB8AC3E}">
        <p14:creationId xmlns:p14="http://schemas.microsoft.com/office/powerpoint/2010/main" val="1315292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7</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364476" cy="400110"/>
          </a:xfrm>
          <a:prstGeom prst="rect">
            <a:avLst/>
          </a:prstGeom>
          <a:noFill/>
        </p:spPr>
        <p:txBody>
          <a:bodyPr wrap="none" rtlCol="0">
            <a:spAutoFit/>
          </a:bodyPr>
          <a:lstStyle/>
          <a:p>
            <a:r>
              <a:rPr lang="en-US" altLang="zh-CN" sz="2000" dirty="0" smtClean="0">
                <a:solidFill>
                  <a:srgbClr val="445469"/>
                </a:solidFill>
                <a:latin typeface="Raleway" panose="020B0003030101060003" pitchFamily="34" charset="0"/>
              </a:rPr>
              <a:t>PWM</a:t>
            </a:r>
            <a:r>
              <a:rPr lang="zh-CN" altLang="en-US" sz="2000" dirty="0" smtClean="0">
                <a:solidFill>
                  <a:srgbClr val="445469"/>
                </a:solidFill>
                <a:latin typeface="Raleway" panose="020B0003030101060003" pitchFamily="34" charset="0"/>
              </a:rPr>
              <a:t>介绍</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59632" y="771550"/>
            <a:ext cx="6552728" cy="2862322"/>
          </a:xfrm>
          <a:prstGeom prst="rect">
            <a:avLst/>
          </a:prstGeom>
          <a:noFill/>
        </p:spPr>
        <p:txBody>
          <a:bodyPr wrap="square" rtlCol="0">
            <a:spAutoFit/>
          </a:bodyPr>
          <a:lstStyle/>
          <a:p>
            <a:r>
              <a:rPr lang="en-US" altLang="zh-CN" dirty="0"/>
              <a:t>PWM</a:t>
            </a:r>
            <a:r>
              <a:rPr lang="zh-CN" altLang="en-US" dirty="0"/>
              <a:t>是</a:t>
            </a:r>
            <a:r>
              <a:rPr lang="en-US" altLang="zh-CN" dirty="0"/>
              <a:t>Timer</a:t>
            </a:r>
            <a:r>
              <a:rPr lang="zh-CN" altLang="en-US" dirty="0"/>
              <a:t>的一种工作模式，它需要使用到</a:t>
            </a:r>
            <a:r>
              <a:rPr lang="en-US" altLang="zh-CN" dirty="0"/>
              <a:t>Timer</a:t>
            </a:r>
            <a:r>
              <a:rPr lang="zh-CN" altLang="en-US" dirty="0"/>
              <a:t>和</a:t>
            </a:r>
            <a:r>
              <a:rPr lang="en-US" altLang="zh-CN" dirty="0"/>
              <a:t>Pin</a:t>
            </a:r>
            <a:r>
              <a:rPr lang="zh-CN" altLang="en-US" dirty="0"/>
              <a:t>两个库。先看一个基本的</a:t>
            </a:r>
            <a:r>
              <a:rPr lang="en-US" altLang="zh-CN" dirty="0"/>
              <a:t>PWM</a:t>
            </a:r>
            <a:r>
              <a:rPr lang="zh-CN" altLang="en-US" dirty="0"/>
              <a:t>例子，</a:t>
            </a:r>
            <a:r>
              <a:rPr lang="zh-CN" altLang="en-US" dirty="0" smtClean="0"/>
              <a:t>驱动</a:t>
            </a:r>
            <a:r>
              <a:rPr lang="en-US" altLang="zh-CN" dirty="0" smtClean="0"/>
              <a:t>LED4</a:t>
            </a:r>
            <a:r>
              <a:rPr lang="zh-CN" altLang="en-US" dirty="0" smtClean="0"/>
              <a:t>（蓝色</a:t>
            </a:r>
            <a:r>
              <a:rPr lang="en-US" altLang="zh-CN" dirty="0" smtClean="0"/>
              <a:t>LED</a:t>
            </a:r>
            <a:r>
              <a:rPr lang="zh-CN" altLang="en-US" dirty="0" smtClean="0"/>
              <a:t>灯）。</a:t>
            </a:r>
            <a:endParaRPr lang="en-US" altLang="zh-CN" dirty="0" smtClean="0"/>
          </a:p>
          <a:p>
            <a:endParaRPr lang="en-US" altLang="zh-CN" dirty="0"/>
          </a:p>
          <a:p>
            <a:endParaRPr lang="en-US" altLang="zh-CN" dirty="0" smtClean="0"/>
          </a:p>
          <a:p>
            <a:endParaRPr lang="zh-CN" altLang="en-US" dirty="0"/>
          </a:p>
          <a:p>
            <a:r>
              <a:rPr lang="en-US" altLang="zh-CN" dirty="0"/>
              <a:t>from </a:t>
            </a:r>
            <a:r>
              <a:rPr lang="en-US" altLang="zh-CN" dirty="0" err="1"/>
              <a:t>pyb</a:t>
            </a:r>
            <a:r>
              <a:rPr lang="en-US" altLang="zh-CN" dirty="0"/>
              <a:t> import Pin, Timer</a:t>
            </a:r>
          </a:p>
          <a:p>
            <a:r>
              <a:rPr lang="en-US" altLang="zh-CN" dirty="0" smtClean="0"/>
              <a:t>tm3=Timer(3</a:t>
            </a:r>
            <a:r>
              <a:rPr lang="en-US" altLang="zh-CN" dirty="0"/>
              <a:t>, </a:t>
            </a:r>
            <a:r>
              <a:rPr lang="en-US" altLang="zh-CN" dirty="0" err="1"/>
              <a:t>freq</a:t>
            </a:r>
            <a:r>
              <a:rPr lang="en-US" altLang="zh-CN" dirty="0"/>
              <a:t>=200)</a:t>
            </a:r>
          </a:p>
          <a:p>
            <a:r>
              <a:rPr lang="en-US" altLang="zh-CN" dirty="0" smtClean="0"/>
              <a:t>led3.pulse_width_percent(10</a:t>
            </a:r>
            <a:r>
              <a:rPr lang="en-US" altLang="zh-CN" dirty="0"/>
              <a:t>)</a:t>
            </a:r>
          </a:p>
          <a:p>
            <a:r>
              <a:rPr lang="en-US" altLang="zh-CN" dirty="0" smtClean="0"/>
              <a:t>led3=tm3.channel(1,Timer.PWM,pin=Pin.cpu.B4,pulse_width_percent=50)</a:t>
            </a:r>
            <a:endParaRPr lang="en-US" altLang="zh-CN" dirty="0"/>
          </a:p>
        </p:txBody>
      </p:sp>
    </p:spTree>
    <p:extLst>
      <p:ext uri="{BB962C8B-B14F-4D97-AF65-F5344CB8AC3E}">
        <p14:creationId xmlns:p14="http://schemas.microsoft.com/office/powerpoint/2010/main" val="263983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8</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364476" cy="400110"/>
          </a:xfrm>
          <a:prstGeom prst="rect">
            <a:avLst/>
          </a:prstGeom>
          <a:noFill/>
        </p:spPr>
        <p:txBody>
          <a:bodyPr wrap="none" rtlCol="0">
            <a:spAutoFit/>
          </a:bodyPr>
          <a:lstStyle/>
          <a:p>
            <a:r>
              <a:rPr lang="en-US" altLang="zh-CN" sz="2000" dirty="0" smtClean="0">
                <a:solidFill>
                  <a:srgbClr val="445469"/>
                </a:solidFill>
                <a:latin typeface="Raleway" panose="020B0003030101060003" pitchFamily="34" charset="0"/>
              </a:rPr>
              <a:t>PWM</a:t>
            </a:r>
            <a:r>
              <a:rPr lang="zh-CN" altLang="en-US" sz="2000" dirty="0" smtClean="0">
                <a:solidFill>
                  <a:srgbClr val="445469"/>
                </a:solidFill>
                <a:latin typeface="Raleway" panose="020B0003030101060003" pitchFamily="34" charset="0"/>
              </a:rPr>
              <a:t>介绍</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59632" y="771550"/>
            <a:ext cx="6552728" cy="2585323"/>
          </a:xfrm>
          <a:prstGeom prst="rect">
            <a:avLst/>
          </a:prstGeom>
          <a:noFill/>
        </p:spPr>
        <p:txBody>
          <a:bodyPr wrap="square" rtlCol="0">
            <a:spAutoFit/>
          </a:bodyPr>
          <a:lstStyle/>
          <a:p>
            <a:r>
              <a:rPr lang="zh-CN" altLang="zh-CN" dirty="0" smtClean="0"/>
              <a:t>从上</a:t>
            </a:r>
            <a:r>
              <a:rPr lang="zh-CN" altLang="en-US" dirty="0" smtClean="0"/>
              <a:t>例</a:t>
            </a:r>
            <a:r>
              <a:rPr lang="zh-CN" altLang="zh-CN" dirty="0" smtClean="0"/>
              <a:t>可以</a:t>
            </a:r>
            <a:r>
              <a:rPr lang="zh-CN" altLang="zh-CN" dirty="0"/>
              <a:t>看出，首先使用</a:t>
            </a:r>
            <a:r>
              <a:rPr lang="en-US" altLang="zh-CN" dirty="0"/>
              <a:t>Timer</a:t>
            </a:r>
            <a:r>
              <a:rPr lang="zh-CN" altLang="zh-CN" dirty="0"/>
              <a:t>设定定时器，然后指定</a:t>
            </a:r>
            <a:r>
              <a:rPr lang="en-US" altLang="zh-CN" dirty="0"/>
              <a:t>Timer</a:t>
            </a:r>
            <a:r>
              <a:rPr lang="zh-CN" altLang="zh-CN" dirty="0"/>
              <a:t>的通道，并设定</a:t>
            </a:r>
            <a:r>
              <a:rPr lang="en-US" altLang="zh-CN" dirty="0"/>
              <a:t>PWM</a:t>
            </a:r>
            <a:r>
              <a:rPr lang="zh-CN" altLang="zh-CN" dirty="0"/>
              <a:t>模式、关联的</a:t>
            </a:r>
            <a:r>
              <a:rPr lang="en-US" altLang="zh-CN" dirty="0"/>
              <a:t>Pin</a:t>
            </a:r>
            <a:r>
              <a:rPr lang="zh-CN" altLang="zh-CN" dirty="0"/>
              <a:t>等参数，最后设置输出脉冲宽度或者脉冲宽度百分比（占空比）</a:t>
            </a:r>
            <a:r>
              <a:rPr lang="zh-CN" altLang="zh-CN" dirty="0" smtClean="0"/>
              <a:t>。</a:t>
            </a:r>
            <a:endParaRPr lang="en-US" altLang="zh-CN" dirty="0" smtClean="0"/>
          </a:p>
          <a:p>
            <a:r>
              <a:rPr lang="zh-CN" altLang="en-US" dirty="0" smtClean="0"/>
              <a:t>其中，关于</a:t>
            </a:r>
            <a:r>
              <a:rPr lang="en-US" altLang="zh-CN" dirty="0" smtClean="0"/>
              <a:t>Pin</a:t>
            </a:r>
            <a:r>
              <a:rPr lang="zh-CN" altLang="en-US" dirty="0" smtClean="0"/>
              <a:t>口的</a:t>
            </a:r>
            <a:r>
              <a:rPr lang="en-US" altLang="zh-CN" dirty="0" smtClean="0"/>
              <a:t>Timer</a:t>
            </a:r>
            <a:r>
              <a:rPr lang="zh-CN" altLang="en-US" dirty="0" smtClean="0"/>
              <a:t>设定与通道选择需要参考电路图。</a:t>
            </a:r>
            <a:endParaRPr lang="en-US" altLang="zh-CN" dirty="0" smtClean="0"/>
          </a:p>
          <a:p>
            <a:r>
              <a:rPr lang="zh-CN" altLang="en-US" dirty="0" smtClean="0"/>
              <a:t>例：</a:t>
            </a:r>
            <a:endParaRPr lang="en-US" altLang="zh-CN" dirty="0" smtClean="0"/>
          </a:p>
          <a:p>
            <a:r>
              <a:rPr lang="en-US" altLang="zh-CN" dirty="0" smtClean="0"/>
              <a:t>tm3=Timer(</a:t>
            </a:r>
            <a:r>
              <a:rPr lang="en-US" altLang="zh-CN" dirty="0" smtClean="0">
                <a:solidFill>
                  <a:srgbClr val="FF0000"/>
                </a:solidFill>
              </a:rPr>
              <a:t>3</a:t>
            </a:r>
            <a:r>
              <a:rPr lang="en-US" altLang="zh-CN" dirty="0"/>
              <a:t>, </a:t>
            </a:r>
            <a:r>
              <a:rPr lang="en-US" altLang="zh-CN" dirty="0" err="1"/>
              <a:t>freq</a:t>
            </a:r>
            <a:r>
              <a:rPr lang="en-US" altLang="zh-CN" dirty="0"/>
              <a:t>=200</a:t>
            </a:r>
            <a:r>
              <a:rPr lang="en-US" altLang="zh-CN" dirty="0" smtClean="0"/>
              <a:t>)</a:t>
            </a:r>
            <a:endParaRPr lang="en-US" altLang="zh-CN" dirty="0"/>
          </a:p>
          <a:p>
            <a:r>
              <a:rPr lang="en-US" altLang="zh-CN" dirty="0"/>
              <a:t>led3=tm3.channel(</a:t>
            </a:r>
            <a:r>
              <a:rPr lang="en-US" altLang="zh-CN" dirty="0">
                <a:solidFill>
                  <a:srgbClr val="FF0000"/>
                </a:solidFill>
              </a:rPr>
              <a:t>1</a:t>
            </a:r>
            <a:r>
              <a:rPr lang="en-US" altLang="zh-CN" dirty="0"/>
              <a:t>,Timer.PWM,</a:t>
            </a:r>
            <a:r>
              <a:rPr lang="en-US" altLang="zh-CN" dirty="0">
                <a:solidFill>
                  <a:srgbClr val="FF0000"/>
                </a:solidFill>
              </a:rPr>
              <a:t>pin=Pin.cpu.B4</a:t>
            </a:r>
            <a:r>
              <a:rPr lang="en-US" altLang="zh-CN" dirty="0"/>
              <a:t>,pulse_width_percent=50)</a:t>
            </a:r>
          </a:p>
          <a:p>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171" y="3810188"/>
            <a:ext cx="5581650" cy="9525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 y="3360793"/>
            <a:ext cx="9144000" cy="299357"/>
          </a:xfrm>
          <a:prstGeom prst="rect">
            <a:avLst/>
          </a:prstGeom>
        </p:spPr>
      </p:pic>
      <p:sp>
        <p:nvSpPr>
          <p:cNvPr id="6" name="矩形 5"/>
          <p:cNvSpPr/>
          <p:nvPr/>
        </p:nvSpPr>
        <p:spPr>
          <a:xfrm>
            <a:off x="2987824" y="3435846"/>
            <a:ext cx="1008112" cy="224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2360" y="3298582"/>
            <a:ext cx="1078180" cy="2745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13484" y="4019490"/>
            <a:ext cx="1078180" cy="2745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239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9</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980029"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蜂鸣器演奏乐曲</a:t>
            </a:r>
            <a:endParaRPr lang="zh-CN" altLang="en-US" sz="2000" dirty="0">
              <a:solidFill>
                <a:srgbClr val="445469"/>
              </a:solidFill>
              <a:latin typeface="Raleway" panose="020B0003030101060003" pitchFamily="34" charset="0"/>
            </a:endParaRPr>
          </a:p>
        </p:txBody>
      </p:sp>
      <p:sp>
        <p:nvSpPr>
          <p:cNvPr id="3" name="文本框 2">
            <a:extLst>
              <a:ext uri="{FF2B5EF4-FFF2-40B4-BE49-F238E27FC236}">
                <a16:creationId xmlns:a16="http://schemas.microsoft.com/office/drawing/2014/main" id="{10A4EDB1-C758-4CEF-97D1-29CD7D1EE4DD}"/>
              </a:ext>
            </a:extLst>
          </p:cNvPr>
          <p:cNvSpPr txBox="1"/>
          <p:nvPr/>
        </p:nvSpPr>
        <p:spPr>
          <a:xfrm>
            <a:off x="1281662" y="699542"/>
            <a:ext cx="6552728" cy="923330"/>
          </a:xfrm>
          <a:prstGeom prst="rect">
            <a:avLst/>
          </a:prstGeom>
          <a:noFill/>
        </p:spPr>
        <p:txBody>
          <a:bodyPr wrap="square" rtlCol="0">
            <a:spAutoFit/>
          </a:bodyPr>
          <a:lstStyle/>
          <a:p>
            <a:r>
              <a:rPr lang="en-US" altLang="zh-CN" dirty="0" smtClean="0"/>
              <a:t>	</a:t>
            </a:r>
            <a:r>
              <a:rPr lang="zh-CN" altLang="en-US" dirty="0" smtClean="0"/>
              <a:t>无源蜂鸣器内部</a:t>
            </a:r>
            <a:r>
              <a:rPr lang="zh-CN" altLang="en-US" dirty="0"/>
              <a:t>结构相当于电磁场扬声器，可以通过</a:t>
            </a:r>
            <a:r>
              <a:rPr lang="zh-CN" altLang="en-US" dirty="0" smtClean="0"/>
              <a:t>给它输出</a:t>
            </a:r>
            <a:r>
              <a:rPr lang="zh-CN" altLang="en-US" dirty="0"/>
              <a:t>一定频率的信号来发声。一段音乐就是不同频率的声音按一定的时间节拍转换发出。所以音乐包含音调和节拍信息</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654476517"/>
              </p:ext>
            </p:extLst>
          </p:nvPr>
        </p:nvGraphicFramePr>
        <p:xfrm>
          <a:off x="1510026" y="1615064"/>
          <a:ext cx="6096000" cy="2968694"/>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val="4283153118"/>
                    </a:ext>
                  </a:extLst>
                </a:gridCol>
                <a:gridCol w="1016000">
                  <a:extLst>
                    <a:ext uri="{9D8B030D-6E8A-4147-A177-3AD203B41FA5}">
                      <a16:colId xmlns:a16="http://schemas.microsoft.com/office/drawing/2014/main" val="2713570896"/>
                    </a:ext>
                  </a:extLst>
                </a:gridCol>
                <a:gridCol w="1016000">
                  <a:extLst>
                    <a:ext uri="{9D8B030D-6E8A-4147-A177-3AD203B41FA5}">
                      <a16:colId xmlns:a16="http://schemas.microsoft.com/office/drawing/2014/main" val="4152224890"/>
                    </a:ext>
                  </a:extLst>
                </a:gridCol>
                <a:gridCol w="1016000">
                  <a:extLst>
                    <a:ext uri="{9D8B030D-6E8A-4147-A177-3AD203B41FA5}">
                      <a16:colId xmlns:a16="http://schemas.microsoft.com/office/drawing/2014/main" val="4088070214"/>
                    </a:ext>
                  </a:extLst>
                </a:gridCol>
                <a:gridCol w="1016000">
                  <a:extLst>
                    <a:ext uri="{9D8B030D-6E8A-4147-A177-3AD203B41FA5}">
                      <a16:colId xmlns:a16="http://schemas.microsoft.com/office/drawing/2014/main" val="1861292737"/>
                    </a:ext>
                  </a:extLst>
                </a:gridCol>
                <a:gridCol w="1016000">
                  <a:extLst>
                    <a:ext uri="{9D8B030D-6E8A-4147-A177-3AD203B41FA5}">
                      <a16:colId xmlns:a16="http://schemas.microsoft.com/office/drawing/2014/main" val="3813760472"/>
                    </a:ext>
                  </a:extLst>
                </a:gridCol>
              </a:tblGrid>
              <a:tr h="372814">
                <a:tc>
                  <a:txBody>
                    <a:bodyPr/>
                    <a:lstStyle/>
                    <a:p>
                      <a:pPr algn="ctr"/>
                      <a:r>
                        <a:rPr lang="zh-CN" altLang="en-US" dirty="0" smtClean="0"/>
                        <a:t>音符</a:t>
                      </a:r>
                      <a:endParaRPr lang="zh-CN" altLang="en-US" dirty="0"/>
                    </a:p>
                  </a:txBody>
                  <a:tcPr/>
                </a:tc>
                <a:tc>
                  <a:txBody>
                    <a:bodyPr/>
                    <a:lstStyle/>
                    <a:p>
                      <a:pPr algn="ctr"/>
                      <a:r>
                        <a:rPr lang="zh-CN" altLang="en-US" dirty="0" smtClean="0"/>
                        <a:t>频率  </a:t>
                      </a:r>
                      <a:r>
                        <a:rPr lang="en-US" altLang="zh-CN" dirty="0" smtClean="0"/>
                        <a:t>Hz</a:t>
                      </a:r>
                      <a:endParaRPr lang="zh-CN" altLang="en-US" dirty="0"/>
                    </a:p>
                  </a:txBody>
                  <a:tcPr/>
                </a:tc>
                <a:tc>
                  <a:txBody>
                    <a:bodyPr/>
                    <a:lstStyle/>
                    <a:p>
                      <a:pPr algn="ctr"/>
                      <a:r>
                        <a:rPr lang="zh-CN" altLang="en-US" dirty="0" smtClean="0"/>
                        <a:t>音符</a:t>
                      </a:r>
                      <a:endParaRPr lang="zh-CN" altLang="en-US" dirty="0"/>
                    </a:p>
                  </a:txBody>
                  <a:tcPr/>
                </a:tc>
                <a:tc>
                  <a:txBody>
                    <a:bodyPr/>
                    <a:lstStyle/>
                    <a:p>
                      <a:pPr algn="ctr"/>
                      <a:r>
                        <a:rPr lang="zh-CN" altLang="en-US" dirty="0" smtClean="0"/>
                        <a:t>频率  </a:t>
                      </a:r>
                      <a:r>
                        <a:rPr lang="en-US" altLang="zh-CN" dirty="0" smtClean="0"/>
                        <a:t>Hz</a:t>
                      </a:r>
                      <a:endParaRPr lang="zh-CN" altLang="en-US" dirty="0"/>
                    </a:p>
                  </a:txBody>
                  <a:tcPr/>
                </a:tc>
                <a:tc>
                  <a:txBody>
                    <a:bodyPr/>
                    <a:lstStyle/>
                    <a:p>
                      <a:pPr algn="ctr"/>
                      <a:r>
                        <a:rPr lang="zh-CN" altLang="en-US" dirty="0" smtClean="0"/>
                        <a:t>音符</a:t>
                      </a:r>
                      <a:endParaRPr lang="zh-CN" altLang="en-US" dirty="0"/>
                    </a:p>
                  </a:txBody>
                  <a:tcPr/>
                </a:tc>
                <a:tc>
                  <a:txBody>
                    <a:bodyPr/>
                    <a:lstStyle/>
                    <a:p>
                      <a:pPr algn="ctr"/>
                      <a:r>
                        <a:rPr lang="zh-CN" altLang="en-US" dirty="0" smtClean="0"/>
                        <a:t>频率  </a:t>
                      </a:r>
                      <a:r>
                        <a:rPr lang="en-US" altLang="zh-CN" dirty="0" smtClean="0"/>
                        <a:t>Hz</a:t>
                      </a:r>
                      <a:endParaRPr lang="zh-CN" altLang="en-US" dirty="0"/>
                    </a:p>
                  </a:txBody>
                  <a:tcPr/>
                </a:tc>
                <a:extLst>
                  <a:ext uri="{0D108BD9-81ED-4DB2-BD59-A6C34878D82A}">
                    <a16:rowId xmlns:a16="http://schemas.microsoft.com/office/drawing/2014/main" val="1867028163"/>
                  </a:ext>
                </a:extLst>
              </a:tr>
              <a:tr h="370840">
                <a:tc>
                  <a:txBody>
                    <a:bodyPr/>
                    <a:lstStyle/>
                    <a:p>
                      <a:pPr algn="ctr"/>
                      <a:r>
                        <a:rPr lang="zh-CN" altLang="en-US" dirty="0" smtClean="0"/>
                        <a:t>低</a:t>
                      </a:r>
                      <a:r>
                        <a:rPr lang="en-US" altLang="zh-CN" dirty="0" smtClean="0"/>
                        <a:t>1 Do</a:t>
                      </a:r>
                      <a:endParaRPr lang="zh-CN" altLang="en-US" dirty="0"/>
                    </a:p>
                  </a:txBody>
                  <a:tcPr/>
                </a:tc>
                <a:tc>
                  <a:txBody>
                    <a:bodyPr/>
                    <a:lstStyle/>
                    <a:p>
                      <a:pPr algn="ctr"/>
                      <a:r>
                        <a:rPr lang="en-US" altLang="zh-CN" dirty="0" smtClean="0"/>
                        <a:t>262</a:t>
                      </a:r>
                      <a:endParaRPr lang="zh-CN" altLang="en-US" dirty="0"/>
                    </a:p>
                  </a:txBody>
                  <a:tcPr/>
                </a:tc>
                <a:tc>
                  <a:txBody>
                    <a:bodyPr/>
                    <a:lstStyle/>
                    <a:p>
                      <a:pPr algn="ctr"/>
                      <a:r>
                        <a:rPr lang="zh-CN" altLang="en-US" dirty="0" smtClean="0"/>
                        <a:t>中</a:t>
                      </a:r>
                      <a:r>
                        <a:rPr lang="en-US" altLang="zh-CN" dirty="0" smtClean="0"/>
                        <a:t>1 Do</a:t>
                      </a:r>
                      <a:endParaRPr lang="zh-CN" altLang="en-US" dirty="0"/>
                    </a:p>
                  </a:txBody>
                  <a:tcPr/>
                </a:tc>
                <a:tc>
                  <a:txBody>
                    <a:bodyPr/>
                    <a:lstStyle/>
                    <a:p>
                      <a:pPr algn="ctr"/>
                      <a:r>
                        <a:rPr lang="en-US" altLang="zh-CN" dirty="0" smtClean="0"/>
                        <a:t>523</a:t>
                      </a:r>
                      <a:endParaRPr lang="zh-CN" altLang="en-US" dirty="0"/>
                    </a:p>
                  </a:txBody>
                  <a:tcPr/>
                </a:tc>
                <a:tc>
                  <a:txBody>
                    <a:bodyPr/>
                    <a:lstStyle/>
                    <a:p>
                      <a:pPr algn="ctr"/>
                      <a:r>
                        <a:rPr lang="zh-CN" altLang="en-US" dirty="0" smtClean="0"/>
                        <a:t>高</a:t>
                      </a:r>
                      <a:r>
                        <a:rPr lang="en-US" altLang="zh-CN" dirty="0" smtClean="0"/>
                        <a:t>1 Do</a:t>
                      </a:r>
                      <a:endParaRPr lang="zh-CN" altLang="en-US" dirty="0"/>
                    </a:p>
                  </a:txBody>
                  <a:tcPr/>
                </a:tc>
                <a:tc>
                  <a:txBody>
                    <a:bodyPr/>
                    <a:lstStyle/>
                    <a:p>
                      <a:pPr algn="ctr"/>
                      <a:r>
                        <a:rPr lang="en-US" altLang="zh-CN" dirty="0" smtClean="0"/>
                        <a:t>1047</a:t>
                      </a:r>
                      <a:endParaRPr lang="zh-CN" altLang="en-US" dirty="0"/>
                    </a:p>
                  </a:txBody>
                  <a:tcPr/>
                </a:tc>
                <a:extLst>
                  <a:ext uri="{0D108BD9-81ED-4DB2-BD59-A6C34878D82A}">
                    <a16:rowId xmlns:a16="http://schemas.microsoft.com/office/drawing/2014/main" val="1562370940"/>
                  </a:ext>
                </a:extLst>
              </a:tr>
              <a:tr h="370840">
                <a:tc>
                  <a:txBody>
                    <a:bodyPr/>
                    <a:lstStyle/>
                    <a:p>
                      <a:pPr algn="ctr"/>
                      <a:r>
                        <a:rPr lang="zh-CN" altLang="en-US" dirty="0" smtClean="0"/>
                        <a:t>低</a:t>
                      </a:r>
                      <a:r>
                        <a:rPr lang="en-US" altLang="zh-CN" dirty="0" smtClean="0"/>
                        <a:t>2 Re</a:t>
                      </a:r>
                      <a:endParaRPr lang="zh-CN" altLang="en-US" dirty="0"/>
                    </a:p>
                  </a:txBody>
                  <a:tcPr/>
                </a:tc>
                <a:tc>
                  <a:txBody>
                    <a:bodyPr/>
                    <a:lstStyle/>
                    <a:p>
                      <a:pPr algn="ctr"/>
                      <a:r>
                        <a:rPr lang="en-US" altLang="zh-CN" dirty="0" smtClean="0"/>
                        <a:t>294</a:t>
                      </a:r>
                      <a:endParaRPr lang="zh-CN" altLang="en-US" dirty="0"/>
                    </a:p>
                  </a:txBody>
                  <a:tcPr/>
                </a:tc>
                <a:tc>
                  <a:txBody>
                    <a:bodyPr/>
                    <a:lstStyle/>
                    <a:p>
                      <a:pPr algn="ctr"/>
                      <a:r>
                        <a:rPr lang="zh-CN" altLang="en-US" dirty="0" smtClean="0"/>
                        <a:t>中</a:t>
                      </a:r>
                      <a:r>
                        <a:rPr lang="en-US" altLang="zh-CN" dirty="0" smtClean="0"/>
                        <a:t>2 Re</a:t>
                      </a:r>
                      <a:endParaRPr lang="zh-CN" altLang="en-US" dirty="0"/>
                    </a:p>
                  </a:txBody>
                  <a:tcPr/>
                </a:tc>
                <a:tc>
                  <a:txBody>
                    <a:bodyPr/>
                    <a:lstStyle/>
                    <a:p>
                      <a:pPr algn="ctr"/>
                      <a:r>
                        <a:rPr lang="en-US" altLang="zh-CN" dirty="0" smtClean="0"/>
                        <a:t>587</a:t>
                      </a:r>
                      <a:endParaRPr lang="zh-CN" altLang="en-US" dirty="0"/>
                    </a:p>
                  </a:txBody>
                  <a:tcPr/>
                </a:tc>
                <a:tc>
                  <a:txBody>
                    <a:bodyPr/>
                    <a:lstStyle/>
                    <a:p>
                      <a:pPr algn="ctr"/>
                      <a:r>
                        <a:rPr lang="zh-CN" altLang="en-US" dirty="0" smtClean="0"/>
                        <a:t>高</a:t>
                      </a:r>
                      <a:r>
                        <a:rPr lang="en-US" altLang="zh-CN" dirty="0" smtClean="0"/>
                        <a:t>2 Re</a:t>
                      </a:r>
                      <a:endParaRPr lang="zh-CN" altLang="en-US" dirty="0"/>
                    </a:p>
                  </a:txBody>
                  <a:tcPr/>
                </a:tc>
                <a:tc>
                  <a:txBody>
                    <a:bodyPr/>
                    <a:lstStyle/>
                    <a:p>
                      <a:pPr algn="ctr"/>
                      <a:r>
                        <a:rPr lang="en-US" altLang="zh-CN" dirty="0" smtClean="0"/>
                        <a:t>1175</a:t>
                      </a:r>
                      <a:endParaRPr lang="zh-CN" altLang="en-US" dirty="0"/>
                    </a:p>
                  </a:txBody>
                  <a:tcPr/>
                </a:tc>
                <a:extLst>
                  <a:ext uri="{0D108BD9-81ED-4DB2-BD59-A6C34878D82A}">
                    <a16:rowId xmlns:a16="http://schemas.microsoft.com/office/drawing/2014/main" val="548148345"/>
                  </a:ext>
                </a:extLst>
              </a:tr>
              <a:tr h="370840">
                <a:tc>
                  <a:txBody>
                    <a:bodyPr/>
                    <a:lstStyle/>
                    <a:p>
                      <a:pPr algn="ctr"/>
                      <a:r>
                        <a:rPr lang="zh-CN" altLang="en-US" dirty="0" smtClean="0"/>
                        <a:t>低</a:t>
                      </a:r>
                      <a:r>
                        <a:rPr lang="en-US" altLang="zh-CN" dirty="0" smtClean="0"/>
                        <a:t>3 </a:t>
                      </a:r>
                      <a:r>
                        <a:rPr lang="en-US" altLang="zh-CN" dirty="0" err="1" smtClean="0"/>
                        <a:t>Mi</a:t>
                      </a:r>
                      <a:endParaRPr lang="zh-CN" altLang="en-US" dirty="0"/>
                    </a:p>
                  </a:txBody>
                  <a:tcPr/>
                </a:tc>
                <a:tc>
                  <a:txBody>
                    <a:bodyPr/>
                    <a:lstStyle/>
                    <a:p>
                      <a:pPr algn="ctr"/>
                      <a:r>
                        <a:rPr lang="en-US" altLang="zh-CN" dirty="0" smtClean="0"/>
                        <a:t>330</a:t>
                      </a:r>
                      <a:endParaRPr lang="zh-CN" altLang="en-US" dirty="0"/>
                    </a:p>
                  </a:txBody>
                  <a:tcPr/>
                </a:tc>
                <a:tc>
                  <a:txBody>
                    <a:bodyPr/>
                    <a:lstStyle/>
                    <a:p>
                      <a:pPr algn="ctr"/>
                      <a:r>
                        <a:rPr lang="zh-CN" altLang="en-US" dirty="0" smtClean="0"/>
                        <a:t>中</a:t>
                      </a:r>
                      <a:r>
                        <a:rPr lang="en-US" altLang="zh-CN" dirty="0" smtClean="0"/>
                        <a:t>3 </a:t>
                      </a:r>
                      <a:r>
                        <a:rPr lang="en-US" altLang="zh-CN" dirty="0" err="1" smtClean="0"/>
                        <a:t>Mi</a:t>
                      </a:r>
                      <a:endParaRPr lang="zh-CN" altLang="en-US" dirty="0"/>
                    </a:p>
                  </a:txBody>
                  <a:tcPr/>
                </a:tc>
                <a:tc>
                  <a:txBody>
                    <a:bodyPr/>
                    <a:lstStyle/>
                    <a:p>
                      <a:pPr algn="ctr"/>
                      <a:r>
                        <a:rPr lang="en-US" altLang="zh-CN" dirty="0" smtClean="0"/>
                        <a:t>659</a:t>
                      </a:r>
                      <a:endParaRPr lang="zh-CN" altLang="en-US" dirty="0"/>
                    </a:p>
                  </a:txBody>
                  <a:tcPr/>
                </a:tc>
                <a:tc>
                  <a:txBody>
                    <a:bodyPr/>
                    <a:lstStyle/>
                    <a:p>
                      <a:pPr algn="ctr"/>
                      <a:r>
                        <a:rPr lang="zh-CN" altLang="en-US" dirty="0" smtClean="0"/>
                        <a:t>高</a:t>
                      </a:r>
                      <a:r>
                        <a:rPr lang="en-US" altLang="zh-CN" dirty="0" smtClean="0"/>
                        <a:t>3 </a:t>
                      </a:r>
                      <a:r>
                        <a:rPr lang="en-US" altLang="zh-CN" dirty="0" err="1" smtClean="0"/>
                        <a:t>Mi</a:t>
                      </a:r>
                      <a:endParaRPr lang="zh-CN" altLang="en-US" dirty="0"/>
                    </a:p>
                  </a:txBody>
                  <a:tcPr/>
                </a:tc>
                <a:tc>
                  <a:txBody>
                    <a:bodyPr/>
                    <a:lstStyle/>
                    <a:p>
                      <a:pPr algn="ctr"/>
                      <a:r>
                        <a:rPr lang="en-US" altLang="zh-CN" dirty="0" smtClean="0"/>
                        <a:t>1319</a:t>
                      </a:r>
                      <a:endParaRPr lang="zh-CN" altLang="en-US" dirty="0"/>
                    </a:p>
                  </a:txBody>
                  <a:tcPr/>
                </a:tc>
                <a:extLst>
                  <a:ext uri="{0D108BD9-81ED-4DB2-BD59-A6C34878D82A}">
                    <a16:rowId xmlns:a16="http://schemas.microsoft.com/office/drawing/2014/main" val="559711606"/>
                  </a:ext>
                </a:extLst>
              </a:tr>
              <a:tr h="370840">
                <a:tc>
                  <a:txBody>
                    <a:bodyPr/>
                    <a:lstStyle/>
                    <a:p>
                      <a:pPr algn="ctr"/>
                      <a:r>
                        <a:rPr lang="zh-CN" altLang="en-US" dirty="0" smtClean="0"/>
                        <a:t>低</a:t>
                      </a:r>
                      <a:r>
                        <a:rPr lang="en-US" altLang="zh-CN" dirty="0" smtClean="0"/>
                        <a:t>4 Fa</a:t>
                      </a:r>
                      <a:endParaRPr lang="zh-CN" altLang="en-US" dirty="0"/>
                    </a:p>
                  </a:txBody>
                  <a:tcPr/>
                </a:tc>
                <a:tc>
                  <a:txBody>
                    <a:bodyPr/>
                    <a:lstStyle/>
                    <a:p>
                      <a:pPr algn="ctr"/>
                      <a:r>
                        <a:rPr lang="en-US" altLang="zh-CN" dirty="0" smtClean="0"/>
                        <a:t>349</a:t>
                      </a:r>
                      <a:endParaRPr lang="zh-CN" altLang="en-US" dirty="0"/>
                    </a:p>
                  </a:txBody>
                  <a:tcPr/>
                </a:tc>
                <a:tc>
                  <a:txBody>
                    <a:bodyPr/>
                    <a:lstStyle/>
                    <a:p>
                      <a:pPr algn="ctr"/>
                      <a:r>
                        <a:rPr lang="zh-CN" altLang="en-US" dirty="0" smtClean="0"/>
                        <a:t>中</a:t>
                      </a:r>
                      <a:r>
                        <a:rPr lang="en-US" altLang="zh-CN" dirty="0" smtClean="0"/>
                        <a:t>4 Fa</a:t>
                      </a:r>
                      <a:endParaRPr lang="zh-CN" altLang="en-US" dirty="0"/>
                    </a:p>
                  </a:txBody>
                  <a:tcPr/>
                </a:tc>
                <a:tc>
                  <a:txBody>
                    <a:bodyPr/>
                    <a:lstStyle/>
                    <a:p>
                      <a:pPr algn="ctr"/>
                      <a:r>
                        <a:rPr lang="en-US" altLang="zh-CN" dirty="0" smtClean="0"/>
                        <a:t>698</a:t>
                      </a:r>
                      <a:endParaRPr lang="zh-CN" altLang="en-US" dirty="0"/>
                    </a:p>
                  </a:txBody>
                  <a:tcPr/>
                </a:tc>
                <a:tc>
                  <a:txBody>
                    <a:bodyPr/>
                    <a:lstStyle/>
                    <a:p>
                      <a:pPr algn="ctr"/>
                      <a:r>
                        <a:rPr lang="zh-CN" altLang="en-US" dirty="0" smtClean="0"/>
                        <a:t>高</a:t>
                      </a:r>
                      <a:r>
                        <a:rPr lang="en-US" altLang="zh-CN" dirty="0" smtClean="0"/>
                        <a:t>4 Fa</a:t>
                      </a:r>
                      <a:endParaRPr lang="zh-CN" altLang="en-US" dirty="0"/>
                    </a:p>
                  </a:txBody>
                  <a:tcPr/>
                </a:tc>
                <a:tc>
                  <a:txBody>
                    <a:bodyPr/>
                    <a:lstStyle/>
                    <a:p>
                      <a:pPr algn="ctr"/>
                      <a:r>
                        <a:rPr lang="en-US" altLang="zh-CN" dirty="0" smtClean="0"/>
                        <a:t>1397</a:t>
                      </a:r>
                      <a:endParaRPr lang="zh-CN" altLang="en-US" dirty="0"/>
                    </a:p>
                  </a:txBody>
                  <a:tcPr/>
                </a:tc>
                <a:extLst>
                  <a:ext uri="{0D108BD9-81ED-4DB2-BD59-A6C34878D82A}">
                    <a16:rowId xmlns:a16="http://schemas.microsoft.com/office/drawing/2014/main" val="2613861187"/>
                  </a:ext>
                </a:extLst>
              </a:tr>
              <a:tr h="370840">
                <a:tc>
                  <a:txBody>
                    <a:bodyPr/>
                    <a:lstStyle/>
                    <a:p>
                      <a:pPr algn="ctr"/>
                      <a:r>
                        <a:rPr lang="zh-CN" altLang="en-US" dirty="0" smtClean="0"/>
                        <a:t>低</a:t>
                      </a:r>
                      <a:r>
                        <a:rPr lang="en-US" altLang="zh-CN" dirty="0" smtClean="0"/>
                        <a:t>5 So</a:t>
                      </a:r>
                      <a:endParaRPr lang="zh-CN" altLang="en-US" dirty="0"/>
                    </a:p>
                  </a:txBody>
                  <a:tcPr/>
                </a:tc>
                <a:tc>
                  <a:txBody>
                    <a:bodyPr/>
                    <a:lstStyle/>
                    <a:p>
                      <a:pPr algn="ctr"/>
                      <a:r>
                        <a:rPr lang="en-US" altLang="zh-CN" dirty="0" smtClean="0"/>
                        <a:t>392</a:t>
                      </a:r>
                      <a:endParaRPr lang="zh-CN" altLang="en-US" dirty="0"/>
                    </a:p>
                  </a:txBody>
                  <a:tcPr/>
                </a:tc>
                <a:tc>
                  <a:txBody>
                    <a:bodyPr/>
                    <a:lstStyle/>
                    <a:p>
                      <a:pPr algn="ctr"/>
                      <a:r>
                        <a:rPr lang="zh-CN" altLang="en-US" dirty="0" smtClean="0"/>
                        <a:t>中</a:t>
                      </a:r>
                      <a:r>
                        <a:rPr lang="en-US" altLang="zh-CN" dirty="0" smtClean="0"/>
                        <a:t>5 So</a:t>
                      </a:r>
                      <a:endParaRPr lang="zh-CN" altLang="en-US" dirty="0"/>
                    </a:p>
                  </a:txBody>
                  <a:tcPr/>
                </a:tc>
                <a:tc>
                  <a:txBody>
                    <a:bodyPr/>
                    <a:lstStyle/>
                    <a:p>
                      <a:pPr algn="ctr"/>
                      <a:r>
                        <a:rPr lang="en-US" altLang="zh-CN" dirty="0" smtClean="0"/>
                        <a:t>784</a:t>
                      </a:r>
                      <a:endParaRPr lang="zh-CN" altLang="en-US" dirty="0"/>
                    </a:p>
                  </a:txBody>
                  <a:tcPr/>
                </a:tc>
                <a:tc>
                  <a:txBody>
                    <a:bodyPr/>
                    <a:lstStyle/>
                    <a:p>
                      <a:pPr algn="ctr"/>
                      <a:r>
                        <a:rPr lang="zh-CN" altLang="en-US" dirty="0" smtClean="0"/>
                        <a:t>高</a:t>
                      </a:r>
                      <a:r>
                        <a:rPr lang="en-US" altLang="zh-CN" dirty="0" smtClean="0"/>
                        <a:t>5 So</a:t>
                      </a:r>
                      <a:endParaRPr lang="zh-CN" altLang="en-US" dirty="0"/>
                    </a:p>
                  </a:txBody>
                  <a:tcPr/>
                </a:tc>
                <a:tc>
                  <a:txBody>
                    <a:bodyPr/>
                    <a:lstStyle/>
                    <a:p>
                      <a:pPr algn="ctr"/>
                      <a:r>
                        <a:rPr lang="en-US" altLang="zh-CN" dirty="0" smtClean="0"/>
                        <a:t>1568</a:t>
                      </a:r>
                      <a:endParaRPr lang="zh-CN" altLang="en-US" dirty="0"/>
                    </a:p>
                  </a:txBody>
                  <a:tcPr/>
                </a:tc>
                <a:extLst>
                  <a:ext uri="{0D108BD9-81ED-4DB2-BD59-A6C34878D82A}">
                    <a16:rowId xmlns:a16="http://schemas.microsoft.com/office/drawing/2014/main" val="1756280902"/>
                  </a:ext>
                </a:extLst>
              </a:tr>
              <a:tr h="370840">
                <a:tc>
                  <a:txBody>
                    <a:bodyPr/>
                    <a:lstStyle/>
                    <a:p>
                      <a:pPr algn="ctr"/>
                      <a:r>
                        <a:rPr lang="zh-CN" altLang="en-US" dirty="0" smtClean="0"/>
                        <a:t>低</a:t>
                      </a:r>
                      <a:r>
                        <a:rPr lang="en-US" altLang="zh-CN" dirty="0" smtClean="0"/>
                        <a:t>6 La</a:t>
                      </a:r>
                      <a:endParaRPr lang="zh-CN" altLang="en-US" dirty="0"/>
                    </a:p>
                  </a:txBody>
                  <a:tcPr/>
                </a:tc>
                <a:tc>
                  <a:txBody>
                    <a:bodyPr/>
                    <a:lstStyle/>
                    <a:p>
                      <a:pPr algn="ctr"/>
                      <a:r>
                        <a:rPr lang="en-US" altLang="zh-CN" dirty="0" smtClean="0"/>
                        <a:t>440</a:t>
                      </a:r>
                      <a:endParaRPr lang="zh-CN" altLang="en-US" dirty="0"/>
                    </a:p>
                  </a:txBody>
                  <a:tcPr/>
                </a:tc>
                <a:tc>
                  <a:txBody>
                    <a:bodyPr/>
                    <a:lstStyle/>
                    <a:p>
                      <a:pPr algn="ctr"/>
                      <a:r>
                        <a:rPr lang="zh-CN" altLang="en-US" dirty="0" smtClean="0"/>
                        <a:t>中</a:t>
                      </a:r>
                      <a:r>
                        <a:rPr lang="en-US" altLang="zh-CN" dirty="0" smtClean="0"/>
                        <a:t>6 La</a:t>
                      </a:r>
                      <a:endParaRPr lang="zh-CN" altLang="en-US" dirty="0"/>
                    </a:p>
                  </a:txBody>
                  <a:tcPr/>
                </a:tc>
                <a:tc>
                  <a:txBody>
                    <a:bodyPr/>
                    <a:lstStyle/>
                    <a:p>
                      <a:pPr algn="ctr"/>
                      <a:r>
                        <a:rPr lang="en-US" altLang="zh-CN" dirty="0" smtClean="0"/>
                        <a:t>880</a:t>
                      </a:r>
                      <a:endParaRPr lang="zh-CN" altLang="en-US" dirty="0"/>
                    </a:p>
                  </a:txBody>
                  <a:tcPr/>
                </a:tc>
                <a:tc>
                  <a:txBody>
                    <a:bodyPr/>
                    <a:lstStyle/>
                    <a:p>
                      <a:pPr algn="ctr"/>
                      <a:r>
                        <a:rPr lang="zh-CN" altLang="en-US" dirty="0" smtClean="0"/>
                        <a:t>高</a:t>
                      </a:r>
                      <a:r>
                        <a:rPr lang="en-US" altLang="zh-CN" dirty="0" smtClean="0"/>
                        <a:t>6 La</a:t>
                      </a:r>
                      <a:endParaRPr lang="zh-CN" altLang="en-US" dirty="0"/>
                    </a:p>
                  </a:txBody>
                  <a:tcPr/>
                </a:tc>
                <a:tc>
                  <a:txBody>
                    <a:bodyPr/>
                    <a:lstStyle/>
                    <a:p>
                      <a:pPr algn="ctr"/>
                      <a:r>
                        <a:rPr lang="en-US" altLang="zh-CN" dirty="0" smtClean="0"/>
                        <a:t>1760</a:t>
                      </a:r>
                      <a:endParaRPr lang="zh-CN" altLang="en-US" dirty="0"/>
                    </a:p>
                  </a:txBody>
                  <a:tcPr/>
                </a:tc>
                <a:extLst>
                  <a:ext uri="{0D108BD9-81ED-4DB2-BD59-A6C34878D82A}">
                    <a16:rowId xmlns:a16="http://schemas.microsoft.com/office/drawing/2014/main" val="3091104558"/>
                  </a:ext>
                </a:extLst>
              </a:tr>
              <a:tr h="370840">
                <a:tc>
                  <a:txBody>
                    <a:bodyPr/>
                    <a:lstStyle/>
                    <a:p>
                      <a:pPr algn="ctr"/>
                      <a:r>
                        <a:rPr lang="zh-CN" altLang="en-US" dirty="0" smtClean="0"/>
                        <a:t>低</a:t>
                      </a:r>
                      <a:r>
                        <a:rPr lang="en-US" altLang="zh-CN" dirty="0" smtClean="0"/>
                        <a:t>7 Si</a:t>
                      </a:r>
                      <a:endParaRPr lang="zh-CN" altLang="en-US" dirty="0"/>
                    </a:p>
                  </a:txBody>
                  <a:tcPr/>
                </a:tc>
                <a:tc>
                  <a:txBody>
                    <a:bodyPr/>
                    <a:lstStyle/>
                    <a:p>
                      <a:pPr algn="ctr"/>
                      <a:r>
                        <a:rPr lang="en-US" altLang="zh-CN" dirty="0" smtClean="0"/>
                        <a:t>523</a:t>
                      </a:r>
                      <a:endParaRPr lang="zh-CN" altLang="en-US" dirty="0"/>
                    </a:p>
                  </a:txBody>
                  <a:tcPr/>
                </a:tc>
                <a:tc>
                  <a:txBody>
                    <a:bodyPr/>
                    <a:lstStyle/>
                    <a:p>
                      <a:pPr algn="ctr"/>
                      <a:r>
                        <a:rPr lang="zh-CN" altLang="en-US" dirty="0" smtClean="0"/>
                        <a:t>中</a:t>
                      </a:r>
                      <a:r>
                        <a:rPr lang="en-US" altLang="zh-CN" dirty="0" smtClean="0"/>
                        <a:t>7 Si</a:t>
                      </a:r>
                      <a:endParaRPr lang="zh-CN" altLang="en-US" dirty="0"/>
                    </a:p>
                  </a:txBody>
                  <a:tcPr/>
                </a:tc>
                <a:tc>
                  <a:txBody>
                    <a:bodyPr/>
                    <a:lstStyle/>
                    <a:p>
                      <a:pPr algn="ctr"/>
                      <a:r>
                        <a:rPr lang="en-US" altLang="zh-CN" dirty="0" smtClean="0"/>
                        <a:t>988</a:t>
                      </a:r>
                      <a:endParaRPr lang="zh-CN" altLang="en-US" dirty="0"/>
                    </a:p>
                  </a:txBody>
                  <a:tcPr/>
                </a:tc>
                <a:tc>
                  <a:txBody>
                    <a:bodyPr/>
                    <a:lstStyle/>
                    <a:p>
                      <a:pPr algn="ctr"/>
                      <a:r>
                        <a:rPr lang="zh-CN" altLang="en-US" dirty="0" smtClean="0"/>
                        <a:t>高</a:t>
                      </a:r>
                      <a:r>
                        <a:rPr lang="en-US" altLang="zh-CN" dirty="0" smtClean="0"/>
                        <a:t>7 Si</a:t>
                      </a:r>
                      <a:endParaRPr lang="zh-CN" altLang="en-US" dirty="0"/>
                    </a:p>
                  </a:txBody>
                  <a:tcPr/>
                </a:tc>
                <a:tc>
                  <a:txBody>
                    <a:bodyPr/>
                    <a:lstStyle/>
                    <a:p>
                      <a:pPr algn="ctr"/>
                      <a:r>
                        <a:rPr lang="en-US" altLang="zh-CN" dirty="0" smtClean="0"/>
                        <a:t>1976</a:t>
                      </a:r>
                      <a:endParaRPr lang="zh-CN" altLang="en-US" dirty="0"/>
                    </a:p>
                  </a:txBody>
                  <a:tcPr/>
                </a:tc>
                <a:extLst>
                  <a:ext uri="{0D108BD9-81ED-4DB2-BD59-A6C34878D82A}">
                    <a16:rowId xmlns:a16="http://schemas.microsoft.com/office/drawing/2014/main" val="1987905127"/>
                  </a:ext>
                </a:extLst>
              </a:tr>
            </a:tbl>
          </a:graphicData>
        </a:graphic>
      </p:graphicFrame>
    </p:spTree>
    <p:extLst>
      <p:ext uri="{BB962C8B-B14F-4D97-AF65-F5344CB8AC3E}">
        <p14:creationId xmlns:p14="http://schemas.microsoft.com/office/powerpoint/2010/main" val="88521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57a661ec26ffe36b53af4d0ef2b99f47d51"/>
</p:tagLst>
</file>

<file path=ppt/tags/tag2.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文本框 10"/>
</p:tagLst>
</file>

<file path=ppt/tags/tag3.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Straight Connector 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415</Words>
  <Application>Microsoft Office PowerPoint</Application>
  <PresentationFormat>全屏显示(16:9)</PresentationFormat>
  <Paragraphs>143</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Raleway</vt:lpstr>
      <vt:lpstr>等线</vt:lpstr>
      <vt:lpstr>宋体</vt:lpstr>
      <vt:lpstr>Microsoft YaHei</vt:lpstr>
      <vt:lpstr>Microsoft YaHei</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hasee</cp:lastModifiedBy>
  <cp:revision>68</cp:revision>
  <dcterms:created xsi:type="dcterms:W3CDTF">2015-08-29T03:10:12Z</dcterms:created>
  <dcterms:modified xsi:type="dcterms:W3CDTF">2019-03-06T06:08:08Z</dcterms:modified>
</cp:coreProperties>
</file>