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90" r:id="rId2"/>
    <p:sldId id="318" r:id="rId3"/>
    <p:sldId id="319" r:id="rId4"/>
    <p:sldId id="320" r:id="rId5"/>
    <p:sldId id="321" r:id="rId6"/>
    <p:sldId id="322" r:id="rId7"/>
    <p:sldId id="323" r:id="rId8"/>
    <p:sldId id="324" r:id="rId9"/>
    <p:sldId id="325" r:id="rId10"/>
    <p:sldId id="328" r:id="rId11"/>
    <p:sldId id="329" r:id="rId12"/>
    <p:sldId id="330" r:id="rId13"/>
    <p:sldId id="331" r:id="rId14"/>
    <p:sldId id="332" r:id="rId15"/>
    <p:sldId id="333" r:id="rId16"/>
    <p:sldId id="334" r:id="rId17"/>
    <p:sldId id="335" r:id="rId18"/>
    <p:sldId id="327" r:id="rId19"/>
    <p:sldId id="336" r:id="rId20"/>
    <p:sldId id="293" r:id="rId21"/>
  </p:sldIdLst>
  <p:sldSz cx="9144000" cy="5143500" type="screen16x9"/>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9E"/>
    <a:srgbClr val="292D6C"/>
    <a:srgbClr val="252961"/>
    <a:srgbClr val="F1900F"/>
    <a:srgbClr val="F29B26"/>
    <a:srgbClr val="785448"/>
    <a:srgbClr val="BD392F"/>
    <a:srgbClr val="445368"/>
    <a:srgbClr val="52657E"/>
    <a:srgbClr val="0053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43" d="100"/>
          <a:sy n="143" d="100"/>
        </p:scale>
        <p:origin x="234" y="126"/>
      </p:cViewPr>
      <p:guideLst>
        <p:guide orient="horz" pos="1620"/>
        <p:guide pos="2880"/>
      </p:guideLst>
    </p:cSldViewPr>
  </p:slideViewPr>
  <p:notesTextViewPr>
    <p:cViewPr>
      <p:scale>
        <a:sx n="1" d="1"/>
        <a:sy n="1" d="1"/>
      </p:scale>
      <p:origin x="0" y="0"/>
    </p:cViewPr>
  </p:notesTextViewPr>
  <p:sorterViewPr>
    <p:cViewPr>
      <p:scale>
        <a:sx n="180" d="100"/>
        <a:sy n="180" d="100"/>
      </p:scale>
      <p:origin x="0" y="0"/>
    </p:cViewPr>
  </p:sorterViewPr>
  <p:notesViewPr>
    <p:cSldViewPr>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943265B-8A7A-447C-8DD2-E3E332ED77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5E7024C-FC4F-420E-82A7-1477D70D86C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EFE4F1-8343-48CF-9B9C-52B67EABA729}" type="datetimeFigureOut">
              <a:rPr lang="zh-CN" altLang="en-US" smtClean="0"/>
              <a:t>2019/3/22</a:t>
            </a:fld>
            <a:endParaRPr lang="zh-CN" altLang="en-US"/>
          </a:p>
        </p:txBody>
      </p:sp>
      <p:sp>
        <p:nvSpPr>
          <p:cNvPr id="4" name="页脚占位符 3">
            <a:extLst>
              <a:ext uri="{FF2B5EF4-FFF2-40B4-BE49-F238E27FC236}">
                <a16:creationId xmlns:a16="http://schemas.microsoft.com/office/drawing/2014/main" id="{452711B7-3B07-4D98-96AC-82D0822C53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9E3D2DC5-532C-4608-AEAA-F394CB219A8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AA629E-9724-4938-B095-5F38E6E9218A}" type="slidenum">
              <a:rPr lang="zh-CN" altLang="en-US" smtClean="0"/>
              <a:t>‹#›</a:t>
            </a:fld>
            <a:endParaRPr lang="zh-CN" altLang="en-US"/>
          </a:p>
        </p:txBody>
      </p:sp>
    </p:spTree>
    <p:extLst>
      <p:ext uri="{BB962C8B-B14F-4D97-AF65-F5344CB8AC3E}">
        <p14:creationId xmlns:p14="http://schemas.microsoft.com/office/powerpoint/2010/main" val="35937345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E3BB64-82C3-40D5-AC60-7A00C8971EC4}" type="datetimeFigureOut">
              <a:rPr lang="zh-CN" altLang="en-US" smtClean="0"/>
              <a:t>2019/3/22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E8197B-F8C1-44B9-B4D6-4F6A82D8791E}" type="slidenum">
              <a:rPr lang="zh-CN" altLang="en-US" smtClean="0"/>
              <a:t>‹#›</a:t>
            </a:fld>
            <a:endParaRPr lang="zh-CN" altLang="en-US"/>
          </a:p>
        </p:txBody>
      </p:sp>
    </p:spTree>
    <p:extLst>
      <p:ext uri="{BB962C8B-B14F-4D97-AF65-F5344CB8AC3E}">
        <p14:creationId xmlns:p14="http://schemas.microsoft.com/office/powerpoint/2010/main" val="135371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1</a:t>
            </a:fld>
            <a:endParaRPr lang="zh-CN" altLang="en-US"/>
          </a:p>
        </p:txBody>
      </p:sp>
    </p:spTree>
    <p:extLst>
      <p:ext uri="{BB962C8B-B14F-4D97-AF65-F5344CB8AC3E}">
        <p14:creationId xmlns:p14="http://schemas.microsoft.com/office/powerpoint/2010/main" val="2555489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t>18</a:t>
            </a:fld>
            <a:endParaRPr lang="zh-CN" altLang="en-US"/>
          </a:p>
        </p:txBody>
      </p:sp>
    </p:spTree>
    <p:extLst>
      <p:ext uri="{BB962C8B-B14F-4D97-AF65-F5344CB8AC3E}">
        <p14:creationId xmlns:p14="http://schemas.microsoft.com/office/powerpoint/2010/main" val="3551692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t>19</a:t>
            </a:fld>
            <a:endParaRPr lang="zh-CN" altLang="en-US"/>
          </a:p>
        </p:txBody>
      </p:sp>
    </p:spTree>
    <p:extLst>
      <p:ext uri="{BB962C8B-B14F-4D97-AF65-F5344CB8AC3E}">
        <p14:creationId xmlns:p14="http://schemas.microsoft.com/office/powerpoint/2010/main" val="359966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20</a:t>
            </a:fld>
            <a:endParaRPr lang="zh-CN" altLang="en-US"/>
          </a:p>
        </p:txBody>
      </p:sp>
    </p:spTree>
    <p:extLst>
      <p:ext uri="{BB962C8B-B14F-4D97-AF65-F5344CB8AC3E}">
        <p14:creationId xmlns:p14="http://schemas.microsoft.com/office/powerpoint/2010/main" val="129869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t>2</a:t>
            </a:fld>
            <a:endParaRPr lang="zh-CN" altLang="en-US"/>
          </a:p>
        </p:txBody>
      </p:sp>
    </p:spTree>
    <p:extLst>
      <p:ext uri="{BB962C8B-B14F-4D97-AF65-F5344CB8AC3E}">
        <p14:creationId xmlns:p14="http://schemas.microsoft.com/office/powerpoint/2010/main" val="844673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t>3</a:t>
            </a:fld>
            <a:endParaRPr lang="zh-CN" altLang="en-US"/>
          </a:p>
        </p:txBody>
      </p:sp>
    </p:spTree>
    <p:extLst>
      <p:ext uri="{BB962C8B-B14F-4D97-AF65-F5344CB8AC3E}">
        <p14:creationId xmlns:p14="http://schemas.microsoft.com/office/powerpoint/2010/main" val="1446882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t>4</a:t>
            </a:fld>
            <a:endParaRPr lang="zh-CN" altLang="en-US"/>
          </a:p>
        </p:txBody>
      </p:sp>
    </p:spTree>
    <p:extLst>
      <p:ext uri="{BB962C8B-B14F-4D97-AF65-F5344CB8AC3E}">
        <p14:creationId xmlns:p14="http://schemas.microsoft.com/office/powerpoint/2010/main" val="3799723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t>5</a:t>
            </a:fld>
            <a:endParaRPr lang="zh-CN" altLang="en-US"/>
          </a:p>
        </p:txBody>
      </p:sp>
    </p:spTree>
    <p:extLst>
      <p:ext uri="{BB962C8B-B14F-4D97-AF65-F5344CB8AC3E}">
        <p14:creationId xmlns:p14="http://schemas.microsoft.com/office/powerpoint/2010/main" val="667268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t>6</a:t>
            </a:fld>
            <a:endParaRPr lang="zh-CN" altLang="en-US"/>
          </a:p>
        </p:txBody>
      </p:sp>
    </p:spTree>
    <p:extLst>
      <p:ext uri="{BB962C8B-B14F-4D97-AF65-F5344CB8AC3E}">
        <p14:creationId xmlns:p14="http://schemas.microsoft.com/office/powerpoint/2010/main" val="2351318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t>7</a:t>
            </a:fld>
            <a:endParaRPr lang="zh-CN" altLang="en-US"/>
          </a:p>
        </p:txBody>
      </p:sp>
    </p:spTree>
    <p:extLst>
      <p:ext uri="{BB962C8B-B14F-4D97-AF65-F5344CB8AC3E}">
        <p14:creationId xmlns:p14="http://schemas.microsoft.com/office/powerpoint/2010/main" val="2815671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t>8</a:t>
            </a:fld>
            <a:endParaRPr lang="zh-CN" altLang="en-US"/>
          </a:p>
        </p:txBody>
      </p:sp>
    </p:spTree>
    <p:extLst>
      <p:ext uri="{BB962C8B-B14F-4D97-AF65-F5344CB8AC3E}">
        <p14:creationId xmlns:p14="http://schemas.microsoft.com/office/powerpoint/2010/main" val="1305770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t>9</a:t>
            </a:fld>
            <a:endParaRPr lang="zh-CN" altLang="en-US"/>
          </a:p>
        </p:txBody>
      </p:sp>
    </p:spTree>
    <p:extLst>
      <p:ext uri="{BB962C8B-B14F-4D97-AF65-F5344CB8AC3E}">
        <p14:creationId xmlns:p14="http://schemas.microsoft.com/office/powerpoint/2010/main" val="2431466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77C4908-FE0A-43F2-B8DA-9F7993525651}" type="slidenum">
              <a:rPr lang="zh-CN" altLang="en-US" smtClean="0"/>
              <a:t>‹#›</a:t>
            </a:fld>
            <a:endParaRPr lang="zh-CN" altLang="en-US"/>
          </a:p>
        </p:txBody>
      </p:sp>
    </p:spTree>
    <p:extLst>
      <p:ext uri="{BB962C8B-B14F-4D97-AF65-F5344CB8AC3E}">
        <p14:creationId xmlns:p14="http://schemas.microsoft.com/office/powerpoint/2010/main" val="2596270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77C4908-FE0A-43F2-B8DA-9F7993525651}" type="slidenum">
              <a:rPr lang="zh-CN" altLang="en-US" smtClean="0"/>
              <a:t>‹#›</a:t>
            </a:fld>
            <a:endParaRPr lang="zh-CN" altLang="en-US"/>
          </a:p>
        </p:txBody>
      </p:sp>
    </p:spTree>
    <p:extLst>
      <p:ext uri="{BB962C8B-B14F-4D97-AF65-F5344CB8AC3E}">
        <p14:creationId xmlns:p14="http://schemas.microsoft.com/office/powerpoint/2010/main" val="687837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77C4908-FE0A-43F2-B8DA-9F7993525651}" type="slidenum">
              <a:rPr lang="zh-CN" altLang="en-US" smtClean="0"/>
              <a:t>‹#›</a:t>
            </a:fld>
            <a:endParaRPr lang="zh-CN" altLang="en-US"/>
          </a:p>
        </p:txBody>
      </p:sp>
    </p:spTree>
    <p:extLst>
      <p:ext uri="{BB962C8B-B14F-4D97-AF65-F5344CB8AC3E}">
        <p14:creationId xmlns:p14="http://schemas.microsoft.com/office/powerpoint/2010/main" val="2568735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85775" y="193834"/>
            <a:ext cx="7886700" cy="994172"/>
          </a:xfrm>
        </p:spPr>
        <p:txBody>
          <a:bodyPr>
            <a:normAutofit/>
          </a:bodyPr>
          <a:lstStyle>
            <a:lvl1pPr>
              <a:defRPr sz="1800" b="1" i="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sz="half" idx="1"/>
          </p:nvPr>
        </p:nvSpPr>
        <p:spPr>
          <a:xfrm>
            <a:off x="485775" y="1369219"/>
            <a:ext cx="3886200" cy="3263504"/>
          </a:xfrm>
        </p:spPr>
        <p:txBody>
          <a:bodyPr>
            <a:normAutofit/>
          </a:bodyPr>
          <a:lstStyle>
            <a:lvl1pPr>
              <a:lnSpc>
                <a:spcPct val="150000"/>
              </a:lnSpc>
              <a:defRPr sz="1500">
                <a:solidFill>
                  <a:schemeClr val="tx1">
                    <a:lumMod val="75000"/>
                    <a:lumOff val="25000"/>
                  </a:schemeClr>
                </a:solidFill>
              </a:defRPr>
            </a:lvl1pPr>
            <a:lvl2pPr>
              <a:lnSpc>
                <a:spcPct val="150000"/>
              </a:lnSpc>
              <a:defRPr sz="1350">
                <a:solidFill>
                  <a:schemeClr val="tx1">
                    <a:lumMod val="75000"/>
                    <a:lumOff val="25000"/>
                  </a:schemeClr>
                </a:solidFill>
              </a:defRPr>
            </a:lvl2pPr>
            <a:lvl3pPr>
              <a:lnSpc>
                <a:spcPct val="150000"/>
              </a:lnSpc>
              <a:defRPr sz="1200">
                <a:solidFill>
                  <a:schemeClr val="tx1">
                    <a:lumMod val="75000"/>
                    <a:lumOff val="25000"/>
                  </a:schemeClr>
                </a:solidFill>
              </a:defRPr>
            </a:lvl3pPr>
            <a:lvl4pPr>
              <a:lnSpc>
                <a:spcPct val="150000"/>
              </a:lnSpc>
              <a:defRPr sz="1200">
                <a:solidFill>
                  <a:schemeClr val="tx1">
                    <a:lumMod val="75000"/>
                    <a:lumOff val="25000"/>
                  </a:schemeClr>
                </a:solidFill>
              </a:defRPr>
            </a:lvl4pPr>
            <a:lvl5pPr>
              <a:lnSpc>
                <a:spcPct val="150000"/>
              </a:lnSpc>
              <a:defRPr sz="12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486275" y="1369219"/>
            <a:ext cx="3886200" cy="3263504"/>
          </a:xfrm>
        </p:spPr>
        <p:txBody>
          <a:bodyPr>
            <a:normAutofit/>
          </a:bodyPr>
          <a:lstStyle>
            <a:lvl1pPr>
              <a:lnSpc>
                <a:spcPct val="150000"/>
              </a:lnSpc>
              <a:defRPr sz="1500">
                <a:solidFill>
                  <a:schemeClr val="tx1">
                    <a:lumMod val="75000"/>
                    <a:lumOff val="25000"/>
                  </a:schemeClr>
                </a:solidFill>
              </a:defRPr>
            </a:lvl1pPr>
            <a:lvl2pPr>
              <a:lnSpc>
                <a:spcPct val="150000"/>
              </a:lnSpc>
              <a:defRPr sz="1350">
                <a:solidFill>
                  <a:schemeClr val="tx1">
                    <a:lumMod val="75000"/>
                    <a:lumOff val="25000"/>
                  </a:schemeClr>
                </a:solidFill>
              </a:defRPr>
            </a:lvl2pPr>
            <a:lvl3pPr>
              <a:lnSpc>
                <a:spcPct val="150000"/>
              </a:lnSpc>
              <a:defRPr sz="1200">
                <a:solidFill>
                  <a:schemeClr val="tx1">
                    <a:lumMod val="75000"/>
                    <a:lumOff val="25000"/>
                  </a:schemeClr>
                </a:solidFill>
              </a:defRPr>
            </a:lvl3pPr>
            <a:lvl4pPr>
              <a:lnSpc>
                <a:spcPct val="150000"/>
              </a:lnSpc>
              <a:defRPr sz="1200">
                <a:solidFill>
                  <a:schemeClr val="tx1">
                    <a:lumMod val="75000"/>
                    <a:lumOff val="25000"/>
                  </a:schemeClr>
                </a:solidFill>
              </a:defRPr>
            </a:lvl4pPr>
            <a:lvl5pPr>
              <a:lnSpc>
                <a:spcPct val="150000"/>
              </a:lnSpc>
              <a:defRPr sz="12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2019/3/22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4253573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77C4908-FE0A-43F2-B8DA-9F7993525651}" type="slidenum">
              <a:rPr lang="zh-CN" altLang="en-US" smtClean="0"/>
              <a:t>‹#›</a:t>
            </a:fld>
            <a:endParaRPr lang="zh-CN" altLang="en-US"/>
          </a:p>
        </p:txBody>
      </p:sp>
    </p:spTree>
    <p:extLst>
      <p:ext uri="{BB962C8B-B14F-4D97-AF65-F5344CB8AC3E}">
        <p14:creationId xmlns:p14="http://schemas.microsoft.com/office/powerpoint/2010/main" val="41393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77C4908-FE0A-43F2-B8DA-9F7993525651}" type="slidenum">
              <a:rPr lang="zh-CN" altLang="en-US" smtClean="0"/>
              <a:t>‹#›</a:t>
            </a:fld>
            <a:endParaRPr lang="zh-CN" altLang="en-US"/>
          </a:p>
        </p:txBody>
      </p:sp>
    </p:spTree>
    <p:extLst>
      <p:ext uri="{BB962C8B-B14F-4D97-AF65-F5344CB8AC3E}">
        <p14:creationId xmlns:p14="http://schemas.microsoft.com/office/powerpoint/2010/main" val="3494913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877C4908-FE0A-43F2-B8DA-9F7993525651}" type="slidenum">
              <a:rPr lang="zh-CN" altLang="en-US" smtClean="0"/>
              <a:t>‹#›</a:t>
            </a:fld>
            <a:endParaRPr lang="zh-CN" altLang="en-US"/>
          </a:p>
        </p:txBody>
      </p:sp>
    </p:spTree>
    <p:extLst>
      <p:ext uri="{BB962C8B-B14F-4D97-AF65-F5344CB8AC3E}">
        <p14:creationId xmlns:p14="http://schemas.microsoft.com/office/powerpoint/2010/main" val="2724231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日期占位符 6"/>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p:txBody>
          <a:bodyPr/>
          <a:lstStyle/>
          <a:p>
            <a:fld id="{877C4908-FE0A-43F2-B8DA-9F7993525651}" type="slidenum">
              <a:rPr lang="zh-CN" altLang="en-US" smtClean="0"/>
              <a:t>‹#›</a:t>
            </a:fld>
            <a:endParaRPr lang="zh-CN" altLang="en-US"/>
          </a:p>
        </p:txBody>
      </p:sp>
    </p:spTree>
    <p:extLst>
      <p:ext uri="{BB962C8B-B14F-4D97-AF65-F5344CB8AC3E}">
        <p14:creationId xmlns:p14="http://schemas.microsoft.com/office/powerpoint/2010/main" val="3367309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p:txBody>
          <a:bodyPr/>
          <a:lstStyle/>
          <a:p>
            <a:fld id="{877C4908-FE0A-43F2-B8DA-9F7993525651}" type="slidenum">
              <a:rPr lang="zh-CN" altLang="en-US" smtClean="0"/>
              <a:t>‹#›</a:t>
            </a:fld>
            <a:endParaRPr lang="zh-CN" altLang="en-US"/>
          </a:p>
        </p:txBody>
      </p:sp>
    </p:spTree>
    <p:extLst>
      <p:ext uri="{BB962C8B-B14F-4D97-AF65-F5344CB8AC3E}">
        <p14:creationId xmlns:p14="http://schemas.microsoft.com/office/powerpoint/2010/main" val="2035653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p:txBody>
          <a:bodyPr/>
          <a:lstStyle/>
          <a:p>
            <a:fld id="{877C4908-FE0A-43F2-B8DA-9F7993525651}" type="slidenum">
              <a:rPr lang="zh-CN" altLang="en-US" smtClean="0"/>
              <a:t>‹#›</a:t>
            </a:fld>
            <a:endParaRPr lang="zh-CN" altLang="en-US"/>
          </a:p>
        </p:txBody>
      </p:sp>
    </p:spTree>
    <p:extLst>
      <p:ext uri="{BB962C8B-B14F-4D97-AF65-F5344CB8AC3E}">
        <p14:creationId xmlns:p14="http://schemas.microsoft.com/office/powerpoint/2010/main" val="764038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877C4908-FE0A-43F2-B8DA-9F7993525651}" type="slidenum">
              <a:rPr lang="zh-CN" altLang="en-US" smtClean="0"/>
              <a:t>‹#›</a:t>
            </a:fld>
            <a:endParaRPr lang="zh-CN" altLang="en-US"/>
          </a:p>
        </p:txBody>
      </p:sp>
    </p:spTree>
    <p:extLst>
      <p:ext uri="{BB962C8B-B14F-4D97-AF65-F5344CB8AC3E}">
        <p14:creationId xmlns:p14="http://schemas.microsoft.com/office/powerpoint/2010/main" val="2906984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877C4908-FE0A-43F2-B8DA-9F7993525651}" type="slidenum">
              <a:rPr lang="zh-CN" altLang="en-US" smtClean="0"/>
              <a:t>‹#›</a:t>
            </a:fld>
            <a:endParaRPr lang="zh-CN" altLang="en-US"/>
          </a:p>
        </p:txBody>
      </p:sp>
    </p:spTree>
    <p:extLst>
      <p:ext uri="{BB962C8B-B14F-4D97-AF65-F5344CB8AC3E}">
        <p14:creationId xmlns:p14="http://schemas.microsoft.com/office/powerpoint/2010/main" val="414933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4"/>
          </p:nvPr>
        </p:nvSpPr>
        <p:spPr>
          <a:xfrm>
            <a:off x="4355976" y="4862059"/>
            <a:ext cx="404100" cy="273844"/>
          </a:xfrm>
          <a:prstGeom prst="rect">
            <a:avLst/>
          </a:prstGeom>
        </p:spPr>
        <p:txBody>
          <a:bodyPr vert="horz" lIns="91440" tIns="45720" rIns="91440" bIns="45720" rtlCol="0" anchor="ctr"/>
          <a:lstStyle>
            <a:lvl1pPr algn="ctr">
              <a:defRPr sz="1050">
                <a:solidFill>
                  <a:srgbClr val="252961"/>
                </a:solidFill>
              </a:defRPr>
            </a:lvl1pPr>
          </a:lstStyle>
          <a:p>
            <a:fld id="{877C4908-FE0A-43F2-B8DA-9F7993525651}" type="slidenum">
              <a:rPr lang="zh-CN" altLang="en-US" smtClean="0"/>
              <a:pPr/>
              <a:t>‹#›</a:t>
            </a:fld>
            <a:endParaRPr lang="zh-CN" altLang="en-US"/>
          </a:p>
        </p:txBody>
      </p:sp>
      <p:sp>
        <p:nvSpPr>
          <p:cNvPr id="7" name="等腰三角形 6"/>
          <p:cNvSpPr/>
          <p:nvPr/>
        </p:nvSpPr>
        <p:spPr>
          <a:xfrm rot="5400000">
            <a:off x="4680780" y="4949331"/>
            <a:ext cx="115188" cy="99300"/>
          </a:xfrm>
          <a:prstGeom prst="triangle">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16200000" flipH="1">
            <a:off x="4276024" y="4949332"/>
            <a:ext cx="115188" cy="99300"/>
          </a:xfrm>
          <a:prstGeom prst="triangle">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51951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83" name="图片 82"/>
          <p:cNvPicPr>
            <a:picLocks noChangeAspect="1"/>
          </p:cNvPicPr>
          <p:nvPr/>
        </p:nvPicPr>
        <p:blipFill rotWithShape="1">
          <a:blip r:embed="rId4" cstate="print">
            <a:extLst>
              <a:ext uri="{28A0092B-C50C-407E-A947-70E740481C1C}">
                <a14:useLocalDpi xmlns:a14="http://schemas.microsoft.com/office/drawing/2010/main" val="0"/>
              </a:ext>
            </a:extLst>
          </a:blip>
          <a:srcRect t="5225" b="5471"/>
          <a:stretch/>
        </p:blipFill>
        <p:spPr>
          <a:xfrm>
            <a:off x="857" y="0"/>
            <a:ext cx="9144000" cy="3049427"/>
          </a:xfrm>
          <a:prstGeom prst="rect">
            <a:avLst/>
          </a:prstGeom>
        </p:spPr>
      </p:pic>
      <p:sp>
        <p:nvSpPr>
          <p:cNvPr id="84" name="椭圆 83"/>
          <p:cNvSpPr/>
          <p:nvPr/>
        </p:nvSpPr>
        <p:spPr>
          <a:xfrm>
            <a:off x="5885521" y="267494"/>
            <a:ext cx="609600" cy="609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dirty="0">
                <a:solidFill>
                  <a:srgbClr val="0062AC"/>
                </a:solidFill>
              </a:rPr>
              <a:t>+</a:t>
            </a:r>
            <a:endParaRPr lang="zh-CN" altLang="en-US" sz="7200" dirty="0">
              <a:solidFill>
                <a:srgbClr val="0062AC"/>
              </a:solidFill>
            </a:endParaRPr>
          </a:p>
        </p:txBody>
      </p:sp>
      <p:sp>
        <p:nvSpPr>
          <p:cNvPr id="85" name="矩形 84"/>
          <p:cNvSpPr/>
          <p:nvPr/>
        </p:nvSpPr>
        <p:spPr>
          <a:xfrm>
            <a:off x="3307573" y="3633859"/>
            <a:ext cx="2402837" cy="584775"/>
          </a:xfrm>
          <a:prstGeom prst="rect">
            <a:avLst/>
          </a:prstGeom>
        </p:spPr>
        <p:txBody>
          <a:bodyPr wrap="none">
            <a:spAutoFit/>
          </a:bodyPr>
          <a:lstStyle/>
          <a:p>
            <a:pPr algn="ctr"/>
            <a:r>
              <a:rPr lang="en-US" altLang="zh-CN" sz="3200" b="1" dirty="0" smtClean="0">
                <a:solidFill>
                  <a:schemeClr val="tx1">
                    <a:lumMod val="75000"/>
                    <a:lumOff val="25000"/>
                  </a:schemeClr>
                </a:solidFill>
                <a:latin typeface="微软雅黑" pitchFamily="34" charset="-122"/>
                <a:ea typeface="微软雅黑" pitchFamily="34" charset="-122"/>
              </a:rPr>
              <a:t>ADC</a:t>
            </a:r>
            <a:r>
              <a:rPr lang="zh-CN" altLang="en-US" sz="3200" b="1" dirty="0" smtClean="0">
                <a:solidFill>
                  <a:schemeClr val="tx1">
                    <a:lumMod val="75000"/>
                    <a:lumOff val="25000"/>
                  </a:schemeClr>
                </a:solidFill>
                <a:latin typeface="微软雅黑" pitchFamily="34" charset="-122"/>
                <a:ea typeface="微软雅黑" pitchFamily="34" charset="-122"/>
              </a:rPr>
              <a:t>与</a:t>
            </a:r>
            <a:r>
              <a:rPr lang="en-US" altLang="zh-CN" sz="3200" b="1" dirty="0" smtClean="0">
                <a:solidFill>
                  <a:schemeClr val="tx1">
                    <a:lumMod val="75000"/>
                    <a:lumOff val="25000"/>
                  </a:schemeClr>
                </a:solidFill>
                <a:latin typeface="微软雅黑" pitchFamily="34" charset="-122"/>
                <a:ea typeface="微软雅黑" pitchFamily="34" charset="-122"/>
              </a:rPr>
              <a:t>DAC</a:t>
            </a:r>
            <a:endParaRPr lang="zh-CN" altLang="en-US" sz="3200" b="1" dirty="0">
              <a:solidFill>
                <a:schemeClr val="tx1">
                  <a:lumMod val="75000"/>
                  <a:lumOff val="25000"/>
                </a:schemeClr>
              </a:solidFill>
              <a:latin typeface="微软雅黑" pitchFamily="34" charset="-122"/>
              <a:ea typeface="微软雅黑" pitchFamily="34" charset="-122"/>
            </a:endParaRPr>
          </a:p>
        </p:txBody>
      </p:sp>
      <p:sp>
        <p:nvSpPr>
          <p:cNvPr id="86" name="矩形 85"/>
          <p:cNvSpPr/>
          <p:nvPr/>
        </p:nvSpPr>
        <p:spPr>
          <a:xfrm>
            <a:off x="2098590" y="4454991"/>
            <a:ext cx="4948534" cy="276999"/>
          </a:xfrm>
          <a:prstGeom prst="rect">
            <a:avLst/>
          </a:prstGeom>
        </p:spPr>
        <p:txBody>
          <a:bodyPr wrap="square">
            <a:spAutoFit/>
          </a:bodyPr>
          <a:lstStyle/>
          <a:p>
            <a:pPr algn="ctr"/>
            <a:r>
              <a:rPr lang="en-US" altLang="zh-CN" sz="1200" dirty="0">
                <a:solidFill>
                  <a:schemeClr val="bg1">
                    <a:lumMod val="50000"/>
                  </a:schemeClr>
                </a:solidFill>
              </a:rPr>
              <a:t>Python base program</a:t>
            </a:r>
            <a:endParaRPr lang="zh-CN" altLang="en-US" sz="1200" dirty="0">
              <a:solidFill>
                <a:schemeClr val="bg1">
                  <a:lumMod val="50000"/>
                </a:schemeClr>
              </a:solidFill>
            </a:endParaRPr>
          </a:p>
        </p:txBody>
      </p:sp>
      <p:sp>
        <p:nvSpPr>
          <p:cNvPr id="92" name="圆角矩形 91"/>
          <p:cNvSpPr/>
          <p:nvPr/>
        </p:nvSpPr>
        <p:spPr>
          <a:xfrm>
            <a:off x="3163881" y="3178221"/>
            <a:ext cx="2816237" cy="219282"/>
          </a:xfrm>
          <a:prstGeom prst="roundRect">
            <a:avLst>
              <a:gd name="adj" fmla="val 50000"/>
            </a:avLst>
          </a:prstGeom>
          <a:solidFill>
            <a:srgbClr val="0062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bg1"/>
                </a:solidFill>
                <a:latin typeface="微软雅黑" pitchFamily="34" charset="-122"/>
                <a:ea typeface="微软雅黑" pitchFamily="34" charset="-122"/>
              </a:rPr>
              <a:t>牛爱科技</a:t>
            </a:r>
          </a:p>
        </p:txBody>
      </p:sp>
    </p:spTree>
    <p:extLst>
      <p:ext uri="{BB962C8B-B14F-4D97-AF65-F5344CB8AC3E}">
        <p14:creationId xmlns:p14="http://schemas.microsoft.com/office/powerpoint/2010/main" val="34643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barn(inVertical)">
                                      <p:cBhvr>
                                        <p:cTn id="7" dur="500"/>
                                        <p:tgtEl>
                                          <p:spTgt spid="9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85"/>
                                        </p:tgtEl>
                                        <p:attrNameLst>
                                          <p:attrName>style.visibility</p:attrName>
                                        </p:attrNameLst>
                                      </p:cBhvr>
                                      <p:to>
                                        <p:strVal val="visible"/>
                                      </p:to>
                                    </p:set>
                                    <p:animEffect transition="in" filter="barn(inVertical)">
                                      <p:cBhvr>
                                        <p:cTn id="11" dur="500"/>
                                        <p:tgtEl>
                                          <p:spTgt spid="85"/>
                                        </p:tgtEl>
                                      </p:cBhvr>
                                    </p:animEffect>
                                  </p:childTnLst>
                                </p:cTn>
                              </p:par>
                            </p:childTnLst>
                          </p:cTn>
                        </p:par>
                        <p:par>
                          <p:cTn id="12" fill="hold">
                            <p:stCondLst>
                              <p:cond delay="10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86"/>
                                        </p:tgtEl>
                                        <p:attrNameLst>
                                          <p:attrName>style.visibility</p:attrName>
                                        </p:attrNameLst>
                                      </p:cBhvr>
                                      <p:to>
                                        <p:strVal val="visible"/>
                                      </p:to>
                                    </p:set>
                                    <p:anim calcmode="lin" valueType="num">
                                      <p:cBhvr>
                                        <p:cTn id="15" dur="500" fill="hold"/>
                                        <p:tgtEl>
                                          <p:spTgt spid="8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86"/>
                                        </p:tgtEl>
                                        <p:attrNameLst>
                                          <p:attrName>ppt_y</p:attrName>
                                        </p:attrNameLst>
                                      </p:cBhvr>
                                      <p:tavLst>
                                        <p:tav tm="0">
                                          <p:val>
                                            <p:strVal val="#ppt_y"/>
                                          </p:val>
                                        </p:tav>
                                        <p:tav tm="100000">
                                          <p:val>
                                            <p:strVal val="#ppt_y"/>
                                          </p:val>
                                        </p:tav>
                                      </p:tavLst>
                                    </p:anim>
                                    <p:anim calcmode="lin" valueType="num">
                                      <p:cBhvr>
                                        <p:cTn id="17" dur="500" fill="hold"/>
                                        <p:tgtEl>
                                          <p:spTgt spid="8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8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6" grpId="0"/>
      <p:bldP spid="9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F19902-1E14-4B63-9C11-C9CAE5134C7F}"/>
              </a:ext>
            </a:extLst>
          </p:cNvPr>
          <p:cNvSpPr>
            <a:spLocks noGrp="1"/>
          </p:cNvSpPr>
          <p:nvPr>
            <p:ph type="title"/>
          </p:nvPr>
        </p:nvSpPr>
        <p:spPr/>
        <p:txBody>
          <a:bodyPr>
            <a:normAutofit/>
          </a:bodyPr>
          <a:lstStyle/>
          <a:p>
            <a:r>
              <a:rPr lang="en-US" altLang="zh-CN" sz="2400" dirty="0"/>
              <a:t>SPI</a:t>
            </a:r>
            <a:r>
              <a:rPr lang="zh-CN" altLang="en-US" sz="2400" dirty="0"/>
              <a:t>总线</a:t>
            </a:r>
          </a:p>
        </p:txBody>
      </p:sp>
      <p:sp>
        <p:nvSpPr>
          <p:cNvPr id="6" name="内容占位符 5">
            <a:extLst>
              <a:ext uri="{FF2B5EF4-FFF2-40B4-BE49-F238E27FC236}">
                <a16:creationId xmlns:a16="http://schemas.microsoft.com/office/drawing/2014/main" id="{0600933D-D4BB-4ADD-BBDE-E36206D67A41}"/>
              </a:ext>
            </a:extLst>
          </p:cNvPr>
          <p:cNvSpPr>
            <a:spLocks noGrp="1"/>
          </p:cNvSpPr>
          <p:nvPr>
            <p:ph sz="half" idx="1"/>
          </p:nvPr>
        </p:nvSpPr>
        <p:spPr>
          <a:xfrm>
            <a:off x="485775" y="1188006"/>
            <a:ext cx="7970328" cy="3263504"/>
          </a:xfrm>
        </p:spPr>
        <p:txBody>
          <a:bodyPr/>
          <a:lstStyle/>
          <a:p>
            <a:r>
              <a:rPr lang="en-US" altLang="zh-CN" dirty="0"/>
              <a:t>SPI</a:t>
            </a:r>
            <a:r>
              <a:rPr lang="zh-CN" altLang="en-US" dirty="0"/>
              <a:t>是串行外设接口（</a:t>
            </a:r>
            <a:r>
              <a:rPr lang="en-US" altLang="zh-CN" dirty="0"/>
              <a:t>Serial Peripheral Interface</a:t>
            </a:r>
            <a:r>
              <a:rPr lang="zh-CN" altLang="en-US" dirty="0"/>
              <a:t>）的缩写。</a:t>
            </a:r>
            <a:r>
              <a:rPr lang="en-US" altLang="zh-CN" dirty="0"/>
              <a:t>SPI</a:t>
            </a:r>
            <a:r>
              <a:rPr lang="zh-CN" altLang="en-US" dirty="0"/>
              <a:t>，是一种高速的，全双工，同步的通信总线</a:t>
            </a:r>
            <a:endParaRPr lang="en-US" altLang="zh-CN" dirty="0"/>
          </a:p>
          <a:p>
            <a:pPr lvl="1"/>
            <a:r>
              <a:rPr lang="en-US" altLang="zh-CN" dirty="0"/>
              <a:t>SDI – </a:t>
            </a:r>
            <a:r>
              <a:rPr lang="en-US" altLang="zh-CN" b="1" dirty="0" err="1"/>
              <a:t>S</a:t>
            </a:r>
            <a:r>
              <a:rPr lang="en-US" altLang="zh-CN" dirty="0" err="1"/>
              <a:t>erial</a:t>
            </a:r>
            <a:r>
              <a:rPr lang="en-US" altLang="zh-CN" b="1" dirty="0" err="1"/>
              <a:t>D</a:t>
            </a:r>
            <a:r>
              <a:rPr lang="en-US" altLang="zh-CN" dirty="0" err="1"/>
              <a:t>ata</a:t>
            </a:r>
            <a:r>
              <a:rPr lang="en-US" altLang="zh-CN" dirty="0"/>
              <a:t> </a:t>
            </a:r>
            <a:r>
              <a:rPr lang="en-US" altLang="zh-CN" b="1" dirty="0"/>
              <a:t>In,</a:t>
            </a:r>
            <a:r>
              <a:rPr lang="zh-CN" altLang="en-US" dirty="0"/>
              <a:t>串行数据输入；</a:t>
            </a:r>
          </a:p>
          <a:p>
            <a:pPr lvl="1"/>
            <a:r>
              <a:rPr lang="en-US" altLang="zh-CN" dirty="0"/>
              <a:t>SDO – </a:t>
            </a:r>
            <a:r>
              <a:rPr lang="en-US" altLang="zh-CN" b="1" dirty="0" err="1"/>
              <a:t>S</a:t>
            </a:r>
            <a:r>
              <a:rPr lang="en-US" altLang="zh-CN" dirty="0" err="1"/>
              <a:t>erial</a:t>
            </a:r>
            <a:r>
              <a:rPr lang="en-US" altLang="zh-CN" b="1" dirty="0" err="1"/>
              <a:t>D</a:t>
            </a:r>
            <a:r>
              <a:rPr lang="en-US" altLang="zh-CN" dirty="0" err="1"/>
              <a:t>ata</a:t>
            </a:r>
            <a:r>
              <a:rPr lang="en-US" altLang="zh-CN" b="1" dirty="0" err="1"/>
              <a:t>O</a:t>
            </a:r>
            <a:r>
              <a:rPr lang="en-US" altLang="zh-CN" dirty="0" err="1"/>
              <a:t>ut</a:t>
            </a:r>
            <a:r>
              <a:rPr lang="en-US" altLang="zh-CN" dirty="0"/>
              <a:t>,</a:t>
            </a:r>
            <a:r>
              <a:rPr lang="zh-CN" altLang="en-US" dirty="0"/>
              <a:t>串行数据输出；</a:t>
            </a:r>
          </a:p>
          <a:p>
            <a:pPr lvl="1"/>
            <a:r>
              <a:rPr lang="en-US" altLang="zh-CN" dirty="0"/>
              <a:t>SCLK – Serial Clock,</a:t>
            </a:r>
            <a:r>
              <a:rPr lang="zh-CN" altLang="en-US" dirty="0"/>
              <a:t>时钟信号，由主设备产生；</a:t>
            </a:r>
          </a:p>
          <a:p>
            <a:pPr lvl="1"/>
            <a:r>
              <a:rPr lang="en-US" altLang="zh-CN" dirty="0"/>
              <a:t>CS – Chip Select,</a:t>
            </a:r>
            <a:r>
              <a:rPr lang="zh-CN" altLang="en-US" dirty="0"/>
              <a:t>从设备使能信号，由主设备控制，不同设备可接不同</a:t>
            </a:r>
            <a:r>
              <a:rPr lang="en-US" altLang="zh-CN" dirty="0"/>
              <a:t>CS</a:t>
            </a:r>
            <a:r>
              <a:rPr lang="zh-CN" altLang="en-US" dirty="0"/>
              <a:t>信号共用其他信号</a:t>
            </a:r>
          </a:p>
          <a:p>
            <a:pPr lvl="1"/>
            <a:endParaRPr lang="zh-CN" altLang="en-US" dirty="0"/>
          </a:p>
        </p:txBody>
      </p:sp>
    </p:spTree>
    <p:extLst>
      <p:ext uri="{BB962C8B-B14F-4D97-AF65-F5344CB8AC3E}">
        <p14:creationId xmlns:p14="http://schemas.microsoft.com/office/powerpoint/2010/main" val="915956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F19902-1E14-4B63-9C11-C9CAE5134C7F}"/>
              </a:ext>
            </a:extLst>
          </p:cNvPr>
          <p:cNvSpPr>
            <a:spLocks noGrp="1"/>
          </p:cNvSpPr>
          <p:nvPr>
            <p:ph type="title"/>
          </p:nvPr>
        </p:nvSpPr>
        <p:spPr/>
        <p:txBody>
          <a:bodyPr>
            <a:normAutofit/>
          </a:bodyPr>
          <a:lstStyle/>
          <a:p>
            <a:r>
              <a:rPr lang="en-US" altLang="zh-CN" sz="2400" dirty="0"/>
              <a:t>SPI</a:t>
            </a:r>
            <a:r>
              <a:rPr lang="zh-CN" altLang="en-US" sz="2400" dirty="0"/>
              <a:t>总线</a:t>
            </a:r>
            <a:r>
              <a:rPr lang="en-US" altLang="zh-CN" sz="2400" dirty="0"/>
              <a:t>-</a:t>
            </a:r>
            <a:r>
              <a:rPr lang="zh-CN" altLang="en-US" sz="2400" dirty="0"/>
              <a:t>接口驱动</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601" y="1611977"/>
            <a:ext cx="3220748" cy="2415561"/>
          </a:xfrm>
          <a:prstGeom prst="rect">
            <a:avLst/>
          </a:prstGeom>
        </p:spPr>
      </p:pic>
      <p:sp>
        <p:nvSpPr>
          <p:cNvPr id="5" name="内容占位符 4"/>
          <p:cNvSpPr>
            <a:spLocks noGrp="1"/>
          </p:cNvSpPr>
          <p:nvPr>
            <p:ph sz="half" idx="1"/>
          </p:nvPr>
        </p:nvSpPr>
        <p:spPr>
          <a:xfrm>
            <a:off x="211841" y="4027539"/>
            <a:ext cx="3886200" cy="342878"/>
          </a:xfrm>
        </p:spPr>
        <p:txBody>
          <a:bodyPr>
            <a:normAutofit fontScale="77500" lnSpcReduction="20000"/>
          </a:bodyPr>
          <a:lstStyle/>
          <a:p>
            <a:pPr marL="0" indent="0" algn="ctr">
              <a:buNone/>
            </a:pPr>
            <a:r>
              <a:rPr lang="zh-CN" altLang="en-US" dirty="0" smtClean="0"/>
              <a:t>对</a:t>
            </a:r>
            <a:r>
              <a:rPr lang="en-US" altLang="zh-CN" dirty="0" smtClean="0"/>
              <a:t>SPI</a:t>
            </a:r>
            <a:r>
              <a:rPr lang="zh-CN" altLang="en-US" dirty="0" smtClean="0"/>
              <a:t>的设定</a:t>
            </a:r>
            <a:endParaRPr lang="zh-CN" altLang="en-US" dirty="0"/>
          </a:p>
        </p:txBody>
      </p:sp>
      <p:sp>
        <p:nvSpPr>
          <p:cNvPr id="3" name="内容占位符 2"/>
          <p:cNvSpPr>
            <a:spLocks noGrp="1"/>
          </p:cNvSpPr>
          <p:nvPr>
            <p:ph sz="half" idx="1"/>
          </p:nvPr>
        </p:nvSpPr>
        <p:spPr>
          <a:xfrm>
            <a:off x="4104109" y="1188006"/>
            <a:ext cx="3886200" cy="3263504"/>
          </a:xfrm>
        </p:spPr>
        <p:txBody>
          <a:bodyPr/>
          <a:lstStyle/>
          <a:p>
            <a:pPr marL="0" indent="0">
              <a:buNone/>
            </a:pPr>
            <a:r>
              <a:rPr lang="en-US" altLang="zh-CN" dirty="0" err="1" smtClean="0"/>
              <a:t>scl</a:t>
            </a:r>
            <a:r>
              <a:rPr lang="zh-CN" altLang="en-US" dirty="0" smtClean="0"/>
              <a:t>为时钟信号，</a:t>
            </a:r>
            <a:r>
              <a:rPr lang="en-US" altLang="zh-CN" dirty="0" err="1" smtClean="0"/>
              <a:t>sda</a:t>
            </a:r>
            <a:r>
              <a:rPr lang="zh-CN" altLang="en-US" dirty="0" smtClean="0"/>
              <a:t>为数据传输</a:t>
            </a:r>
            <a:endParaRPr lang="en-US" altLang="zh-CN" dirty="0" smtClean="0"/>
          </a:p>
          <a:p>
            <a:pPr marL="0" indent="0">
              <a:buNone/>
            </a:pPr>
            <a:r>
              <a:rPr lang="en-US" altLang="zh-CN" dirty="0" err="1" smtClean="0"/>
              <a:t>scl</a:t>
            </a:r>
            <a:r>
              <a:rPr lang="zh-CN" altLang="en-US" dirty="0" smtClean="0"/>
              <a:t>设为低后可以调整</a:t>
            </a:r>
            <a:r>
              <a:rPr lang="en-US" altLang="zh-CN" dirty="0" err="1" smtClean="0"/>
              <a:t>sda</a:t>
            </a:r>
            <a:r>
              <a:rPr lang="zh-CN" altLang="en-US" dirty="0" smtClean="0"/>
              <a:t>的电位高低进行数据传输</a:t>
            </a:r>
            <a:endParaRPr lang="en-US" altLang="zh-CN" dirty="0" smtClean="0"/>
          </a:p>
          <a:p>
            <a:pPr marL="0" indent="0">
              <a:buNone/>
            </a:pPr>
            <a:r>
              <a:rPr lang="zh-CN" altLang="en-US" dirty="0" smtClean="0"/>
              <a:t>将数据和</a:t>
            </a:r>
            <a:r>
              <a:rPr lang="en-US" altLang="zh-CN" dirty="0" smtClean="0"/>
              <a:t>0x01</a:t>
            </a:r>
            <a:r>
              <a:rPr lang="zh-CN" altLang="en-US" dirty="0" smtClean="0"/>
              <a:t>进行与运算，如果为</a:t>
            </a:r>
            <a:r>
              <a:rPr lang="en-US" altLang="zh-CN" dirty="0" smtClean="0"/>
              <a:t>1</a:t>
            </a:r>
            <a:r>
              <a:rPr lang="zh-CN" altLang="en-US" dirty="0" smtClean="0"/>
              <a:t>则将</a:t>
            </a:r>
            <a:r>
              <a:rPr lang="en-US" altLang="zh-CN" dirty="0" err="1" smtClean="0"/>
              <a:t>sda</a:t>
            </a:r>
            <a:r>
              <a:rPr lang="zh-CN" altLang="en-US" dirty="0" smtClean="0"/>
              <a:t>设为高，否则设为低</a:t>
            </a:r>
            <a:endParaRPr lang="en-US" altLang="zh-CN" dirty="0" smtClean="0"/>
          </a:p>
          <a:p>
            <a:pPr marL="0" indent="0">
              <a:buNone/>
            </a:pPr>
            <a:r>
              <a:rPr lang="zh-CN" altLang="en-US" dirty="0" smtClean="0"/>
              <a:t>每次一位，计算完毕后</a:t>
            </a:r>
            <a:r>
              <a:rPr lang="en-US" altLang="zh-CN" dirty="0" err="1" smtClean="0"/>
              <a:t>scl</a:t>
            </a:r>
            <a:r>
              <a:rPr lang="zh-CN" altLang="en-US" dirty="0" smtClean="0"/>
              <a:t>拉高，将数据右移一位</a:t>
            </a:r>
            <a:endParaRPr lang="zh-CN" altLang="en-US" dirty="0"/>
          </a:p>
        </p:txBody>
      </p:sp>
    </p:spTree>
    <p:extLst>
      <p:ext uri="{BB962C8B-B14F-4D97-AF65-F5344CB8AC3E}">
        <p14:creationId xmlns:p14="http://schemas.microsoft.com/office/powerpoint/2010/main" val="386350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F19902-1E14-4B63-9C11-C9CAE5134C7F}"/>
              </a:ext>
            </a:extLst>
          </p:cNvPr>
          <p:cNvSpPr>
            <a:spLocks noGrp="1"/>
          </p:cNvSpPr>
          <p:nvPr>
            <p:ph type="title"/>
          </p:nvPr>
        </p:nvSpPr>
        <p:spPr/>
        <p:txBody>
          <a:bodyPr>
            <a:normAutofit/>
          </a:bodyPr>
          <a:lstStyle/>
          <a:p>
            <a:r>
              <a:rPr lang="zh-CN" altLang="en-US" sz="2400" dirty="0"/>
              <a:t>根据数据手册编写</a:t>
            </a:r>
            <a:r>
              <a:rPr lang="en-US" altLang="zh-CN" sz="2400" dirty="0"/>
              <a:t>AIP1638</a:t>
            </a:r>
            <a:r>
              <a:rPr lang="zh-CN" altLang="en-US" sz="2400" dirty="0"/>
              <a:t>驱动</a:t>
            </a:r>
          </a:p>
        </p:txBody>
      </p:sp>
      <p:pic>
        <p:nvPicPr>
          <p:cNvPr id="3" name="内容占位符 2"/>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098040" y="1188006"/>
            <a:ext cx="4274435" cy="3263504"/>
          </a:xfrm>
        </p:spPr>
      </p:pic>
      <p:sp>
        <p:nvSpPr>
          <p:cNvPr id="8" name="内容占位符 4"/>
          <p:cNvSpPr>
            <a:spLocks noGrp="1"/>
          </p:cNvSpPr>
          <p:nvPr>
            <p:ph sz="half" idx="1"/>
          </p:nvPr>
        </p:nvSpPr>
        <p:spPr>
          <a:xfrm>
            <a:off x="4292158" y="4451510"/>
            <a:ext cx="3886200" cy="342878"/>
          </a:xfrm>
        </p:spPr>
        <p:txBody>
          <a:bodyPr>
            <a:normAutofit fontScale="77500" lnSpcReduction="20000"/>
          </a:bodyPr>
          <a:lstStyle/>
          <a:p>
            <a:pPr marL="0" indent="0" algn="ctr">
              <a:buNone/>
            </a:pPr>
            <a:r>
              <a:rPr lang="zh-CN" altLang="en-US" dirty="0" smtClean="0"/>
              <a:t>对</a:t>
            </a:r>
            <a:r>
              <a:rPr lang="en-US" altLang="zh-CN" dirty="0" smtClean="0"/>
              <a:t>AIP1638</a:t>
            </a:r>
            <a:r>
              <a:rPr lang="zh-CN" altLang="en-US" dirty="0" smtClean="0"/>
              <a:t>的设定</a:t>
            </a:r>
            <a:endParaRPr lang="zh-CN" altLang="en-US" dirty="0"/>
          </a:p>
        </p:txBody>
      </p:sp>
      <p:sp>
        <p:nvSpPr>
          <p:cNvPr id="5" name="内容占位符 4"/>
          <p:cNvSpPr>
            <a:spLocks noGrp="1"/>
          </p:cNvSpPr>
          <p:nvPr>
            <p:ph sz="half" idx="1"/>
          </p:nvPr>
        </p:nvSpPr>
        <p:spPr>
          <a:xfrm>
            <a:off x="161579" y="1188006"/>
            <a:ext cx="3886200" cy="420507"/>
          </a:xfrm>
        </p:spPr>
        <p:txBody>
          <a:bodyPr>
            <a:normAutofit lnSpcReduction="10000"/>
          </a:bodyPr>
          <a:lstStyle/>
          <a:p>
            <a:pPr marL="0" indent="0">
              <a:buNone/>
            </a:pPr>
            <a:r>
              <a:rPr lang="en-US" altLang="zh-CN" dirty="0" smtClean="0"/>
              <a:t>AIP1638</a:t>
            </a:r>
            <a:r>
              <a:rPr lang="zh-CN" altLang="en-US" dirty="0" smtClean="0"/>
              <a:t>有三个引脚用以初始化</a:t>
            </a:r>
            <a:endParaRPr lang="zh-CN" altLang="en-US" dirty="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578" y="1663412"/>
            <a:ext cx="3869909" cy="1104726"/>
          </a:xfrm>
          <a:prstGeom prst="rect">
            <a:avLst/>
          </a:prstGeom>
        </p:spPr>
      </p:pic>
      <p:sp>
        <p:nvSpPr>
          <p:cNvPr id="9" name="内容占位符 4"/>
          <p:cNvSpPr>
            <a:spLocks noGrp="1"/>
          </p:cNvSpPr>
          <p:nvPr>
            <p:ph sz="half" idx="1"/>
          </p:nvPr>
        </p:nvSpPr>
        <p:spPr>
          <a:xfrm>
            <a:off x="145287" y="2867177"/>
            <a:ext cx="3886200" cy="1048118"/>
          </a:xfrm>
        </p:spPr>
        <p:txBody>
          <a:bodyPr>
            <a:normAutofit/>
          </a:bodyPr>
          <a:lstStyle/>
          <a:p>
            <a:pPr marL="0" indent="0">
              <a:buNone/>
            </a:pPr>
            <a:r>
              <a:rPr lang="zh-CN" altLang="en-US" dirty="0" smtClean="0"/>
              <a:t>其中有两个引脚已经在</a:t>
            </a:r>
            <a:r>
              <a:rPr lang="en-US" altLang="zh-CN" dirty="0" smtClean="0"/>
              <a:t>SPI</a:t>
            </a:r>
            <a:r>
              <a:rPr lang="zh-CN" altLang="en-US" dirty="0" smtClean="0"/>
              <a:t>中介绍过，因此在初始化时只需要额外设定</a:t>
            </a:r>
            <a:r>
              <a:rPr lang="en-US" altLang="zh-CN" dirty="0" err="1" smtClean="0"/>
              <a:t>cs</a:t>
            </a:r>
            <a:r>
              <a:rPr lang="zh-CN" altLang="en-US" dirty="0" smtClean="0"/>
              <a:t>引脚即可</a:t>
            </a:r>
            <a:endParaRPr lang="zh-CN" altLang="en-US" dirty="0"/>
          </a:p>
        </p:txBody>
      </p:sp>
    </p:spTree>
    <p:extLst>
      <p:ext uri="{BB962C8B-B14F-4D97-AF65-F5344CB8AC3E}">
        <p14:creationId xmlns:p14="http://schemas.microsoft.com/office/powerpoint/2010/main" val="3214386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F19902-1E14-4B63-9C11-C9CAE5134C7F}"/>
              </a:ext>
            </a:extLst>
          </p:cNvPr>
          <p:cNvSpPr>
            <a:spLocks noGrp="1"/>
          </p:cNvSpPr>
          <p:nvPr>
            <p:ph type="title"/>
          </p:nvPr>
        </p:nvSpPr>
        <p:spPr/>
        <p:txBody>
          <a:bodyPr>
            <a:normAutofit/>
          </a:bodyPr>
          <a:lstStyle/>
          <a:p>
            <a:r>
              <a:rPr lang="zh-CN" altLang="en-US" sz="2400" dirty="0"/>
              <a:t>根据数据手册控制</a:t>
            </a:r>
            <a:r>
              <a:rPr lang="en-US" altLang="zh-CN" sz="2400" dirty="0"/>
              <a:t>AIP1638</a:t>
            </a:r>
            <a:endParaRPr lang="zh-CN" altLang="en-US" sz="2400" dirty="0"/>
          </a:p>
        </p:txBody>
      </p:sp>
      <p:sp>
        <p:nvSpPr>
          <p:cNvPr id="7" name="内容占位符 4"/>
          <p:cNvSpPr>
            <a:spLocks noGrp="1"/>
          </p:cNvSpPr>
          <p:nvPr>
            <p:ph sz="half" idx="1"/>
          </p:nvPr>
        </p:nvSpPr>
        <p:spPr>
          <a:xfrm>
            <a:off x="161579" y="1188006"/>
            <a:ext cx="3886200" cy="420507"/>
          </a:xfrm>
        </p:spPr>
        <p:txBody>
          <a:bodyPr>
            <a:normAutofit lnSpcReduction="10000"/>
          </a:bodyPr>
          <a:lstStyle/>
          <a:p>
            <a:pPr marL="0" indent="0">
              <a:buNone/>
            </a:pPr>
            <a:r>
              <a:rPr lang="zh-CN" altLang="en-US" dirty="0" smtClean="0"/>
              <a:t>控制</a:t>
            </a:r>
            <a:r>
              <a:rPr lang="en-US" altLang="zh-CN" dirty="0" smtClean="0"/>
              <a:t>8</a:t>
            </a:r>
            <a:r>
              <a:rPr lang="zh-CN" altLang="en-US" dirty="0" smtClean="0"/>
              <a:t>段</a:t>
            </a:r>
            <a:r>
              <a:rPr lang="en-US" altLang="zh-CN" dirty="0" smtClean="0"/>
              <a:t>LED</a:t>
            </a:r>
            <a:r>
              <a:rPr lang="zh-CN" altLang="en-US" dirty="0" smtClean="0"/>
              <a:t>数码管代码如下：</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79" y="1608513"/>
            <a:ext cx="6858000" cy="492919"/>
          </a:xfrm>
          <a:prstGeom prst="rect">
            <a:avLst/>
          </a:prstGeom>
        </p:spPr>
      </p:pic>
      <p:sp>
        <p:nvSpPr>
          <p:cNvPr id="8" name="内容占位符 4"/>
          <p:cNvSpPr>
            <a:spLocks noGrp="1"/>
          </p:cNvSpPr>
          <p:nvPr>
            <p:ph sz="half" idx="1"/>
          </p:nvPr>
        </p:nvSpPr>
        <p:spPr>
          <a:xfrm>
            <a:off x="161579" y="2141805"/>
            <a:ext cx="7058025" cy="420507"/>
          </a:xfrm>
        </p:spPr>
        <p:txBody>
          <a:bodyPr>
            <a:normAutofit lnSpcReduction="10000"/>
          </a:bodyPr>
          <a:lstStyle/>
          <a:p>
            <a:pPr marL="0" indent="0">
              <a:buNone/>
            </a:pPr>
            <a:r>
              <a:rPr lang="zh-CN" altLang="en-US" dirty="0" smtClean="0"/>
              <a:t>第二行：输入为</a:t>
            </a:r>
            <a:r>
              <a:rPr lang="en-US" altLang="zh-CN" dirty="0" smtClean="0"/>
              <a:t>01000000</a:t>
            </a:r>
            <a:r>
              <a:rPr lang="zh-CN" altLang="en-US" dirty="0" smtClean="0"/>
              <a:t>，根据手册内容，设置为写数据到显示寄存器</a:t>
            </a:r>
            <a:endParaRPr lang="zh-CN" altLang="en-US"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579" y="2562312"/>
            <a:ext cx="6790135" cy="2425443"/>
          </a:xfrm>
          <a:prstGeom prst="rect">
            <a:avLst/>
          </a:prstGeom>
        </p:spPr>
      </p:pic>
    </p:spTree>
    <p:extLst>
      <p:ext uri="{BB962C8B-B14F-4D97-AF65-F5344CB8AC3E}">
        <p14:creationId xmlns:p14="http://schemas.microsoft.com/office/powerpoint/2010/main" val="212840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F19902-1E14-4B63-9C11-C9CAE5134C7F}"/>
              </a:ext>
            </a:extLst>
          </p:cNvPr>
          <p:cNvSpPr>
            <a:spLocks noGrp="1"/>
          </p:cNvSpPr>
          <p:nvPr>
            <p:ph type="title"/>
          </p:nvPr>
        </p:nvSpPr>
        <p:spPr/>
        <p:txBody>
          <a:bodyPr>
            <a:normAutofit/>
          </a:bodyPr>
          <a:lstStyle/>
          <a:p>
            <a:r>
              <a:rPr lang="zh-CN" altLang="en-US" sz="2400" dirty="0"/>
              <a:t>根据数据手册控制</a:t>
            </a:r>
            <a:r>
              <a:rPr lang="en-US" altLang="zh-CN" sz="2400" dirty="0"/>
              <a:t>AIP1638</a:t>
            </a:r>
            <a:endParaRPr lang="zh-CN" altLang="en-US" sz="2400" dirty="0"/>
          </a:p>
        </p:txBody>
      </p:sp>
      <p:sp>
        <p:nvSpPr>
          <p:cNvPr id="8" name="内容占位符 4"/>
          <p:cNvSpPr>
            <a:spLocks noGrp="1"/>
          </p:cNvSpPr>
          <p:nvPr>
            <p:ph sz="half" idx="1"/>
          </p:nvPr>
        </p:nvSpPr>
        <p:spPr>
          <a:xfrm>
            <a:off x="124171" y="1191449"/>
            <a:ext cx="7058025" cy="420507"/>
          </a:xfrm>
        </p:spPr>
        <p:txBody>
          <a:bodyPr>
            <a:normAutofit lnSpcReduction="10000"/>
          </a:bodyPr>
          <a:lstStyle/>
          <a:p>
            <a:pPr marL="0" indent="0">
              <a:buNone/>
            </a:pPr>
            <a:r>
              <a:rPr lang="zh-CN" altLang="en-US" dirty="0" smtClean="0"/>
              <a:t>第三行：开头输入为</a:t>
            </a:r>
            <a:r>
              <a:rPr lang="en-US" altLang="zh-CN" dirty="0" smtClean="0"/>
              <a:t>11000000</a:t>
            </a:r>
            <a:endParaRPr lang="zh-CN" altLang="en-US" dirty="0"/>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79" y="1608513"/>
            <a:ext cx="6858000" cy="492919"/>
          </a:xfrm>
          <a:prstGeom prst="rect">
            <a:avLst/>
          </a:prstGeom>
        </p:spPr>
      </p:pic>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171" y="2764047"/>
            <a:ext cx="5664994" cy="1435894"/>
          </a:xfrm>
          <a:prstGeom prst="rect">
            <a:avLst/>
          </a:prstGeom>
        </p:spPr>
      </p:pic>
      <p:sp>
        <p:nvSpPr>
          <p:cNvPr id="14" name="内容占位符 4"/>
          <p:cNvSpPr>
            <a:spLocks noGrp="1"/>
          </p:cNvSpPr>
          <p:nvPr>
            <p:ph sz="half" idx="1"/>
          </p:nvPr>
        </p:nvSpPr>
        <p:spPr>
          <a:xfrm>
            <a:off x="124171" y="2178585"/>
            <a:ext cx="7058025" cy="420507"/>
          </a:xfrm>
        </p:spPr>
        <p:txBody>
          <a:bodyPr>
            <a:normAutofit lnSpcReduction="10000"/>
          </a:bodyPr>
          <a:lstStyle/>
          <a:p>
            <a:pPr marL="0" indent="0">
              <a:buNone/>
            </a:pPr>
            <a:r>
              <a:rPr lang="zh-CN" altLang="en-US" dirty="0" smtClean="0"/>
              <a:t>设置地址开始位置为</a:t>
            </a:r>
            <a:r>
              <a:rPr lang="en-US" altLang="zh-CN" dirty="0" smtClean="0"/>
              <a:t>00H</a:t>
            </a:r>
            <a:r>
              <a:rPr lang="zh-CN" altLang="en-US" dirty="0" smtClean="0"/>
              <a:t>，之后将后面的依次输入寄存器内，其地址依次增加</a:t>
            </a:r>
            <a:endParaRPr lang="zh-CN" altLang="en-US" dirty="0"/>
          </a:p>
        </p:txBody>
      </p:sp>
    </p:spTree>
    <p:extLst>
      <p:ext uri="{BB962C8B-B14F-4D97-AF65-F5344CB8AC3E}">
        <p14:creationId xmlns:p14="http://schemas.microsoft.com/office/powerpoint/2010/main" val="2071440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F19902-1E14-4B63-9C11-C9CAE5134C7F}"/>
              </a:ext>
            </a:extLst>
          </p:cNvPr>
          <p:cNvSpPr>
            <a:spLocks noGrp="1"/>
          </p:cNvSpPr>
          <p:nvPr>
            <p:ph type="title"/>
          </p:nvPr>
        </p:nvSpPr>
        <p:spPr/>
        <p:txBody>
          <a:bodyPr>
            <a:normAutofit/>
          </a:bodyPr>
          <a:lstStyle/>
          <a:p>
            <a:r>
              <a:rPr lang="zh-CN" altLang="en-US" sz="2400" dirty="0"/>
              <a:t>根据数据手册控制</a:t>
            </a:r>
            <a:r>
              <a:rPr lang="en-US" altLang="zh-CN" sz="2400" dirty="0"/>
              <a:t>AIP1638</a:t>
            </a:r>
            <a:endParaRPr lang="zh-CN" altLang="en-US" sz="2400" dirty="0"/>
          </a:p>
        </p:txBody>
      </p:sp>
      <p:sp>
        <p:nvSpPr>
          <p:cNvPr id="8" name="内容占位符 4"/>
          <p:cNvSpPr>
            <a:spLocks noGrp="1"/>
          </p:cNvSpPr>
          <p:nvPr>
            <p:ph sz="half" idx="1"/>
          </p:nvPr>
        </p:nvSpPr>
        <p:spPr>
          <a:xfrm>
            <a:off x="124171" y="1191449"/>
            <a:ext cx="8822403" cy="1158975"/>
          </a:xfrm>
        </p:spPr>
        <p:txBody>
          <a:bodyPr/>
          <a:lstStyle/>
          <a:p>
            <a:pPr marL="0" indent="0">
              <a:buNone/>
            </a:pPr>
            <a:r>
              <a:rPr lang="zh-CN" altLang="en-US" dirty="0" smtClean="0"/>
              <a:t>本电路焊接为共阳极，根据手册示例，若想在第一位处显示</a:t>
            </a:r>
            <a:r>
              <a:rPr lang="en-US" altLang="zh-CN" dirty="0" smtClean="0"/>
              <a:t>0</a:t>
            </a:r>
            <a:r>
              <a:rPr lang="zh-CN" altLang="en-US" dirty="0" smtClean="0"/>
              <a:t>，则需要将</a:t>
            </a:r>
            <a:r>
              <a:rPr lang="en-US" altLang="zh-CN" dirty="0" smtClean="0"/>
              <a:t>00H</a:t>
            </a:r>
            <a:r>
              <a:rPr lang="zh-CN" altLang="en-US" dirty="0" smtClean="0"/>
              <a:t>，</a:t>
            </a:r>
            <a:r>
              <a:rPr lang="en-US" altLang="zh-CN" dirty="0" smtClean="0"/>
              <a:t>02H</a:t>
            </a:r>
            <a:r>
              <a:rPr lang="zh-CN" altLang="en-US" dirty="0" smtClean="0"/>
              <a:t>，</a:t>
            </a:r>
            <a:r>
              <a:rPr lang="en-US" altLang="zh-CN" dirty="0" smtClean="0"/>
              <a:t>04H</a:t>
            </a:r>
            <a:r>
              <a:rPr lang="zh-CN" altLang="en-US" dirty="0" smtClean="0"/>
              <a:t>，</a:t>
            </a:r>
            <a:r>
              <a:rPr lang="en-US" altLang="zh-CN" dirty="0" smtClean="0"/>
              <a:t>06H</a:t>
            </a:r>
            <a:r>
              <a:rPr lang="zh-CN" altLang="en-US" dirty="0" smtClean="0"/>
              <a:t>，</a:t>
            </a:r>
            <a:r>
              <a:rPr lang="en-US" altLang="zh-CN" dirty="0" smtClean="0"/>
              <a:t>08H</a:t>
            </a:r>
            <a:r>
              <a:rPr lang="zh-CN" altLang="en-US" dirty="0" smtClean="0"/>
              <a:t>，</a:t>
            </a:r>
            <a:r>
              <a:rPr lang="en-US" altLang="zh-CN" dirty="0" smtClean="0"/>
              <a:t>0AH</a:t>
            </a:r>
            <a:r>
              <a:rPr lang="zh-CN" altLang="en-US" dirty="0" smtClean="0"/>
              <a:t>地址内写入</a:t>
            </a:r>
            <a:r>
              <a:rPr lang="en-US" altLang="zh-CN" dirty="0" smtClean="0"/>
              <a:t>01H</a:t>
            </a:r>
            <a:r>
              <a:rPr lang="zh-CN" altLang="en-US" dirty="0" smtClean="0"/>
              <a:t>，其余地址单元全部写</a:t>
            </a:r>
            <a:r>
              <a:rPr lang="en-US" altLang="zh-CN" dirty="0" smtClean="0"/>
              <a:t>0</a:t>
            </a:r>
            <a:endParaRPr lang="zh-CN" altLang="en-US" dirty="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2416212"/>
            <a:ext cx="3860732" cy="2309573"/>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51649" y="2417227"/>
            <a:ext cx="4894925" cy="2308558"/>
          </a:xfrm>
          <a:prstGeom prst="rect">
            <a:avLst/>
          </a:prstGeom>
        </p:spPr>
      </p:pic>
    </p:spTree>
    <p:extLst>
      <p:ext uri="{BB962C8B-B14F-4D97-AF65-F5344CB8AC3E}">
        <p14:creationId xmlns:p14="http://schemas.microsoft.com/office/powerpoint/2010/main" val="261457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F19902-1E14-4B63-9C11-C9CAE5134C7F}"/>
              </a:ext>
            </a:extLst>
          </p:cNvPr>
          <p:cNvSpPr>
            <a:spLocks noGrp="1"/>
          </p:cNvSpPr>
          <p:nvPr>
            <p:ph type="title"/>
          </p:nvPr>
        </p:nvSpPr>
        <p:spPr/>
        <p:txBody>
          <a:bodyPr>
            <a:normAutofit/>
          </a:bodyPr>
          <a:lstStyle/>
          <a:p>
            <a:r>
              <a:rPr lang="zh-CN" altLang="en-US" sz="2400" dirty="0"/>
              <a:t>根据数据手册控制</a:t>
            </a:r>
            <a:r>
              <a:rPr lang="en-US" altLang="zh-CN" sz="2400" dirty="0"/>
              <a:t>AIP1638</a:t>
            </a:r>
            <a:endParaRPr lang="zh-CN" altLang="en-US" sz="2400" dirty="0"/>
          </a:p>
        </p:txBody>
      </p:sp>
      <p:sp>
        <p:nvSpPr>
          <p:cNvPr id="8" name="内容占位符 4"/>
          <p:cNvSpPr>
            <a:spLocks noGrp="1"/>
          </p:cNvSpPr>
          <p:nvPr>
            <p:ph sz="half" idx="1"/>
          </p:nvPr>
        </p:nvSpPr>
        <p:spPr>
          <a:xfrm>
            <a:off x="124171" y="1191448"/>
            <a:ext cx="7058025" cy="591632"/>
          </a:xfrm>
        </p:spPr>
        <p:txBody>
          <a:bodyPr>
            <a:normAutofit/>
          </a:bodyPr>
          <a:lstStyle/>
          <a:p>
            <a:pPr marL="0" indent="0">
              <a:buNone/>
            </a:pPr>
            <a:r>
              <a:rPr lang="zh-CN" altLang="en-US" dirty="0" smtClean="0"/>
              <a:t>根据手册示例，本次所给示例写入地址情况如右图所示</a:t>
            </a:r>
            <a:endParaRPr lang="en-US" altLang="zh-CN" dirty="0" smtClean="0"/>
          </a:p>
          <a:p>
            <a:pPr marL="0" indent="0">
              <a:buNone/>
            </a:pP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3988" y="1188006"/>
            <a:ext cx="1207294" cy="3786188"/>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171" y="1952669"/>
            <a:ext cx="2010609" cy="2680812"/>
          </a:xfrm>
          <a:prstGeom prst="rect">
            <a:avLst/>
          </a:prstGeom>
        </p:spPr>
      </p:pic>
      <p:sp>
        <p:nvSpPr>
          <p:cNvPr id="10" name="内容占位符 4"/>
          <p:cNvSpPr>
            <a:spLocks noGrp="1"/>
          </p:cNvSpPr>
          <p:nvPr>
            <p:ph sz="half" idx="1"/>
          </p:nvPr>
        </p:nvSpPr>
        <p:spPr>
          <a:xfrm>
            <a:off x="124171" y="1544945"/>
            <a:ext cx="2647117" cy="476270"/>
          </a:xfrm>
        </p:spPr>
        <p:txBody>
          <a:bodyPr>
            <a:normAutofit/>
          </a:bodyPr>
          <a:lstStyle/>
          <a:p>
            <a:pPr marL="0" indent="0">
              <a:buNone/>
            </a:pPr>
            <a:r>
              <a:rPr lang="zh-CN" altLang="en-US" dirty="0" smtClean="0"/>
              <a:t>显示结果如下图所示：</a:t>
            </a:r>
            <a:endParaRPr lang="en-US" altLang="zh-CN" dirty="0" smtClean="0"/>
          </a:p>
          <a:p>
            <a:pPr marL="0" indent="0">
              <a:buNone/>
            </a:pPr>
            <a:endParaRPr lang="zh-CN" altLang="en-US" dirty="0"/>
          </a:p>
        </p:txBody>
      </p:sp>
      <p:sp>
        <p:nvSpPr>
          <p:cNvPr id="11" name="内容占位符 4"/>
          <p:cNvSpPr>
            <a:spLocks noGrp="1"/>
          </p:cNvSpPr>
          <p:nvPr>
            <p:ph sz="half" idx="1"/>
          </p:nvPr>
        </p:nvSpPr>
        <p:spPr>
          <a:xfrm>
            <a:off x="2647572" y="1613559"/>
            <a:ext cx="3327331" cy="3019922"/>
          </a:xfrm>
        </p:spPr>
        <p:txBody>
          <a:bodyPr>
            <a:normAutofit/>
          </a:bodyPr>
          <a:lstStyle/>
          <a:p>
            <a:pPr marL="0" indent="0">
              <a:buNone/>
            </a:pPr>
            <a:r>
              <a:rPr lang="zh-CN" altLang="en-US" dirty="0" smtClean="0"/>
              <a:t>第一行最后一个</a:t>
            </a:r>
            <a:r>
              <a:rPr lang="en-US" altLang="zh-CN" dirty="0" smtClean="0"/>
              <a:t>E</a:t>
            </a:r>
            <a:r>
              <a:rPr lang="zh-CN" altLang="en-US" dirty="0" smtClean="0"/>
              <a:t>所对应的数字为右图红框所圈，可以简单的理解为：</a:t>
            </a:r>
            <a:r>
              <a:rPr lang="en-US" altLang="zh-CN" dirty="0" smtClean="0"/>
              <a:t>10011111</a:t>
            </a:r>
            <a:endParaRPr lang="en-US" altLang="zh-CN" dirty="0"/>
          </a:p>
          <a:p>
            <a:pPr marL="0" indent="0">
              <a:buNone/>
            </a:pPr>
            <a:r>
              <a:rPr lang="zh-CN" altLang="en-US" dirty="0" smtClean="0"/>
              <a:t>对应的</a:t>
            </a:r>
            <a:r>
              <a:rPr lang="en-US" altLang="zh-CN" dirty="0" smtClean="0"/>
              <a:t>8</a:t>
            </a:r>
            <a:r>
              <a:rPr lang="zh-CN" altLang="en-US" dirty="0" smtClean="0"/>
              <a:t>段数码管如图：</a:t>
            </a:r>
            <a:endParaRPr lang="zh-CN" altLang="en-US" dirty="0"/>
          </a:p>
        </p:txBody>
      </p:sp>
      <p:sp>
        <p:nvSpPr>
          <p:cNvPr id="6" name="矩形 5"/>
          <p:cNvSpPr/>
          <p:nvPr/>
        </p:nvSpPr>
        <p:spPr>
          <a:xfrm>
            <a:off x="6443988" y="1487264"/>
            <a:ext cx="108520" cy="34869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9657" y="3081100"/>
            <a:ext cx="1108844" cy="1552381"/>
          </a:xfrm>
          <a:prstGeom prst="rect">
            <a:avLst/>
          </a:prstGeom>
        </p:spPr>
      </p:pic>
      <p:sp>
        <p:nvSpPr>
          <p:cNvPr id="15" name="内容占位符 4"/>
          <p:cNvSpPr>
            <a:spLocks noGrp="1"/>
          </p:cNvSpPr>
          <p:nvPr>
            <p:ph sz="half" idx="1"/>
          </p:nvPr>
        </p:nvSpPr>
        <p:spPr>
          <a:xfrm>
            <a:off x="3905391" y="3122909"/>
            <a:ext cx="1973786" cy="829793"/>
          </a:xfrm>
        </p:spPr>
        <p:txBody>
          <a:bodyPr>
            <a:normAutofit/>
          </a:bodyPr>
          <a:lstStyle/>
          <a:p>
            <a:pPr marL="0" indent="0">
              <a:buNone/>
            </a:pPr>
            <a:r>
              <a:rPr lang="zh-CN" altLang="en-US" dirty="0" smtClean="0"/>
              <a:t>除</a:t>
            </a:r>
            <a:r>
              <a:rPr lang="en-US" altLang="zh-CN" dirty="0" smtClean="0"/>
              <a:t>b</a:t>
            </a:r>
            <a:r>
              <a:rPr lang="zh-CN" altLang="en-US" dirty="0" smtClean="0"/>
              <a:t>、</a:t>
            </a:r>
            <a:r>
              <a:rPr lang="en-US" altLang="zh-CN" dirty="0" smtClean="0"/>
              <a:t>c</a:t>
            </a:r>
            <a:r>
              <a:rPr lang="zh-CN" altLang="en-US" dirty="0" smtClean="0"/>
              <a:t>两段之外全亮</a:t>
            </a:r>
            <a:endParaRPr lang="en-US" altLang="zh-CN" dirty="0" smtClean="0"/>
          </a:p>
          <a:p>
            <a:pPr marL="0" indent="0">
              <a:buNone/>
            </a:pPr>
            <a:endParaRPr lang="zh-CN" altLang="en-US" dirty="0"/>
          </a:p>
        </p:txBody>
      </p:sp>
    </p:spTree>
    <p:extLst>
      <p:ext uri="{BB962C8B-B14F-4D97-AF65-F5344CB8AC3E}">
        <p14:creationId xmlns:p14="http://schemas.microsoft.com/office/powerpoint/2010/main" val="640921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F19902-1E14-4B63-9C11-C9CAE5134C7F}"/>
              </a:ext>
            </a:extLst>
          </p:cNvPr>
          <p:cNvSpPr>
            <a:spLocks noGrp="1"/>
          </p:cNvSpPr>
          <p:nvPr>
            <p:ph type="title"/>
          </p:nvPr>
        </p:nvSpPr>
        <p:spPr/>
        <p:txBody>
          <a:bodyPr>
            <a:normAutofit/>
          </a:bodyPr>
          <a:lstStyle/>
          <a:p>
            <a:r>
              <a:rPr lang="zh-CN" altLang="en-US" sz="2400" dirty="0"/>
              <a:t>控制数码管显示</a:t>
            </a:r>
            <a:r>
              <a:rPr lang="en-US" altLang="zh-CN" sz="2400" dirty="0"/>
              <a:t>0-9</a:t>
            </a:r>
            <a:endParaRPr lang="zh-CN" altLang="en-US" sz="2400" dirty="0"/>
          </a:p>
        </p:txBody>
      </p:sp>
      <p:pic>
        <p:nvPicPr>
          <p:cNvPr id="3" name="内容占位符 2"/>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656469" y="1188006"/>
            <a:ext cx="3716006" cy="3263504"/>
          </a:xfrm>
        </p:spPr>
      </p:pic>
      <p:sp>
        <p:nvSpPr>
          <p:cNvPr id="7" name="内容占位符 4"/>
          <p:cNvSpPr>
            <a:spLocks noGrp="1"/>
          </p:cNvSpPr>
          <p:nvPr>
            <p:ph sz="half" idx="1"/>
          </p:nvPr>
        </p:nvSpPr>
        <p:spPr>
          <a:xfrm>
            <a:off x="124171" y="1191448"/>
            <a:ext cx="7058025" cy="591632"/>
          </a:xfrm>
        </p:spPr>
        <p:txBody>
          <a:bodyPr>
            <a:normAutofit/>
          </a:bodyPr>
          <a:lstStyle/>
          <a:p>
            <a:pPr marL="0" indent="0">
              <a:buNone/>
            </a:pPr>
            <a:r>
              <a:rPr lang="zh-CN" altLang="en-US" dirty="0" smtClean="0"/>
              <a:t>根据所给</a:t>
            </a:r>
            <a:r>
              <a:rPr lang="zh-CN" altLang="en-US" dirty="0"/>
              <a:t>示例</a:t>
            </a:r>
            <a:r>
              <a:rPr lang="zh-CN" altLang="en-US" dirty="0" smtClean="0"/>
              <a:t>，将</a:t>
            </a:r>
            <a:r>
              <a:rPr lang="en-US" altLang="zh-CN" dirty="0" smtClean="0"/>
              <a:t>0-9</a:t>
            </a:r>
            <a:r>
              <a:rPr lang="zh-CN" altLang="en-US" dirty="0" smtClean="0"/>
              <a:t>对应的数码管段选写入数组</a:t>
            </a:r>
            <a:endParaRPr lang="en-US" altLang="zh-CN" dirty="0" smtClean="0"/>
          </a:p>
          <a:p>
            <a:pPr marL="0" indent="0">
              <a:buNone/>
            </a:pPr>
            <a:endParaRPr lang="zh-CN" altLang="en-US"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171" y="1646635"/>
            <a:ext cx="3264694" cy="478631"/>
          </a:xfrm>
          <a:prstGeom prst="rect">
            <a:avLst/>
          </a:prstGeom>
        </p:spPr>
      </p:pic>
      <p:sp>
        <p:nvSpPr>
          <p:cNvPr id="9" name="内容占位符 4"/>
          <p:cNvSpPr>
            <a:spLocks noGrp="1"/>
          </p:cNvSpPr>
          <p:nvPr>
            <p:ph sz="half" idx="1"/>
          </p:nvPr>
        </p:nvSpPr>
        <p:spPr>
          <a:xfrm>
            <a:off x="124171" y="2125265"/>
            <a:ext cx="4532299" cy="786269"/>
          </a:xfrm>
        </p:spPr>
        <p:txBody>
          <a:bodyPr>
            <a:normAutofit/>
          </a:bodyPr>
          <a:lstStyle/>
          <a:p>
            <a:pPr marL="0" indent="0">
              <a:buNone/>
            </a:pPr>
            <a:r>
              <a:rPr lang="zh-CN" altLang="en-US" dirty="0"/>
              <a:t>第一</a:t>
            </a:r>
            <a:r>
              <a:rPr lang="zh-CN" altLang="en-US" dirty="0" smtClean="0"/>
              <a:t>个循环从</a:t>
            </a:r>
            <a:r>
              <a:rPr lang="en-US" altLang="zh-CN" dirty="0" smtClean="0"/>
              <a:t>0-7</a:t>
            </a:r>
            <a:r>
              <a:rPr lang="zh-CN" altLang="en-US" dirty="0" smtClean="0"/>
              <a:t>中依次选中数字，第二个循环将选中数字的每个元素都左移相应的位数</a:t>
            </a:r>
            <a:endParaRPr lang="zh-CN" altLang="en-US" dirty="0"/>
          </a:p>
        </p:txBody>
      </p:sp>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033" y="2874407"/>
            <a:ext cx="3178969" cy="485775"/>
          </a:xfrm>
          <a:prstGeom prst="rect">
            <a:avLst/>
          </a:prstGeom>
        </p:spPr>
      </p:pic>
      <p:sp>
        <p:nvSpPr>
          <p:cNvPr id="11" name="内容占位符 4"/>
          <p:cNvSpPr>
            <a:spLocks noGrp="1"/>
          </p:cNvSpPr>
          <p:nvPr>
            <p:ph sz="half" idx="1"/>
          </p:nvPr>
        </p:nvSpPr>
        <p:spPr>
          <a:xfrm>
            <a:off x="167033" y="3484025"/>
            <a:ext cx="4532299" cy="1309670"/>
          </a:xfrm>
        </p:spPr>
        <p:txBody>
          <a:bodyPr>
            <a:normAutofit/>
          </a:bodyPr>
          <a:lstStyle/>
          <a:p>
            <a:pPr marL="0" indent="0">
              <a:buNone/>
            </a:pPr>
            <a:r>
              <a:rPr lang="zh-CN" altLang="en-US" dirty="0" smtClean="0"/>
              <a:t>之后将每个数字的相应元素依次相加，这样就能保证写入寄存器内的数据按照二进制展开后从上到下对应的位数符合我们的需求</a:t>
            </a:r>
            <a:endParaRPr lang="zh-CN" altLang="en-US" dirty="0"/>
          </a:p>
        </p:txBody>
      </p:sp>
      <p:pic>
        <p:nvPicPr>
          <p:cNvPr id="12" name="内容占位符 2"/>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208626" y="1584008"/>
            <a:ext cx="4954674" cy="4351338"/>
          </a:xfrm>
        </p:spPr>
      </p:pic>
      <p:pic>
        <p:nvPicPr>
          <p:cNvPr id="14" name="内容占位符 2"/>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361026" y="1736408"/>
            <a:ext cx="4954674" cy="4351338"/>
          </a:xfrm>
        </p:spPr>
      </p:pic>
      <p:pic>
        <p:nvPicPr>
          <p:cNvPr id="4" name="图片 3"/>
          <p:cNvPicPr>
            <a:picLocks noChangeAspect="1"/>
          </p:cNvPicPr>
          <p:nvPr/>
        </p:nvPicPr>
        <p:blipFill>
          <a:blip r:embed="rId5"/>
          <a:stretch>
            <a:fillRect/>
          </a:stretch>
        </p:blipFill>
        <p:spPr>
          <a:xfrm>
            <a:off x="4668698" y="1188006"/>
            <a:ext cx="4231742" cy="3716437"/>
          </a:xfrm>
          <a:prstGeom prst="rect">
            <a:avLst/>
          </a:prstGeom>
        </p:spPr>
      </p:pic>
    </p:spTree>
    <p:extLst>
      <p:ext uri="{BB962C8B-B14F-4D97-AF65-F5344CB8AC3E}">
        <p14:creationId xmlns:p14="http://schemas.microsoft.com/office/powerpoint/2010/main" val="1141739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t>18</a:t>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954107" cy="400110"/>
          </a:xfrm>
          <a:prstGeom prst="rect">
            <a:avLst/>
          </a:prstGeom>
          <a:noFill/>
        </p:spPr>
        <p:txBody>
          <a:bodyPr wrap="none" rtlCol="0">
            <a:spAutoFit/>
          </a:bodyPr>
          <a:lstStyle/>
          <a:p>
            <a:r>
              <a:rPr lang="zh-CN" altLang="en-US" sz="2000" dirty="0" smtClean="0">
                <a:solidFill>
                  <a:srgbClr val="445469"/>
                </a:solidFill>
                <a:latin typeface="Raleway" panose="020B0003030101060003" pitchFamily="34" charset="0"/>
              </a:rPr>
              <a:t>电压表</a:t>
            </a:r>
            <a:endParaRPr lang="zh-CN" altLang="en-US" sz="2000" dirty="0">
              <a:solidFill>
                <a:srgbClr val="445469"/>
              </a:solidFill>
              <a:latin typeface="Raleway" panose="020B0003030101060003" pitchFamily="34" charset="0"/>
            </a:endParaRPr>
          </a:p>
        </p:txBody>
      </p:sp>
      <p:sp>
        <p:nvSpPr>
          <p:cNvPr id="28" name="内容占位符 1"/>
          <p:cNvSpPr txBox="1"/>
          <p:nvPr/>
        </p:nvSpPr>
        <p:spPr>
          <a:xfrm>
            <a:off x="31750" y="1044575"/>
            <a:ext cx="3388122" cy="2031231"/>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zh-CN" altLang="en-US" sz="1800" dirty="0" smtClean="0">
                <a:latin typeface="微软雅黑 Light" panose="020B0502040204020203" pitchFamily="34" charset="-122"/>
                <a:ea typeface="微软雅黑 Light" panose="020B0502040204020203" pitchFamily="34" charset="-122"/>
              </a:rPr>
              <a:t>知道如何使用</a:t>
            </a:r>
            <a:r>
              <a:rPr kumimoji="1" lang="en-US" altLang="zh-CN" sz="1800" dirty="0" smtClean="0">
                <a:latin typeface="微软雅黑 Light" panose="020B0502040204020203" pitchFamily="34" charset="-122"/>
                <a:ea typeface="微软雅黑 Light" panose="020B0502040204020203" pitchFamily="34" charset="-122"/>
              </a:rPr>
              <a:t>8</a:t>
            </a:r>
            <a:r>
              <a:rPr kumimoji="1" lang="zh-CN" altLang="en-US" sz="1800" dirty="0" smtClean="0">
                <a:latin typeface="微软雅黑 Light" panose="020B0502040204020203" pitchFamily="34" charset="-122"/>
                <a:ea typeface="微软雅黑 Light" panose="020B0502040204020203" pitchFamily="34" charset="-122"/>
              </a:rPr>
              <a:t>段数码管后，将数字显示在数码管上即可</a:t>
            </a:r>
            <a:endParaRPr kumimoji="1" lang="en-US" altLang="zh-CN" sz="1800" dirty="0" smtClean="0">
              <a:latin typeface="微软雅黑 Light" panose="020B0502040204020203" pitchFamily="34" charset="-122"/>
              <a:ea typeface="微软雅黑 Light" panose="020B0502040204020203" pitchFamily="34" charset="-122"/>
            </a:endParaRPr>
          </a:p>
          <a:p>
            <a:r>
              <a:rPr kumimoji="1" lang="zh-CN" altLang="en-US" sz="1800" dirty="0">
                <a:latin typeface="微软雅黑 Light" panose="020B0502040204020203" pitchFamily="34" charset="-122"/>
                <a:ea typeface="微软雅黑 Light" panose="020B0502040204020203" pitchFamily="34" charset="-122"/>
              </a:rPr>
              <a:t>代码</a:t>
            </a:r>
            <a:r>
              <a:rPr kumimoji="1" lang="zh-CN" altLang="en-US" sz="1800" dirty="0" smtClean="0">
                <a:latin typeface="微软雅黑 Light" panose="020B0502040204020203" pitchFamily="34" charset="-122"/>
                <a:ea typeface="微软雅黑 Light" panose="020B0502040204020203" pitchFamily="34" charset="-122"/>
              </a:rPr>
              <a:t>如图：</a:t>
            </a:r>
            <a:endParaRPr kumimoji="1" lang="zh-CN" altLang="en-US" sz="1800" dirty="0">
              <a:latin typeface="微软雅黑 Light" panose="020B0502040204020203" pitchFamily="34" charset="-122"/>
              <a:ea typeface="微软雅黑 Light" panose="020B0502040204020203" pitchFamily="34" charset="-122"/>
            </a:endParaRPr>
          </a:p>
        </p:txBody>
      </p:sp>
      <p:pic>
        <p:nvPicPr>
          <p:cNvPr id="2" name="图片 1"/>
          <p:cNvPicPr>
            <a:picLocks noChangeAspect="1"/>
          </p:cNvPicPr>
          <p:nvPr/>
        </p:nvPicPr>
        <p:blipFill>
          <a:blip r:embed="rId3"/>
          <a:stretch>
            <a:fillRect/>
          </a:stretch>
        </p:blipFill>
        <p:spPr>
          <a:xfrm>
            <a:off x="3779912" y="496551"/>
            <a:ext cx="4161785" cy="4365384"/>
          </a:xfrm>
          <a:prstGeom prst="rect">
            <a:avLst/>
          </a:prstGeom>
        </p:spPr>
      </p:pic>
    </p:spTree>
    <p:extLst>
      <p:ext uri="{BB962C8B-B14F-4D97-AF65-F5344CB8AC3E}">
        <p14:creationId xmlns:p14="http://schemas.microsoft.com/office/powerpoint/2010/main" val="1067148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t>19</a:t>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954107" cy="400110"/>
          </a:xfrm>
          <a:prstGeom prst="rect">
            <a:avLst/>
          </a:prstGeom>
          <a:noFill/>
        </p:spPr>
        <p:txBody>
          <a:bodyPr wrap="none" rtlCol="0">
            <a:spAutoFit/>
          </a:bodyPr>
          <a:lstStyle/>
          <a:p>
            <a:r>
              <a:rPr lang="zh-CN" altLang="en-US" sz="2000" dirty="0" smtClean="0">
                <a:solidFill>
                  <a:srgbClr val="445469"/>
                </a:solidFill>
                <a:latin typeface="Raleway" panose="020B0003030101060003" pitchFamily="34" charset="0"/>
              </a:rPr>
              <a:t>电压表</a:t>
            </a:r>
            <a:endParaRPr lang="zh-CN" altLang="en-US" sz="2000" dirty="0">
              <a:solidFill>
                <a:srgbClr val="445469"/>
              </a:solidFill>
              <a:latin typeface="Raleway" panose="020B0003030101060003" pitchFamily="34" charset="0"/>
            </a:endParaRPr>
          </a:p>
        </p:txBody>
      </p:sp>
      <p:sp>
        <p:nvSpPr>
          <p:cNvPr id="28" name="内容占位符 1"/>
          <p:cNvSpPr txBox="1"/>
          <p:nvPr/>
        </p:nvSpPr>
        <p:spPr>
          <a:xfrm>
            <a:off x="31750" y="1044575"/>
            <a:ext cx="3388122" cy="2031231"/>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zh-CN" altLang="en-US" sz="1800" dirty="0" smtClean="0">
                <a:latin typeface="微软雅黑 Light" panose="020B0502040204020203" pitchFamily="34" charset="-122"/>
                <a:ea typeface="微软雅黑 Light" panose="020B0502040204020203" pitchFamily="34" charset="-122"/>
              </a:rPr>
              <a:t>电压表效果</a:t>
            </a:r>
            <a:r>
              <a:rPr kumimoji="1" lang="zh-CN" altLang="en-US" sz="1800" dirty="0" smtClean="0">
                <a:latin typeface="微软雅黑 Light" panose="020B0502040204020203" pitchFamily="34" charset="-122"/>
                <a:ea typeface="微软雅黑 Light" panose="020B0502040204020203" pitchFamily="34" charset="-122"/>
              </a:rPr>
              <a:t>图：</a:t>
            </a:r>
            <a:endParaRPr kumimoji="1" lang="zh-CN" altLang="en-US" sz="1800" dirty="0">
              <a:latin typeface="微软雅黑 Light" panose="020B0502040204020203" pitchFamily="34" charset="-122"/>
              <a:ea typeface="微软雅黑 Light" panose="020B0502040204020203" pitchFamily="34" charset="-122"/>
            </a:endParaRPr>
          </a:p>
        </p:txBody>
      </p:sp>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25200" b="32652"/>
          <a:stretch/>
        </p:blipFill>
        <p:spPr>
          <a:xfrm>
            <a:off x="390475" y="1444998"/>
            <a:ext cx="2893219" cy="2167897"/>
          </a:xfrm>
          <a:prstGeom prst="rect">
            <a:avLst/>
          </a:prstGeom>
        </p:spPr>
      </p:pic>
      <p:sp>
        <p:nvSpPr>
          <p:cNvPr id="9" name="内容占位符 1"/>
          <p:cNvSpPr txBox="1"/>
          <p:nvPr/>
        </p:nvSpPr>
        <p:spPr>
          <a:xfrm>
            <a:off x="226054" y="3723878"/>
            <a:ext cx="3388122" cy="2031231"/>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zh-CN" altLang="en-US" sz="1800" dirty="0" smtClean="0">
                <a:latin typeface="微软雅黑 Light" panose="020B0502040204020203" pitchFamily="34" charset="-122"/>
                <a:ea typeface="微软雅黑 Light" panose="020B0502040204020203" pitchFamily="34" charset="-122"/>
              </a:rPr>
              <a:t>用一根杜邦线连接主板的</a:t>
            </a:r>
            <a:r>
              <a:rPr kumimoji="1" lang="en-US" altLang="zh-CN" sz="1800" dirty="0" smtClean="0">
                <a:latin typeface="微软雅黑 Light" panose="020B0502040204020203" pitchFamily="34" charset="-122"/>
                <a:ea typeface="微软雅黑 Light" panose="020B0502040204020203" pitchFamily="34" charset="-122"/>
              </a:rPr>
              <a:t>Y11</a:t>
            </a:r>
          </a:p>
          <a:p>
            <a:pPr marL="0" indent="0">
              <a:buNone/>
            </a:pPr>
            <a:r>
              <a:rPr kumimoji="1" lang="zh-CN" altLang="en-US" sz="1800" dirty="0" smtClean="0">
                <a:latin typeface="微软雅黑 Light" panose="020B0502040204020203" pitchFamily="34" charset="-122"/>
                <a:ea typeface="微软雅黑 Light" panose="020B0502040204020203" pitchFamily="34" charset="-122"/>
              </a:rPr>
              <a:t>与电位器旁</a:t>
            </a:r>
            <a:r>
              <a:rPr kumimoji="1" lang="en-US" altLang="zh-CN" sz="1800" dirty="0" smtClean="0">
                <a:latin typeface="微软雅黑 Light" panose="020B0502040204020203" pitchFamily="34" charset="-122"/>
                <a:ea typeface="微软雅黑 Light" panose="020B0502040204020203" pitchFamily="34" charset="-122"/>
              </a:rPr>
              <a:t>R12</a:t>
            </a:r>
            <a:r>
              <a:rPr kumimoji="1" lang="zh-CN" altLang="en-US" sz="1800" dirty="0" smtClean="0">
                <a:latin typeface="微软雅黑 Light" panose="020B0502040204020203" pitchFamily="34" charset="-122"/>
                <a:ea typeface="微软雅黑 Light" panose="020B0502040204020203" pitchFamily="34" charset="-122"/>
              </a:rPr>
              <a:t>的左侧引脚，是的亮点电压相同</a:t>
            </a:r>
            <a:endParaRPr kumimoji="1" lang="en-US" altLang="zh-CN" sz="1800" dirty="0" smtClean="0">
              <a:latin typeface="微软雅黑 Light" panose="020B0502040204020203" pitchFamily="34" charset="-122"/>
              <a:ea typeface="微软雅黑 Light" panose="020B0502040204020203" pitchFamily="34" charset="-122"/>
            </a:endParaRPr>
          </a:p>
          <a:p>
            <a:pPr marL="0" indent="0">
              <a:buNone/>
            </a:pPr>
            <a:endParaRPr kumimoji="1" lang="zh-CN" altLang="en-US" sz="1800" dirty="0">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nvPicPr>
        <p:blipFill rotWithShape="1">
          <a:blip r:embed="rId4" cstate="print">
            <a:extLst>
              <a:ext uri="{28A0092B-C50C-407E-A947-70E740481C1C}">
                <a14:useLocalDpi xmlns:a14="http://schemas.microsoft.com/office/drawing/2010/main" val="0"/>
              </a:ext>
            </a:extLst>
          </a:blip>
          <a:srcRect l="35289" t="8000" r="19911" b="17800"/>
          <a:stretch/>
        </p:blipFill>
        <p:spPr>
          <a:xfrm rot="16200000">
            <a:off x="5315934" y="-272565"/>
            <a:ext cx="1296145" cy="3816424"/>
          </a:xfrm>
          <a:prstGeom prst="rect">
            <a:avLst/>
          </a:prstGeom>
        </p:spPr>
      </p:pic>
      <p:pic>
        <p:nvPicPr>
          <p:cNvPr id="5" name="图片 4"/>
          <p:cNvPicPr>
            <a:picLocks noChangeAspect="1"/>
          </p:cNvPicPr>
          <p:nvPr/>
        </p:nvPicPr>
        <p:blipFill rotWithShape="1">
          <a:blip r:embed="rId5" cstate="print">
            <a:extLst>
              <a:ext uri="{28A0092B-C50C-407E-A947-70E740481C1C}">
                <a14:useLocalDpi xmlns:a14="http://schemas.microsoft.com/office/drawing/2010/main" val="0"/>
              </a:ext>
            </a:extLst>
          </a:blip>
          <a:srcRect l="32579" t="13601" r="27599" b="16401"/>
          <a:stretch/>
        </p:blipFill>
        <p:spPr>
          <a:xfrm rot="16200000">
            <a:off x="5387942" y="1059584"/>
            <a:ext cx="1152128" cy="3600400"/>
          </a:xfrm>
          <a:prstGeom prst="rect">
            <a:avLst/>
          </a:prstGeom>
        </p:spPr>
      </p:pic>
      <p:pic>
        <p:nvPicPr>
          <p:cNvPr id="6" name="图片 5"/>
          <p:cNvPicPr>
            <a:picLocks noChangeAspect="1"/>
          </p:cNvPicPr>
          <p:nvPr/>
        </p:nvPicPr>
        <p:blipFill rotWithShape="1">
          <a:blip r:embed="rId6" cstate="print">
            <a:extLst>
              <a:ext uri="{28A0092B-C50C-407E-A947-70E740481C1C}">
                <a14:useLocalDpi xmlns:a14="http://schemas.microsoft.com/office/drawing/2010/main" val="0"/>
              </a:ext>
            </a:extLst>
          </a:blip>
          <a:srcRect l="20134" t="15001" r="30089" b="12201"/>
          <a:stretch/>
        </p:blipFill>
        <p:spPr>
          <a:xfrm rot="16200000">
            <a:off x="5243925" y="2255569"/>
            <a:ext cx="1440161" cy="3744416"/>
          </a:xfrm>
          <a:prstGeom prst="rect">
            <a:avLst/>
          </a:prstGeom>
        </p:spPr>
      </p:pic>
      <p:sp>
        <p:nvSpPr>
          <p:cNvPr id="13" name="内容占位符 1"/>
          <p:cNvSpPr txBox="1"/>
          <p:nvPr/>
        </p:nvSpPr>
        <p:spPr>
          <a:xfrm>
            <a:off x="4484097" y="4837895"/>
            <a:ext cx="3388122" cy="2031231"/>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kumimoji="1" lang="zh-CN" altLang="en-US" sz="1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084418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组合 99"/>
          <p:cNvGrpSpPr/>
          <p:nvPr/>
        </p:nvGrpSpPr>
        <p:grpSpPr>
          <a:xfrm flipH="1">
            <a:off x="25775" y="370617"/>
            <a:ext cx="9118225" cy="576065"/>
            <a:chOff x="-63124" y="953937"/>
            <a:chExt cx="9118225" cy="576065"/>
          </a:xfrm>
        </p:grpSpPr>
        <p:grpSp>
          <p:nvGrpSpPr>
            <p:cNvPr id="95" name="组合 94"/>
            <p:cNvGrpSpPr/>
            <p:nvPr/>
          </p:nvGrpSpPr>
          <p:grpSpPr>
            <a:xfrm>
              <a:off x="-63124" y="953937"/>
              <a:ext cx="9118225" cy="576065"/>
              <a:chOff x="-692311" y="1033839"/>
              <a:chExt cx="9118225" cy="576065"/>
            </a:xfrm>
          </p:grpSpPr>
          <p:sp>
            <p:nvSpPr>
              <p:cNvPr id="96" name="文本框 10"/>
              <p:cNvSpPr txBox="1"/>
              <p:nvPr>
                <p:custDataLst>
                  <p:tags r:id="rId1"/>
                </p:custDataLst>
              </p:nvPr>
            </p:nvSpPr>
            <p:spPr>
              <a:xfrm>
                <a:off x="7211782" y="1033839"/>
                <a:ext cx="1214132" cy="576065"/>
              </a:xfrm>
              <a:prstGeom prst="rect">
                <a:avLst/>
              </a:prstGeom>
              <a:noFill/>
            </p:spPr>
            <p:txBody>
              <a:bodyPr anchor="ctr"/>
              <a:lstStyle/>
              <a:p>
                <a:pPr algn="r" eaLnBrk="1" fontAlgn="auto" hangingPunct="1">
                  <a:spcBef>
                    <a:spcPts val="0"/>
                  </a:spcBef>
                  <a:spcAft>
                    <a:spcPts val="0"/>
                  </a:spcAft>
                  <a:defRPr/>
                </a:pPr>
                <a:r>
                  <a:rPr lang="zh-CN" altLang="en-US" sz="3600" b="1" spc="400" dirty="0">
                    <a:solidFill>
                      <a:srgbClr val="445469"/>
                    </a:solidFill>
                    <a:latin typeface="微软雅黑" panose="020B0503020204020204" pitchFamily="34" charset="-122"/>
                    <a:ea typeface="微软雅黑" panose="020B0503020204020204" pitchFamily="34" charset="-122"/>
                  </a:rPr>
                  <a:t>目录</a:t>
                </a:r>
              </a:p>
            </p:txBody>
          </p:sp>
          <p:cxnSp>
            <p:nvCxnSpPr>
              <p:cNvPr id="97" name="直接连接符 96"/>
              <p:cNvCxnSpPr/>
              <p:nvPr>
                <p:custDataLst>
                  <p:tags r:id="rId2"/>
                </p:custDataLst>
              </p:nvPr>
            </p:nvCxnSpPr>
            <p:spPr>
              <a:xfrm>
                <a:off x="-692311" y="1506538"/>
                <a:ext cx="7991635" cy="0"/>
              </a:xfrm>
              <a:prstGeom prst="line">
                <a:avLst/>
              </a:prstGeom>
              <a:ln w="38100">
                <a:solidFill>
                  <a:srgbClr val="445469"/>
                </a:solidFill>
              </a:ln>
            </p:spPr>
            <p:style>
              <a:lnRef idx="1">
                <a:schemeClr val="accent1"/>
              </a:lnRef>
              <a:fillRef idx="0">
                <a:schemeClr val="accent1"/>
              </a:fillRef>
              <a:effectRef idx="0">
                <a:schemeClr val="accent1"/>
              </a:effectRef>
              <a:fontRef idx="minor">
                <a:schemeClr val="tx1"/>
              </a:fontRef>
            </p:style>
          </p:cxnSp>
        </p:grpSp>
        <p:sp>
          <p:nvSpPr>
            <p:cNvPr id="98" name="矩形 97"/>
            <p:cNvSpPr/>
            <p:nvPr/>
          </p:nvSpPr>
          <p:spPr>
            <a:xfrm>
              <a:off x="6432712" y="1057304"/>
              <a:ext cx="1591781" cy="369332"/>
            </a:xfrm>
            <a:prstGeom prst="rect">
              <a:avLst/>
            </a:prstGeom>
          </p:spPr>
          <p:txBody>
            <a:bodyPr wrap="none">
              <a:spAutoFit/>
            </a:bodyPr>
            <a:lstStyle/>
            <a:p>
              <a:pPr algn="r">
                <a:defRPr/>
              </a:pPr>
              <a:r>
                <a:rPr lang="en-US" altLang="zh-CN" spc="400" dirty="0">
                  <a:solidFill>
                    <a:srgbClr val="445469"/>
                  </a:solidFill>
                  <a:latin typeface="微软雅黑" panose="020B0503020204020204" pitchFamily="34" charset="-122"/>
                  <a:ea typeface="微软雅黑" panose="020B0503020204020204" pitchFamily="34" charset="-122"/>
                </a:rPr>
                <a:t>Contents</a:t>
              </a:r>
            </a:p>
          </p:txBody>
        </p:sp>
      </p:grpSp>
      <p:sp>
        <p:nvSpPr>
          <p:cNvPr id="101" name="TextBox 198"/>
          <p:cNvSpPr txBox="1"/>
          <p:nvPr/>
        </p:nvSpPr>
        <p:spPr>
          <a:xfrm>
            <a:off x="1390033" y="201711"/>
            <a:ext cx="2471382" cy="461665"/>
          </a:xfrm>
          <a:prstGeom prst="rect">
            <a:avLst/>
          </a:prstGeom>
          <a:noFill/>
        </p:spPr>
        <p:txBody>
          <a:bodyPr wrap="none" rtlCol="0">
            <a:spAutoFit/>
          </a:bodyPr>
          <a:lstStyle/>
          <a:p>
            <a:r>
              <a:rPr lang="id-ID" sz="2400" b="1" dirty="0">
                <a:solidFill>
                  <a:schemeClr val="bg1">
                    <a:lumMod val="95000"/>
                  </a:schemeClr>
                </a:solidFill>
                <a:latin typeface="Raleway" panose="020B0003030101060003" pitchFamily="34" charset="0"/>
              </a:rPr>
              <a:t>Success Words</a:t>
            </a:r>
          </a:p>
        </p:txBody>
      </p:sp>
      <p:sp>
        <p:nvSpPr>
          <p:cNvPr id="2" name="灯片编号占位符 1"/>
          <p:cNvSpPr>
            <a:spLocks noGrp="1"/>
          </p:cNvSpPr>
          <p:nvPr>
            <p:ph type="sldNum" sz="quarter" idx="12"/>
          </p:nvPr>
        </p:nvSpPr>
        <p:spPr/>
        <p:txBody>
          <a:bodyPr/>
          <a:lstStyle/>
          <a:p>
            <a:fld id="{877C4908-FE0A-43F2-B8DA-9F7993525651}" type="slidenum">
              <a:rPr lang="zh-CN" altLang="en-US" smtClean="0"/>
              <a:t>2</a:t>
            </a:fld>
            <a:endParaRPr lang="zh-CN" altLang="en-US"/>
          </a:p>
        </p:txBody>
      </p:sp>
      <p:sp>
        <p:nvSpPr>
          <p:cNvPr id="99" name="矩形 217"/>
          <p:cNvSpPr>
            <a:spLocks noChangeArrowheads="1"/>
          </p:cNvSpPr>
          <p:nvPr/>
        </p:nvSpPr>
        <p:spPr bwMode="auto">
          <a:xfrm>
            <a:off x="579187" y="1575792"/>
            <a:ext cx="1620955" cy="523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p>
            <a:pPr fontAlgn="base">
              <a:spcBef>
                <a:spcPct val="0"/>
              </a:spcBef>
              <a:spcAft>
                <a:spcPct val="0"/>
              </a:spcAft>
            </a:pPr>
            <a:r>
              <a:rPr lang="zh-CN" altLang="en-US" sz="2800" b="1" dirty="0">
                <a:solidFill>
                  <a:srgbClr val="005A9E"/>
                </a:solidFill>
                <a:latin typeface="微软雅黑 Light" panose="020B0502040204020203" pitchFamily="34" charset="-122"/>
                <a:ea typeface="微软雅黑 Light" panose="020B0502040204020203" pitchFamily="34" charset="-122"/>
                <a:cs typeface="微软雅黑 Light" panose="020B0502040204020203" pitchFamily="34" charset="-122"/>
              </a:rPr>
              <a:t>第一部分</a:t>
            </a:r>
          </a:p>
        </p:txBody>
      </p:sp>
      <p:sp>
        <p:nvSpPr>
          <p:cNvPr id="102" name="矩形 101"/>
          <p:cNvSpPr/>
          <p:nvPr/>
        </p:nvSpPr>
        <p:spPr bwMode="auto">
          <a:xfrm>
            <a:off x="3059832" y="1522860"/>
            <a:ext cx="7272808" cy="521970"/>
          </a:xfrm>
          <a:prstGeom prst="rect">
            <a:avLst/>
          </a:prstGeom>
        </p:spPr>
        <p:txBody>
          <a:bodyPr wrap="square">
            <a:spAutoFit/>
          </a:bodyPr>
          <a:lstStyle/>
          <a:p>
            <a:pPr fontAlgn="base">
              <a:spcBef>
                <a:spcPct val="0"/>
              </a:spcBef>
              <a:spcAft>
                <a:spcPct val="0"/>
              </a:spcAft>
            </a:pPr>
            <a:r>
              <a:rPr lang="en-US" altLang="zh-CN" sz="2800" dirty="0">
                <a:latin typeface="微软雅黑 Light" panose="020B0502040204020203" pitchFamily="34" charset="-122"/>
                <a:ea typeface="微软雅黑 Light" panose="020B0502040204020203" pitchFamily="34" charset="-122"/>
                <a:cs typeface="微软雅黑" panose="020B0503020204020204" pitchFamily="34" charset="-122"/>
              </a:rPr>
              <a:t>ADC</a:t>
            </a:r>
            <a:r>
              <a:rPr lang="zh-CN" altLang="en-US" sz="2800" dirty="0">
                <a:latin typeface="微软雅黑 Light" panose="020B0502040204020203" pitchFamily="34" charset="-122"/>
                <a:ea typeface="微软雅黑 Light" panose="020B0502040204020203" pitchFamily="34" charset="-122"/>
                <a:cs typeface="微软雅黑" panose="020B0503020204020204" pitchFamily="34" charset="-122"/>
              </a:rPr>
              <a:t>的</a:t>
            </a:r>
            <a:r>
              <a:rPr lang="zh-CN" altLang="en-US" sz="2800" dirty="0" smtClean="0">
                <a:latin typeface="微软雅黑 Light" panose="020B0502040204020203" pitchFamily="34" charset="-122"/>
                <a:ea typeface="微软雅黑 Light" panose="020B0502040204020203" pitchFamily="34" charset="-122"/>
                <a:cs typeface="微软雅黑" panose="020B0503020204020204" pitchFamily="34" charset="-122"/>
              </a:rPr>
              <a:t>基本原理、用法及实例</a:t>
            </a:r>
            <a:endParaRPr lang="zh-CN" altLang="en-US" sz="2800" dirty="0">
              <a:latin typeface="微软雅黑 Light" panose="020B0502040204020203" pitchFamily="34" charset="-122"/>
              <a:ea typeface="微软雅黑 Light" panose="020B0502040204020203" pitchFamily="34" charset="-122"/>
              <a:cs typeface="微软雅黑" panose="020B0503020204020204" pitchFamily="34" charset="-122"/>
            </a:endParaRPr>
          </a:p>
        </p:txBody>
      </p:sp>
      <p:sp>
        <p:nvSpPr>
          <p:cNvPr id="103" name="任意多边形 221"/>
          <p:cNvSpPr/>
          <p:nvPr/>
        </p:nvSpPr>
        <p:spPr>
          <a:xfrm rot="2700000">
            <a:off x="2528744" y="1752249"/>
            <a:ext cx="141180" cy="141180"/>
          </a:xfrm>
          <a:custGeom>
            <a:avLst/>
            <a:gdLst>
              <a:gd name="connsiteX0" fmla="*/ 0 w 687172"/>
              <a:gd name="connsiteY0" fmla="*/ 1 h 687172"/>
              <a:gd name="connsiteX1" fmla="*/ 477930 w 687172"/>
              <a:gd name="connsiteY1" fmla="*/ 0 h 687172"/>
              <a:gd name="connsiteX2" fmla="*/ 687172 w 687172"/>
              <a:gd name="connsiteY2" fmla="*/ 209242 h 687172"/>
              <a:gd name="connsiteX3" fmla="*/ 687172 w 687172"/>
              <a:gd name="connsiteY3" fmla="*/ 687172 h 687172"/>
              <a:gd name="connsiteX4" fmla="*/ 574946 w 687172"/>
              <a:gd name="connsiteY4" fmla="*/ 687172 h 687172"/>
              <a:gd name="connsiteX5" fmla="*/ 574945 w 687172"/>
              <a:gd name="connsiteY5" fmla="*/ 238336 h 687172"/>
              <a:gd name="connsiteX6" fmla="*/ 448836 w 687172"/>
              <a:gd name="connsiteY6" fmla="*/ 112227 h 687172"/>
              <a:gd name="connsiteX7" fmla="*/ 0 w 687172"/>
              <a:gd name="connsiteY7" fmla="*/ 112227 h 68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172" h="687172">
                <a:moveTo>
                  <a:pt x="0" y="1"/>
                </a:moveTo>
                <a:lnTo>
                  <a:pt x="477930" y="0"/>
                </a:lnTo>
                <a:cubicBezTo>
                  <a:pt x="593491" y="0"/>
                  <a:pt x="687172" y="93681"/>
                  <a:pt x="687172" y="209242"/>
                </a:cubicBezTo>
                <a:lnTo>
                  <a:pt x="687172" y="687172"/>
                </a:lnTo>
                <a:lnTo>
                  <a:pt x="574946" y="687172"/>
                </a:lnTo>
                <a:lnTo>
                  <a:pt x="574945" y="238336"/>
                </a:lnTo>
                <a:cubicBezTo>
                  <a:pt x="574946" y="168688"/>
                  <a:pt x="518485" y="112227"/>
                  <a:pt x="448836" y="112227"/>
                </a:cubicBezTo>
                <a:lnTo>
                  <a:pt x="0" y="112227"/>
                </a:lnTo>
                <a:close/>
              </a:path>
            </a:pathLst>
          </a:custGeom>
          <a:solidFill>
            <a:srgbClr val="942124"/>
          </a:solidFill>
          <a:ln w="25400" cap="flat" cmpd="sng" algn="ctr">
            <a:solidFill>
              <a:srgbClr val="005A9E"/>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a:ln>
                <a:noFill/>
              </a:ln>
              <a:solidFill>
                <a:srgbClr val="005A9E"/>
              </a:solidFill>
              <a:effectLst/>
              <a:uLnTx/>
              <a:uFillTx/>
              <a:latin typeface="微软雅黑 Light" panose="020B0502040204020203" pitchFamily="34" charset="-122"/>
              <a:ea typeface="微软雅黑 Light" panose="020B0502040204020203" pitchFamily="34" charset="-122"/>
            </a:endParaRPr>
          </a:p>
        </p:txBody>
      </p:sp>
      <p:sp>
        <p:nvSpPr>
          <p:cNvPr id="104" name="任意多边形 222"/>
          <p:cNvSpPr/>
          <p:nvPr/>
        </p:nvSpPr>
        <p:spPr>
          <a:xfrm rot="2700000">
            <a:off x="2482768" y="1693875"/>
            <a:ext cx="257928" cy="257928"/>
          </a:xfrm>
          <a:custGeom>
            <a:avLst/>
            <a:gdLst>
              <a:gd name="connsiteX0" fmla="*/ 238336 w 1255427"/>
              <a:gd name="connsiteY0" fmla="*/ 112227 h 1255427"/>
              <a:gd name="connsiteX1" fmla="*/ 112227 w 1255427"/>
              <a:gd name="connsiteY1" fmla="*/ 238336 h 1255427"/>
              <a:gd name="connsiteX2" fmla="*/ 112227 w 1255427"/>
              <a:gd name="connsiteY2" fmla="*/ 1017091 h 1255427"/>
              <a:gd name="connsiteX3" fmla="*/ 238336 w 1255427"/>
              <a:gd name="connsiteY3" fmla="*/ 1143200 h 1255427"/>
              <a:gd name="connsiteX4" fmla="*/ 1017091 w 1255427"/>
              <a:gd name="connsiteY4" fmla="*/ 1143200 h 1255427"/>
              <a:gd name="connsiteX5" fmla="*/ 1143200 w 1255427"/>
              <a:gd name="connsiteY5" fmla="*/ 1017091 h 1255427"/>
              <a:gd name="connsiteX6" fmla="*/ 1143200 w 1255427"/>
              <a:gd name="connsiteY6" fmla="*/ 238336 h 1255427"/>
              <a:gd name="connsiteX7" fmla="*/ 1017091 w 1255427"/>
              <a:gd name="connsiteY7" fmla="*/ 112227 h 1255427"/>
              <a:gd name="connsiteX8" fmla="*/ 209242 w 1255427"/>
              <a:gd name="connsiteY8" fmla="*/ 0 h 1255427"/>
              <a:gd name="connsiteX9" fmla="*/ 1046185 w 1255427"/>
              <a:gd name="connsiteY9" fmla="*/ 0 h 1255427"/>
              <a:gd name="connsiteX10" fmla="*/ 1255427 w 1255427"/>
              <a:gd name="connsiteY10" fmla="*/ 209242 h 1255427"/>
              <a:gd name="connsiteX11" fmla="*/ 1255427 w 1255427"/>
              <a:gd name="connsiteY11" fmla="*/ 1046185 h 1255427"/>
              <a:gd name="connsiteX12" fmla="*/ 1046185 w 1255427"/>
              <a:gd name="connsiteY12" fmla="*/ 1255427 h 1255427"/>
              <a:gd name="connsiteX13" fmla="*/ 209242 w 1255427"/>
              <a:gd name="connsiteY13" fmla="*/ 1255427 h 1255427"/>
              <a:gd name="connsiteX14" fmla="*/ 0 w 1255427"/>
              <a:gd name="connsiteY14" fmla="*/ 1046185 h 1255427"/>
              <a:gd name="connsiteX15" fmla="*/ 0 w 1255427"/>
              <a:gd name="connsiteY15" fmla="*/ 209242 h 1255427"/>
              <a:gd name="connsiteX16" fmla="*/ 209242 w 1255427"/>
              <a:gd name="connsiteY16" fmla="*/ 0 h 125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5427" h="1255427">
                <a:moveTo>
                  <a:pt x="238336" y="112227"/>
                </a:moveTo>
                <a:cubicBezTo>
                  <a:pt x="168688" y="112227"/>
                  <a:pt x="112227" y="168688"/>
                  <a:pt x="112227" y="238336"/>
                </a:cubicBezTo>
                <a:lnTo>
                  <a:pt x="112227" y="1017091"/>
                </a:lnTo>
                <a:cubicBezTo>
                  <a:pt x="112227" y="1086739"/>
                  <a:pt x="168688" y="1143200"/>
                  <a:pt x="238336" y="1143200"/>
                </a:cubicBezTo>
                <a:lnTo>
                  <a:pt x="1017091" y="1143200"/>
                </a:lnTo>
                <a:cubicBezTo>
                  <a:pt x="1086739" y="1143200"/>
                  <a:pt x="1143200" y="1086739"/>
                  <a:pt x="1143200" y="1017091"/>
                </a:cubicBezTo>
                <a:lnTo>
                  <a:pt x="1143200" y="238336"/>
                </a:lnTo>
                <a:cubicBezTo>
                  <a:pt x="1143200" y="168688"/>
                  <a:pt x="1086739" y="112227"/>
                  <a:pt x="1017091" y="112227"/>
                </a:cubicBezTo>
                <a:close/>
                <a:moveTo>
                  <a:pt x="209242" y="0"/>
                </a:moveTo>
                <a:lnTo>
                  <a:pt x="1046185" y="0"/>
                </a:lnTo>
                <a:cubicBezTo>
                  <a:pt x="1161746" y="0"/>
                  <a:pt x="1255427" y="93681"/>
                  <a:pt x="1255427" y="209242"/>
                </a:cubicBezTo>
                <a:lnTo>
                  <a:pt x="1255427" y="1046185"/>
                </a:lnTo>
                <a:cubicBezTo>
                  <a:pt x="1255427" y="1161746"/>
                  <a:pt x="1161746" y="1255427"/>
                  <a:pt x="1046185" y="1255427"/>
                </a:cubicBezTo>
                <a:lnTo>
                  <a:pt x="209242" y="1255427"/>
                </a:lnTo>
                <a:cubicBezTo>
                  <a:pt x="93681" y="1255427"/>
                  <a:pt x="0" y="1161746"/>
                  <a:pt x="0" y="1046185"/>
                </a:cubicBezTo>
                <a:lnTo>
                  <a:pt x="0" y="209242"/>
                </a:lnTo>
                <a:cubicBezTo>
                  <a:pt x="0" y="93681"/>
                  <a:pt x="93681" y="0"/>
                  <a:pt x="209242" y="0"/>
                </a:cubicBezTo>
                <a:close/>
              </a:path>
            </a:pathLst>
          </a:custGeom>
          <a:solidFill>
            <a:srgbClr val="942124"/>
          </a:solidFill>
          <a:ln w="25400" cap="flat" cmpd="sng" algn="ctr">
            <a:solidFill>
              <a:srgbClr val="005A9E"/>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rgbClr val="005A9E"/>
              </a:solidFill>
              <a:effectLst/>
              <a:uLnTx/>
              <a:uFillTx/>
              <a:latin typeface="微软雅黑 Light" panose="020B0502040204020203" pitchFamily="34" charset="-122"/>
              <a:ea typeface="微软雅黑 Light" panose="020B0502040204020203" pitchFamily="34" charset="-122"/>
            </a:endParaRPr>
          </a:p>
        </p:txBody>
      </p:sp>
      <p:sp>
        <p:nvSpPr>
          <p:cNvPr id="105" name="矩形 217"/>
          <p:cNvSpPr>
            <a:spLocks noChangeArrowheads="1"/>
          </p:cNvSpPr>
          <p:nvPr/>
        </p:nvSpPr>
        <p:spPr bwMode="auto">
          <a:xfrm>
            <a:off x="579187" y="2223864"/>
            <a:ext cx="1620955" cy="523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p>
            <a:pPr fontAlgn="base">
              <a:spcBef>
                <a:spcPct val="0"/>
              </a:spcBef>
              <a:spcAft>
                <a:spcPct val="0"/>
              </a:spcAft>
            </a:pPr>
            <a:r>
              <a:rPr lang="zh-CN" altLang="en-US" sz="2800" b="1" dirty="0">
                <a:solidFill>
                  <a:srgbClr val="005A9E"/>
                </a:solidFill>
                <a:latin typeface="微软雅黑 Light" panose="020B0502040204020203" pitchFamily="34" charset="-122"/>
                <a:ea typeface="微软雅黑 Light" panose="020B0502040204020203" pitchFamily="34" charset="-122"/>
                <a:cs typeface="微软雅黑 Light" panose="020B0502040204020203" pitchFamily="34" charset="-122"/>
              </a:rPr>
              <a:t>第二部分</a:t>
            </a:r>
          </a:p>
        </p:txBody>
      </p:sp>
      <p:sp>
        <p:nvSpPr>
          <p:cNvPr id="106" name="矩形 105"/>
          <p:cNvSpPr/>
          <p:nvPr/>
        </p:nvSpPr>
        <p:spPr bwMode="auto">
          <a:xfrm>
            <a:off x="3059832" y="2288407"/>
            <a:ext cx="7272808" cy="521970"/>
          </a:xfrm>
          <a:prstGeom prst="rect">
            <a:avLst/>
          </a:prstGeom>
        </p:spPr>
        <p:txBody>
          <a:bodyPr wrap="square">
            <a:spAutoFit/>
          </a:bodyPr>
          <a:lstStyle/>
          <a:p>
            <a:pPr fontAlgn="base">
              <a:spcBef>
                <a:spcPct val="0"/>
              </a:spcBef>
              <a:spcAft>
                <a:spcPct val="0"/>
              </a:spcAft>
            </a:pPr>
            <a:r>
              <a:rPr lang="zh-CN" altLang="en-US" sz="2800" dirty="0" smtClean="0">
                <a:latin typeface="微软雅黑 Light" panose="020B0502040204020203" pitchFamily="34" charset="-122"/>
                <a:ea typeface="微软雅黑 Light" panose="020B0502040204020203" pitchFamily="34" charset="-122"/>
                <a:cs typeface="微软雅黑" panose="020B0503020204020204" pitchFamily="34" charset="-122"/>
              </a:rPr>
              <a:t>电位器的</a:t>
            </a:r>
            <a:r>
              <a:rPr lang="zh-CN" altLang="en-US" sz="2800" dirty="0">
                <a:latin typeface="微软雅黑 Light" panose="020B0502040204020203" pitchFamily="34" charset="-122"/>
                <a:ea typeface="微软雅黑 Light" panose="020B0502040204020203" pitchFamily="34" charset="-122"/>
                <a:cs typeface="微软雅黑" panose="020B0503020204020204" pitchFamily="34" charset="-122"/>
              </a:rPr>
              <a:t>基本原理、用法及实例</a:t>
            </a:r>
          </a:p>
        </p:txBody>
      </p:sp>
      <p:sp>
        <p:nvSpPr>
          <p:cNvPr id="107" name="任意多边形 221"/>
          <p:cNvSpPr/>
          <p:nvPr/>
        </p:nvSpPr>
        <p:spPr>
          <a:xfrm rot="2700000">
            <a:off x="2528744" y="2400321"/>
            <a:ext cx="141180" cy="141180"/>
          </a:xfrm>
          <a:custGeom>
            <a:avLst/>
            <a:gdLst>
              <a:gd name="connsiteX0" fmla="*/ 0 w 687172"/>
              <a:gd name="connsiteY0" fmla="*/ 1 h 687172"/>
              <a:gd name="connsiteX1" fmla="*/ 477930 w 687172"/>
              <a:gd name="connsiteY1" fmla="*/ 0 h 687172"/>
              <a:gd name="connsiteX2" fmla="*/ 687172 w 687172"/>
              <a:gd name="connsiteY2" fmla="*/ 209242 h 687172"/>
              <a:gd name="connsiteX3" fmla="*/ 687172 w 687172"/>
              <a:gd name="connsiteY3" fmla="*/ 687172 h 687172"/>
              <a:gd name="connsiteX4" fmla="*/ 574946 w 687172"/>
              <a:gd name="connsiteY4" fmla="*/ 687172 h 687172"/>
              <a:gd name="connsiteX5" fmla="*/ 574945 w 687172"/>
              <a:gd name="connsiteY5" fmla="*/ 238336 h 687172"/>
              <a:gd name="connsiteX6" fmla="*/ 448836 w 687172"/>
              <a:gd name="connsiteY6" fmla="*/ 112227 h 687172"/>
              <a:gd name="connsiteX7" fmla="*/ 0 w 687172"/>
              <a:gd name="connsiteY7" fmla="*/ 112227 h 68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172" h="687172">
                <a:moveTo>
                  <a:pt x="0" y="1"/>
                </a:moveTo>
                <a:lnTo>
                  <a:pt x="477930" y="0"/>
                </a:lnTo>
                <a:cubicBezTo>
                  <a:pt x="593491" y="0"/>
                  <a:pt x="687172" y="93681"/>
                  <a:pt x="687172" y="209242"/>
                </a:cubicBezTo>
                <a:lnTo>
                  <a:pt x="687172" y="687172"/>
                </a:lnTo>
                <a:lnTo>
                  <a:pt x="574946" y="687172"/>
                </a:lnTo>
                <a:lnTo>
                  <a:pt x="574945" y="238336"/>
                </a:lnTo>
                <a:cubicBezTo>
                  <a:pt x="574946" y="168688"/>
                  <a:pt x="518485" y="112227"/>
                  <a:pt x="448836" y="112227"/>
                </a:cubicBezTo>
                <a:lnTo>
                  <a:pt x="0" y="112227"/>
                </a:lnTo>
                <a:close/>
              </a:path>
            </a:pathLst>
          </a:custGeom>
          <a:solidFill>
            <a:srgbClr val="942124"/>
          </a:solidFill>
          <a:ln w="25400" cap="flat" cmpd="sng" algn="ctr">
            <a:solidFill>
              <a:srgbClr val="005A9E"/>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a:ln>
                <a:noFill/>
              </a:ln>
              <a:solidFill>
                <a:srgbClr val="005A9E"/>
              </a:solidFill>
              <a:effectLst/>
              <a:uLnTx/>
              <a:uFillTx/>
              <a:latin typeface="微软雅黑 Light" panose="020B0502040204020203" pitchFamily="34" charset="-122"/>
              <a:ea typeface="微软雅黑 Light" panose="020B0502040204020203" pitchFamily="34" charset="-122"/>
            </a:endParaRPr>
          </a:p>
        </p:txBody>
      </p:sp>
      <p:sp>
        <p:nvSpPr>
          <p:cNvPr id="108" name="任意多边形 222"/>
          <p:cNvSpPr/>
          <p:nvPr/>
        </p:nvSpPr>
        <p:spPr>
          <a:xfrm rot="2700000">
            <a:off x="2482768" y="2341947"/>
            <a:ext cx="257928" cy="257928"/>
          </a:xfrm>
          <a:custGeom>
            <a:avLst/>
            <a:gdLst>
              <a:gd name="connsiteX0" fmla="*/ 238336 w 1255427"/>
              <a:gd name="connsiteY0" fmla="*/ 112227 h 1255427"/>
              <a:gd name="connsiteX1" fmla="*/ 112227 w 1255427"/>
              <a:gd name="connsiteY1" fmla="*/ 238336 h 1255427"/>
              <a:gd name="connsiteX2" fmla="*/ 112227 w 1255427"/>
              <a:gd name="connsiteY2" fmla="*/ 1017091 h 1255427"/>
              <a:gd name="connsiteX3" fmla="*/ 238336 w 1255427"/>
              <a:gd name="connsiteY3" fmla="*/ 1143200 h 1255427"/>
              <a:gd name="connsiteX4" fmla="*/ 1017091 w 1255427"/>
              <a:gd name="connsiteY4" fmla="*/ 1143200 h 1255427"/>
              <a:gd name="connsiteX5" fmla="*/ 1143200 w 1255427"/>
              <a:gd name="connsiteY5" fmla="*/ 1017091 h 1255427"/>
              <a:gd name="connsiteX6" fmla="*/ 1143200 w 1255427"/>
              <a:gd name="connsiteY6" fmla="*/ 238336 h 1255427"/>
              <a:gd name="connsiteX7" fmla="*/ 1017091 w 1255427"/>
              <a:gd name="connsiteY7" fmla="*/ 112227 h 1255427"/>
              <a:gd name="connsiteX8" fmla="*/ 209242 w 1255427"/>
              <a:gd name="connsiteY8" fmla="*/ 0 h 1255427"/>
              <a:gd name="connsiteX9" fmla="*/ 1046185 w 1255427"/>
              <a:gd name="connsiteY9" fmla="*/ 0 h 1255427"/>
              <a:gd name="connsiteX10" fmla="*/ 1255427 w 1255427"/>
              <a:gd name="connsiteY10" fmla="*/ 209242 h 1255427"/>
              <a:gd name="connsiteX11" fmla="*/ 1255427 w 1255427"/>
              <a:gd name="connsiteY11" fmla="*/ 1046185 h 1255427"/>
              <a:gd name="connsiteX12" fmla="*/ 1046185 w 1255427"/>
              <a:gd name="connsiteY12" fmla="*/ 1255427 h 1255427"/>
              <a:gd name="connsiteX13" fmla="*/ 209242 w 1255427"/>
              <a:gd name="connsiteY13" fmla="*/ 1255427 h 1255427"/>
              <a:gd name="connsiteX14" fmla="*/ 0 w 1255427"/>
              <a:gd name="connsiteY14" fmla="*/ 1046185 h 1255427"/>
              <a:gd name="connsiteX15" fmla="*/ 0 w 1255427"/>
              <a:gd name="connsiteY15" fmla="*/ 209242 h 1255427"/>
              <a:gd name="connsiteX16" fmla="*/ 209242 w 1255427"/>
              <a:gd name="connsiteY16" fmla="*/ 0 h 125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5427" h="1255427">
                <a:moveTo>
                  <a:pt x="238336" y="112227"/>
                </a:moveTo>
                <a:cubicBezTo>
                  <a:pt x="168688" y="112227"/>
                  <a:pt x="112227" y="168688"/>
                  <a:pt x="112227" y="238336"/>
                </a:cubicBezTo>
                <a:lnTo>
                  <a:pt x="112227" y="1017091"/>
                </a:lnTo>
                <a:cubicBezTo>
                  <a:pt x="112227" y="1086739"/>
                  <a:pt x="168688" y="1143200"/>
                  <a:pt x="238336" y="1143200"/>
                </a:cubicBezTo>
                <a:lnTo>
                  <a:pt x="1017091" y="1143200"/>
                </a:lnTo>
                <a:cubicBezTo>
                  <a:pt x="1086739" y="1143200"/>
                  <a:pt x="1143200" y="1086739"/>
                  <a:pt x="1143200" y="1017091"/>
                </a:cubicBezTo>
                <a:lnTo>
                  <a:pt x="1143200" y="238336"/>
                </a:lnTo>
                <a:cubicBezTo>
                  <a:pt x="1143200" y="168688"/>
                  <a:pt x="1086739" y="112227"/>
                  <a:pt x="1017091" y="112227"/>
                </a:cubicBezTo>
                <a:close/>
                <a:moveTo>
                  <a:pt x="209242" y="0"/>
                </a:moveTo>
                <a:lnTo>
                  <a:pt x="1046185" y="0"/>
                </a:lnTo>
                <a:cubicBezTo>
                  <a:pt x="1161746" y="0"/>
                  <a:pt x="1255427" y="93681"/>
                  <a:pt x="1255427" y="209242"/>
                </a:cubicBezTo>
                <a:lnTo>
                  <a:pt x="1255427" y="1046185"/>
                </a:lnTo>
                <a:cubicBezTo>
                  <a:pt x="1255427" y="1161746"/>
                  <a:pt x="1161746" y="1255427"/>
                  <a:pt x="1046185" y="1255427"/>
                </a:cubicBezTo>
                <a:lnTo>
                  <a:pt x="209242" y="1255427"/>
                </a:lnTo>
                <a:cubicBezTo>
                  <a:pt x="93681" y="1255427"/>
                  <a:pt x="0" y="1161746"/>
                  <a:pt x="0" y="1046185"/>
                </a:cubicBezTo>
                <a:lnTo>
                  <a:pt x="0" y="209242"/>
                </a:lnTo>
                <a:cubicBezTo>
                  <a:pt x="0" y="93681"/>
                  <a:pt x="93681" y="0"/>
                  <a:pt x="209242" y="0"/>
                </a:cubicBezTo>
                <a:close/>
              </a:path>
            </a:pathLst>
          </a:custGeom>
          <a:solidFill>
            <a:srgbClr val="942124"/>
          </a:solidFill>
          <a:ln w="25400" cap="flat" cmpd="sng" algn="ctr">
            <a:solidFill>
              <a:srgbClr val="005A9E"/>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rgbClr val="005A9E"/>
              </a:solidFill>
              <a:effectLst/>
              <a:uLnTx/>
              <a:uFillTx/>
              <a:latin typeface="微软雅黑 Light" panose="020B0502040204020203" pitchFamily="34" charset="-122"/>
              <a:ea typeface="微软雅黑 Light" panose="020B0502040204020203" pitchFamily="34" charset="-122"/>
            </a:endParaRPr>
          </a:p>
        </p:txBody>
      </p:sp>
      <p:sp>
        <p:nvSpPr>
          <p:cNvPr id="109" name="矩形 217"/>
          <p:cNvSpPr>
            <a:spLocks noChangeArrowheads="1"/>
          </p:cNvSpPr>
          <p:nvPr/>
        </p:nvSpPr>
        <p:spPr bwMode="auto">
          <a:xfrm>
            <a:off x="579187" y="3087960"/>
            <a:ext cx="1620955" cy="523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p>
            <a:pPr fontAlgn="base">
              <a:spcBef>
                <a:spcPct val="0"/>
              </a:spcBef>
              <a:spcAft>
                <a:spcPct val="0"/>
              </a:spcAft>
            </a:pPr>
            <a:r>
              <a:rPr lang="zh-CN" altLang="en-US" sz="2800" b="1" dirty="0">
                <a:solidFill>
                  <a:srgbClr val="005A9E"/>
                </a:solidFill>
                <a:latin typeface="微软雅黑 Light" panose="020B0502040204020203" pitchFamily="34" charset="-122"/>
                <a:ea typeface="微软雅黑 Light" panose="020B0502040204020203" pitchFamily="34" charset="-122"/>
                <a:cs typeface="微软雅黑 Light" panose="020B0502040204020203" pitchFamily="34" charset="-122"/>
              </a:rPr>
              <a:t>第三部分</a:t>
            </a:r>
          </a:p>
        </p:txBody>
      </p:sp>
      <p:sp>
        <p:nvSpPr>
          <p:cNvPr id="110" name="矩形 109"/>
          <p:cNvSpPr/>
          <p:nvPr/>
        </p:nvSpPr>
        <p:spPr bwMode="auto">
          <a:xfrm>
            <a:off x="3059832" y="3087733"/>
            <a:ext cx="7272808" cy="523220"/>
          </a:xfrm>
          <a:prstGeom prst="rect">
            <a:avLst/>
          </a:prstGeom>
        </p:spPr>
        <p:txBody>
          <a:bodyPr wrap="square">
            <a:spAutoFit/>
          </a:bodyPr>
          <a:lstStyle/>
          <a:p>
            <a:pPr fontAlgn="base">
              <a:spcBef>
                <a:spcPct val="0"/>
              </a:spcBef>
              <a:spcAft>
                <a:spcPct val="0"/>
              </a:spcAft>
            </a:pPr>
            <a:r>
              <a:rPr lang="zh-CN" altLang="en-US" sz="2800" smtClean="0">
                <a:latin typeface="微软雅黑 Light" panose="020B0502040204020203" pitchFamily="34" charset="-122"/>
                <a:ea typeface="微软雅黑 Light" panose="020B0502040204020203" pitchFamily="34" charset="-122"/>
                <a:cs typeface="微软雅黑" panose="020B0503020204020204" pitchFamily="34" charset="-122"/>
              </a:rPr>
              <a:t>制作电压表</a:t>
            </a:r>
            <a:endParaRPr lang="zh-CN" altLang="en-US" sz="2000" dirty="0">
              <a:latin typeface="微软雅黑 Light" panose="020B0502040204020203" pitchFamily="34" charset="-122"/>
              <a:ea typeface="微软雅黑 Light" panose="020B0502040204020203" pitchFamily="34" charset="-122"/>
              <a:cs typeface="微软雅黑" panose="020B0503020204020204" pitchFamily="34" charset="-122"/>
            </a:endParaRPr>
          </a:p>
        </p:txBody>
      </p:sp>
      <p:sp>
        <p:nvSpPr>
          <p:cNvPr id="111" name="任意多边形 221"/>
          <p:cNvSpPr/>
          <p:nvPr/>
        </p:nvSpPr>
        <p:spPr>
          <a:xfrm rot="2700000">
            <a:off x="2528744" y="3264417"/>
            <a:ext cx="141180" cy="141180"/>
          </a:xfrm>
          <a:custGeom>
            <a:avLst/>
            <a:gdLst>
              <a:gd name="connsiteX0" fmla="*/ 0 w 687172"/>
              <a:gd name="connsiteY0" fmla="*/ 1 h 687172"/>
              <a:gd name="connsiteX1" fmla="*/ 477930 w 687172"/>
              <a:gd name="connsiteY1" fmla="*/ 0 h 687172"/>
              <a:gd name="connsiteX2" fmla="*/ 687172 w 687172"/>
              <a:gd name="connsiteY2" fmla="*/ 209242 h 687172"/>
              <a:gd name="connsiteX3" fmla="*/ 687172 w 687172"/>
              <a:gd name="connsiteY3" fmla="*/ 687172 h 687172"/>
              <a:gd name="connsiteX4" fmla="*/ 574946 w 687172"/>
              <a:gd name="connsiteY4" fmla="*/ 687172 h 687172"/>
              <a:gd name="connsiteX5" fmla="*/ 574945 w 687172"/>
              <a:gd name="connsiteY5" fmla="*/ 238336 h 687172"/>
              <a:gd name="connsiteX6" fmla="*/ 448836 w 687172"/>
              <a:gd name="connsiteY6" fmla="*/ 112227 h 687172"/>
              <a:gd name="connsiteX7" fmla="*/ 0 w 687172"/>
              <a:gd name="connsiteY7" fmla="*/ 112227 h 68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172" h="687172">
                <a:moveTo>
                  <a:pt x="0" y="1"/>
                </a:moveTo>
                <a:lnTo>
                  <a:pt x="477930" y="0"/>
                </a:lnTo>
                <a:cubicBezTo>
                  <a:pt x="593491" y="0"/>
                  <a:pt x="687172" y="93681"/>
                  <a:pt x="687172" y="209242"/>
                </a:cubicBezTo>
                <a:lnTo>
                  <a:pt x="687172" y="687172"/>
                </a:lnTo>
                <a:lnTo>
                  <a:pt x="574946" y="687172"/>
                </a:lnTo>
                <a:lnTo>
                  <a:pt x="574945" y="238336"/>
                </a:lnTo>
                <a:cubicBezTo>
                  <a:pt x="574946" y="168688"/>
                  <a:pt x="518485" y="112227"/>
                  <a:pt x="448836" y="112227"/>
                </a:cubicBezTo>
                <a:lnTo>
                  <a:pt x="0" y="112227"/>
                </a:lnTo>
                <a:close/>
              </a:path>
            </a:pathLst>
          </a:custGeom>
          <a:solidFill>
            <a:srgbClr val="942124"/>
          </a:solidFill>
          <a:ln w="25400" cap="flat" cmpd="sng" algn="ctr">
            <a:solidFill>
              <a:srgbClr val="005A9E"/>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a:ln>
                <a:noFill/>
              </a:ln>
              <a:solidFill>
                <a:srgbClr val="005A9E"/>
              </a:solidFill>
              <a:effectLst/>
              <a:uLnTx/>
              <a:uFillTx/>
              <a:latin typeface="微软雅黑 Light" panose="020B0502040204020203" pitchFamily="34" charset="-122"/>
              <a:ea typeface="微软雅黑 Light" panose="020B0502040204020203" pitchFamily="34" charset="-122"/>
            </a:endParaRPr>
          </a:p>
        </p:txBody>
      </p:sp>
      <p:sp>
        <p:nvSpPr>
          <p:cNvPr id="112" name="任意多边形 222"/>
          <p:cNvSpPr/>
          <p:nvPr/>
        </p:nvSpPr>
        <p:spPr>
          <a:xfrm rot="2700000">
            <a:off x="2482768" y="3206043"/>
            <a:ext cx="257928" cy="257928"/>
          </a:xfrm>
          <a:custGeom>
            <a:avLst/>
            <a:gdLst>
              <a:gd name="connsiteX0" fmla="*/ 238336 w 1255427"/>
              <a:gd name="connsiteY0" fmla="*/ 112227 h 1255427"/>
              <a:gd name="connsiteX1" fmla="*/ 112227 w 1255427"/>
              <a:gd name="connsiteY1" fmla="*/ 238336 h 1255427"/>
              <a:gd name="connsiteX2" fmla="*/ 112227 w 1255427"/>
              <a:gd name="connsiteY2" fmla="*/ 1017091 h 1255427"/>
              <a:gd name="connsiteX3" fmla="*/ 238336 w 1255427"/>
              <a:gd name="connsiteY3" fmla="*/ 1143200 h 1255427"/>
              <a:gd name="connsiteX4" fmla="*/ 1017091 w 1255427"/>
              <a:gd name="connsiteY4" fmla="*/ 1143200 h 1255427"/>
              <a:gd name="connsiteX5" fmla="*/ 1143200 w 1255427"/>
              <a:gd name="connsiteY5" fmla="*/ 1017091 h 1255427"/>
              <a:gd name="connsiteX6" fmla="*/ 1143200 w 1255427"/>
              <a:gd name="connsiteY6" fmla="*/ 238336 h 1255427"/>
              <a:gd name="connsiteX7" fmla="*/ 1017091 w 1255427"/>
              <a:gd name="connsiteY7" fmla="*/ 112227 h 1255427"/>
              <a:gd name="connsiteX8" fmla="*/ 209242 w 1255427"/>
              <a:gd name="connsiteY8" fmla="*/ 0 h 1255427"/>
              <a:gd name="connsiteX9" fmla="*/ 1046185 w 1255427"/>
              <a:gd name="connsiteY9" fmla="*/ 0 h 1255427"/>
              <a:gd name="connsiteX10" fmla="*/ 1255427 w 1255427"/>
              <a:gd name="connsiteY10" fmla="*/ 209242 h 1255427"/>
              <a:gd name="connsiteX11" fmla="*/ 1255427 w 1255427"/>
              <a:gd name="connsiteY11" fmla="*/ 1046185 h 1255427"/>
              <a:gd name="connsiteX12" fmla="*/ 1046185 w 1255427"/>
              <a:gd name="connsiteY12" fmla="*/ 1255427 h 1255427"/>
              <a:gd name="connsiteX13" fmla="*/ 209242 w 1255427"/>
              <a:gd name="connsiteY13" fmla="*/ 1255427 h 1255427"/>
              <a:gd name="connsiteX14" fmla="*/ 0 w 1255427"/>
              <a:gd name="connsiteY14" fmla="*/ 1046185 h 1255427"/>
              <a:gd name="connsiteX15" fmla="*/ 0 w 1255427"/>
              <a:gd name="connsiteY15" fmla="*/ 209242 h 1255427"/>
              <a:gd name="connsiteX16" fmla="*/ 209242 w 1255427"/>
              <a:gd name="connsiteY16" fmla="*/ 0 h 125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5427" h="1255427">
                <a:moveTo>
                  <a:pt x="238336" y="112227"/>
                </a:moveTo>
                <a:cubicBezTo>
                  <a:pt x="168688" y="112227"/>
                  <a:pt x="112227" y="168688"/>
                  <a:pt x="112227" y="238336"/>
                </a:cubicBezTo>
                <a:lnTo>
                  <a:pt x="112227" y="1017091"/>
                </a:lnTo>
                <a:cubicBezTo>
                  <a:pt x="112227" y="1086739"/>
                  <a:pt x="168688" y="1143200"/>
                  <a:pt x="238336" y="1143200"/>
                </a:cubicBezTo>
                <a:lnTo>
                  <a:pt x="1017091" y="1143200"/>
                </a:lnTo>
                <a:cubicBezTo>
                  <a:pt x="1086739" y="1143200"/>
                  <a:pt x="1143200" y="1086739"/>
                  <a:pt x="1143200" y="1017091"/>
                </a:cubicBezTo>
                <a:lnTo>
                  <a:pt x="1143200" y="238336"/>
                </a:lnTo>
                <a:cubicBezTo>
                  <a:pt x="1143200" y="168688"/>
                  <a:pt x="1086739" y="112227"/>
                  <a:pt x="1017091" y="112227"/>
                </a:cubicBezTo>
                <a:close/>
                <a:moveTo>
                  <a:pt x="209242" y="0"/>
                </a:moveTo>
                <a:lnTo>
                  <a:pt x="1046185" y="0"/>
                </a:lnTo>
                <a:cubicBezTo>
                  <a:pt x="1161746" y="0"/>
                  <a:pt x="1255427" y="93681"/>
                  <a:pt x="1255427" y="209242"/>
                </a:cubicBezTo>
                <a:lnTo>
                  <a:pt x="1255427" y="1046185"/>
                </a:lnTo>
                <a:cubicBezTo>
                  <a:pt x="1255427" y="1161746"/>
                  <a:pt x="1161746" y="1255427"/>
                  <a:pt x="1046185" y="1255427"/>
                </a:cubicBezTo>
                <a:lnTo>
                  <a:pt x="209242" y="1255427"/>
                </a:lnTo>
                <a:cubicBezTo>
                  <a:pt x="93681" y="1255427"/>
                  <a:pt x="0" y="1161746"/>
                  <a:pt x="0" y="1046185"/>
                </a:cubicBezTo>
                <a:lnTo>
                  <a:pt x="0" y="209242"/>
                </a:lnTo>
                <a:cubicBezTo>
                  <a:pt x="0" y="93681"/>
                  <a:pt x="93681" y="0"/>
                  <a:pt x="209242" y="0"/>
                </a:cubicBezTo>
                <a:close/>
              </a:path>
            </a:pathLst>
          </a:custGeom>
          <a:solidFill>
            <a:srgbClr val="942124"/>
          </a:solidFill>
          <a:ln w="25400" cap="flat" cmpd="sng" algn="ctr">
            <a:solidFill>
              <a:srgbClr val="005A9E"/>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rgbClr val="005A9E"/>
              </a:solidFill>
              <a:effectLst/>
              <a:uLnTx/>
              <a:uFillTx/>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510950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42079" y="559661"/>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722248" y="457402"/>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917025" y="384361"/>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16673" y="325927"/>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291973" y="286972"/>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496490" y="267494"/>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705876" y="267494"/>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910393" y="282102"/>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095432" y="330796"/>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309688" y="384361"/>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489858" y="452533"/>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674897" y="559661"/>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835588" y="666789"/>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010888" y="796640"/>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140740" y="939477"/>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290069" y="1075822"/>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400443" y="1257615"/>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504325" y="1426422"/>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6582236" y="1614707"/>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6640669" y="1822470"/>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6705595" y="2010755"/>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731566" y="2205533"/>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6738058" y="2406804"/>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6725073" y="2621059"/>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6699103" y="2815837"/>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653655" y="3017107"/>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6582236" y="3218378"/>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6510818" y="3393678"/>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6400443" y="3581963"/>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6290069" y="3744278"/>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6153725" y="3900100"/>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6010888" y="4036445"/>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848573" y="4153311"/>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5660288" y="4276671"/>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5491480" y="4361074"/>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309688" y="4438985"/>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095432" y="4503911"/>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4920132" y="4523389"/>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705876" y="4562345"/>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504606" y="4555852"/>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4296843" y="4542867"/>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4115050" y="4490926"/>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26765" y="4445478"/>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3719002" y="4374059"/>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3550195" y="4276671"/>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3394373" y="4172789"/>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3232058" y="4055922"/>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3069743" y="3913085"/>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2913921" y="3763756"/>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2810039" y="3607933"/>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2706158" y="3413156"/>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2647724" y="3211885"/>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2595784" y="3023600"/>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2530858" y="2809344"/>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2498395" y="2601581"/>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478917" y="2413296"/>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2485409" y="2212026"/>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2524365" y="1997770"/>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576306" y="1796500"/>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2634739" y="1614707"/>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2706158" y="1445900"/>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2829517" y="1251122"/>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952876" y="1082314"/>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3063250" y="926492"/>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3225565" y="796640"/>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94373" y="679774"/>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2" name="图片 7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271070"/>
            <a:ext cx="4664495" cy="4323646"/>
          </a:xfrm>
          <a:prstGeom prst="rect">
            <a:avLst/>
          </a:prstGeom>
        </p:spPr>
      </p:pic>
      <p:sp>
        <p:nvSpPr>
          <p:cNvPr id="74" name="椭圆 73"/>
          <p:cNvSpPr/>
          <p:nvPr/>
        </p:nvSpPr>
        <p:spPr>
          <a:xfrm>
            <a:off x="4337126" y="499280"/>
            <a:ext cx="230346" cy="230346"/>
          </a:xfrm>
          <a:prstGeom prst="ellipse">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75" name="椭圆 74"/>
          <p:cNvSpPr/>
          <p:nvPr/>
        </p:nvSpPr>
        <p:spPr>
          <a:xfrm>
            <a:off x="5969872" y="1115794"/>
            <a:ext cx="230346" cy="230346"/>
          </a:xfrm>
          <a:prstGeom prst="ellipse">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76" name="椭圆 75"/>
          <p:cNvSpPr/>
          <p:nvPr/>
        </p:nvSpPr>
        <p:spPr>
          <a:xfrm>
            <a:off x="6356039" y="2795965"/>
            <a:ext cx="230346" cy="230346"/>
          </a:xfrm>
          <a:prstGeom prst="ellipse">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77" name="椭圆 76"/>
          <p:cNvSpPr/>
          <p:nvPr/>
        </p:nvSpPr>
        <p:spPr>
          <a:xfrm>
            <a:off x="5468530" y="3995118"/>
            <a:ext cx="230346" cy="230346"/>
          </a:xfrm>
          <a:prstGeom prst="ellipse">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87" name="TextBox 86"/>
          <p:cNvSpPr txBox="1"/>
          <p:nvPr/>
        </p:nvSpPr>
        <p:spPr>
          <a:xfrm>
            <a:off x="3367138" y="2339714"/>
            <a:ext cx="2428998" cy="523220"/>
          </a:xfrm>
          <a:prstGeom prst="rect">
            <a:avLst/>
          </a:prstGeom>
          <a:noFill/>
        </p:spPr>
        <p:txBody>
          <a:bodyPr wrap="none" rtlCol="0">
            <a:spAutoFit/>
          </a:bodyPr>
          <a:lstStyle/>
          <a:p>
            <a:r>
              <a:rPr lang="en-US" altLang="zh-CN" sz="2800" b="1" dirty="0">
                <a:solidFill>
                  <a:srgbClr val="252961"/>
                </a:solidFill>
                <a:latin typeface="微软雅黑" pitchFamily="34" charset="-122"/>
                <a:ea typeface="微软雅黑" pitchFamily="34" charset="-122"/>
              </a:rPr>
              <a:t>THANK YOU</a:t>
            </a:r>
            <a:endParaRPr lang="zh-CN" altLang="en-US" sz="2800" b="1" dirty="0">
              <a:solidFill>
                <a:srgbClr val="252961"/>
              </a:solidFill>
              <a:latin typeface="微软雅黑" pitchFamily="34" charset="-122"/>
              <a:ea typeface="微软雅黑" pitchFamily="34" charset="-122"/>
            </a:endParaRPr>
          </a:p>
        </p:txBody>
      </p:sp>
      <p:sp>
        <p:nvSpPr>
          <p:cNvPr id="88" name="矩形 87"/>
          <p:cNvSpPr/>
          <p:nvPr/>
        </p:nvSpPr>
        <p:spPr>
          <a:xfrm>
            <a:off x="3198818" y="2731024"/>
            <a:ext cx="2944139" cy="307777"/>
          </a:xfrm>
          <a:prstGeom prst="rect">
            <a:avLst/>
          </a:prstGeom>
        </p:spPr>
        <p:txBody>
          <a:bodyPr wrap="none">
            <a:spAutoFit/>
          </a:bodyPr>
          <a:lstStyle/>
          <a:p>
            <a:r>
              <a:rPr lang="en-US" altLang="zh-CN" sz="1400" dirty="0">
                <a:solidFill>
                  <a:schemeClr val="bg1">
                    <a:lumMod val="50000"/>
                  </a:schemeClr>
                </a:solidFill>
              </a:rPr>
              <a:t>Concise business </a:t>
            </a:r>
            <a:r>
              <a:rPr lang="en-US" altLang="zh-CN" sz="1400" dirty="0" err="1">
                <a:solidFill>
                  <a:schemeClr val="bg1">
                    <a:lumMod val="50000"/>
                  </a:schemeClr>
                </a:solidFill>
              </a:rPr>
              <a:t>business</a:t>
            </a:r>
            <a:r>
              <a:rPr lang="en-US" altLang="zh-CN" sz="1400" dirty="0">
                <a:solidFill>
                  <a:schemeClr val="bg1">
                    <a:lumMod val="50000"/>
                  </a:schemeClr>
                </a:solidFill>
              </a:rPr>
              <a:t> report PPT</a:t>
            </a:r>
            <a:endParaRPr lang="zh-CN" altLang="en-US" sz="1400" dirty="0">
              <a:solidFill>
                <a:schemeClr val="bg1">
                  <a:lumMod val="50000"/>
                </a:schemeClr>
              </a:solidFill>
            </a:endParaRPr>
          </a:p>
        </p:txBody>
      </p:sp>
      <p:sp>
        <p:nvSpPr>
          <p:cNvPr id="91" name="圆角矩形 90"/>
          <p:cNvSpPr/>
          <p:nvPr/>
        </p:nvSpPr>
        <p:spPr>
          <a:xfrm>
            <a:off x="3846848" y="3337316"/>
            <a:ext cx="1718055" cy="219282"/>
          </a:xfrm>
          <a:prstGeom prst="roundRect">
            <a:avLst>
              <a:gd name="adj" fmla="val 50000"/>
            </a:avLst>
          </a:prstGeom>
          <a:solidFill>
            <a:srgbClr val="25296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bg1"/>
                </a:solidFill>
                <a:latin typeface="Impact" pitchFamily="34" charset="0"/>
                <a:ea typeface="微软雅黑" pitchFamily="34" charset="-122"/>
              </a:rPr>
              <a:t>牛爱科技</a:t>
            </a:r>
            <a:endParaRPr lang="en-US" altLang="zh-CN" sz="1100" dirty="0">
              <a:solidFill>
                <a:schemeClr val="bg1"/>
              </a:solidFill>
              <a:latin typeface="Impact" pitchFamily="34" charset="0"/>
              <a:ea typeface="微软雅黑" pitchFamily="34" charset="-122"/>
            </a:endParaRPr>
          </a:p>
        </p:txBody>
      </p:sp>
      <p:cxnSp>
        <p:nvCxnSpPr>
          <p:cNvPr id="99" name="直接连接符 98"/>
          <p:cNvCxnSpPr/>
          <p:nvPr/>
        </p:nvCxnSpPr>
        <p:spPr>
          <a:xfrm>
            <a:off x="2953948" y="2370984"/>
            <a:ext cx="3312368" cy="0"/>
          </a:xfrm>
          <a:prstGeom prst="line">
            <a:avLst/>
          </a:prstGeom>
          <a:ln>
            <a:solidFill>
              <a:srgbClr val="25296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V="1">
            <a:off x="6687415" y="0"/>
            <a:ext cx="2456585" cy="1426422"/>
          </a:xfrm>
          <a:prstGeom prst="line">
            <a:avLst/>
          </a:prstGeom>
          <a:ln w="28575">
            <a:solidFill>
              <a:srgbClr val="252961"/>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flipV="1">
            <a:off x="-6320" y="3564834"/>
            <a:ext cx="2723016" cy="1584908"/>
          </a:xfrm>
          <a:prstGeom prst="line">
            <a:avLst/>
          </a:prstGeom>
          <a:ln w="28575">
            <a:solidFill>
              <a:srgbClr val="25296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V="1">
            <a:off x="1547664" y="3432312"/>
            <a:ext cx="1029884" cy="604133"/>
          </a:xfrm>
          <a:prstGeom prst="line">
            <a:avLst/>
          </a:prstGeom>
          <a:ln w="28575">
            <a:solidFill>
              <a:srgbClr val="25296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V="1">
            <a:off x="6802151" y="954155"/>
            <a:ext cx="1029884" cy="604133"/>
          </a:xfrm>
          <a:prstGeom prst="line">
            <a:avLst/>
          </a:prstGeom>
          <a:ln w="28575">
            <a:solidFill>
              <a:srgbClr val="25296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25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barn(inVertical)">
                                      <p:cBhvr>
                                        <p:cTn id="7" dur="500"/>
                                        <p:tgtEl>
                                          <p:spTgt spid="99"/>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barn(inVertical)">
                                      <p:cBhvr>
                                        <p:cTn id="11" dur="500"/>
                                        <p:tgtEl>
                                          <p:spTgt spid="8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8"/>
                                        </p:tgtEl>
                                        <p:attrNameLst>
                                          <p:attrName>style.visibility</p:attrName>
                                        </p:attrNameLst>
                                      </p:cBhvr>
                                      <p:to>
                                        <p:strVal val="visible"/>
                                      </p:to>
                                    </p:set>
                                    <p:animEffect transition="in" filter="fade">
                                      <p:cBhvr>
                                        <p:cTn id="15" dur="500"/>
                                        <p:tgtEl>
                                          <p:spTgt spid="8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1"/>
                                        </p:tgtEl>
                                        <p:attrNameLst>
                                          <p:attrName>style.visibility</p:attrName>
                                        </p:attrNameLst>
                                      </p:cBhvr>
                                      <p:to>
                                        <p:strVal val="visible"/>
                                      </p:to>
                                    </p:set>
                                    <p:animEffect transition="in" filter="fade">
                                      <p:cBhvr>
                                        <p:cTn id="19" dur="500"/>
                                        <p:tgtEl>
                                          <p:spTgt spid="91"/>
                                        </p:tgtEl>
                                      </p:cBhvr>
                                    </p:animEffect>
                                  </p:childTnLst>
                                </p:cTn>
                              </p:par>
                            </p:childTnLst>
                          </p:cTn>
                        </p:par>
                        <p:par>
                          <p:cTn id="20" fill="hold">
                            <p:stCondLst>
                              <p:cond delay="2000"/>
                            </p:stCondLst>
                            <p:childTnLst>
                              <p:par>
                                <p:cTn id="21" presetID="1" presetClass="emph" presetSubtype="2" fill="hold" nodeType="afterEffect">
                                  <p:stCondLst>
                                    <p:cond delay="0"/>
                                  </p:stCondLst>
                                  <p:childTnLst>
                                    <p:animClr clrSpc="rgb" dir="cw">
                                      <p:cBhvr>
                                        <p:cTn id="22" dur="100" fill="hold"/>
                                        <p:tgtEl>
                                          <p:spTgt spid="4"/>
                                        </p:tgtEl>
                                        <p:attrNameLst>
                                          <p:attrName>fillcolor</p:attrName>
                                        </p:attrNameLst>
                                      </p:cBhvr>
                                      <p:to>
                                        <a:srgbClr val="252961"/>
                                      </p:to>
                                    </p:animClr>
                                    <p:set>
                                      <p:cBhvr>
                                        <p:cTn id="23" dur="100" fill="hold"/>
                                        <p:tgtEl>
                                          <p:spTgt spid="4"/>
                                        </p:tgtEl>
                                        <p:attrNameLst>
                                          <p:attrName>fill.type</p:attrName>
                                        </p:attrNameLst>
                                      </p:cBhvr>
                                      <p:to>
                                        <p:strVal val="solid"/>
                                      </p:to>
                                    </p:set>
                                    <p:set>
                                      <p:cBhvr>
                                        <p:cTn id="24" dur="100" fill="hold"/>
                                        <p:tgtEl>
                                          <p:spTgt spid="4"/>
                                        </p:tgtEl>
                                        <p:attrNameLst>
                                          <p:attrName>fill.on</p:attrName>
                                        </p:attrNameLst>
                                      </p:cBhvr>
                                      <p:to>
                                        <p:strVal val="true"/>
                                      </p:to>
                                    </p:set>
                                  </p:childTnLst>
                                </p:cTn>
                              </p:par>
                            </p:childTnLst>
                          </p:cTn>
                        </p:par>
                        <p:par>
                          <p:cTn id="25" fill="hold">
                            <p:stCondLst>
                              <p:cond delay="2100"/>
                            </p:stCondLst>
                            <p:childTnLst>
                              <p:par>
                                <p:cTn id="26" presetID="1" presetClass="emph" presetSubtype="2" fill="hold" nodeType="afterEffect">
                                  <p:stCondLst>
                                    <p:cond delay="0"/>
                                  </p:stCondLst>
                                  <p:childTnLst>
                                    <p:animClr clrSpc="rgb" dir="cw">
                                      <p:cBhvr>
                                        <p:cTn id="27" dur="100" fill="hold"/>
                                        <p:tgtEl>
                                          <p:spTgt spid="5"/>
                                        </p:tgtEl>
                                        <p:attrNameLst>
                                          <p:attrName>fillcolor</p:attrName>
                                        </p:attrNameLst>
                                      </p:cBhvr>
                                      <p:to>
                                        <a:srgbClr val="252961"/>
                                      </p:to>
                                    </p:animClr>
                                    <p:set>
                                      <p:cBhvr>
                                        <p:cTn id="28" dur="100" fill="hold"/>
                                        <p:tgtEl>
                                          <p:spTgt spid="5"/>
                                        </p:tgtEl>
                                        <p:attrNameLst>
                                          <p:attrName>fill.type</p:attrName>
                                        </p:attrNameLst>
                                      </p:cBhvr>
                                      <p:to>
                                        <p:strVal val="solid"/>
                                      </p:to>
                                    </p:set>
                                    <p:set>
                                      <p:cBhvr>
                                        <p:cTn id="29" dur="100" fill="hold"/>
                                        <p:tgtEl>
                                          <p:spTgt spid="5"/>
                                        </p:tgtEl>
                                        <p:attrNameLst>
                                          <p:attrName>fill.on</p:attrName>
                                        </p:attrNameLst>
                                      </p:cBhvr>
                                      <p:to>
                                        <p:strVal val="true"/>
                                      </p:to>
                                    </p:set>
                                  </p:childTnLst>
                                </p:cTn>
                              </p:par>
                            </p:childTnLst>
                          </p:cTn>
                        </p:par>
                        <p:par>
                          <p:cTn id="30" fill="hold">
                            <p:stCondLst>
                              <p:cond delay="2200"/>
                            </p:stCondLst>
                            <p:childTnLst>
                              <p:par>
                                <p:cTn id="31" presetID="1" presetClass="emph" presetSubtype="2" fill="hold" nodeType="afterEffect">
                                  <p:stCondLst>
                                    <p:cond delay="0"/>
                                  </p:stCondLst>
                                  <p:childTnLst>
                                    <p:animClr clrSpc="rgb" dir="cw">
                                      <p:cBhvr>
                                        <p:cTn id="32" dur="100" fill="hold"/>
                                        <p:tgtEl>
                                          <p:spTgt spid="6"/>
                                        </p:tgtEl>
                                        <p:attrNameLst>
                                          <p:attrName>fillcolor</p:attrName>
                                        </p:attrNameLst>
                                      </p:cBhvr>
                                      <p:to>
                                        <a:srgbClr val="252961"/>
                                      </p:to>
                                    </p:animClr>
                                    <p:set>
                                      <p:cBhvr>
                                        <p:cTn id="33" dur="100" fill="hold"/>
                                        <p:tgtEl>
                                          <p:spTgt spid="6"/>
                                        </p:tgtEl>
                                        <p:attrNameLst>
                                          <p:attrName>fill.type</p:attrName>
                                        </p:attrNameLst>
                                      </p:cBhvr>
                                      <p:to>
                                        <p:strVal val="solid"/>
                                      </p:to>
                                    </p:set>
                                    <p:set>
                                      <p:cBhvr>
                                        <p:cTn id="34" dur="100" fill="hold"/>
                                        <p:tgtEl>
                                          <p:spTgt spid="6"/>
                                        </p:tgtEl>
                                        <p:attrNameLst>
                                          <p:attrName>fill.on</p:attrName>
                                        </p:attrNameLst>
                                      </p:cBhvr>
                                      <p:to>
                                        <p:strVal val="true"/>
                                      </p:to>
                                    </p:set>
                                  </p:childTnLst>
                                </p:cTn>
                              </p:par>
                            </p:childTnLst>
                          </p:cTn>
                        </p:par>
                        <p:par>
                          <p:cTn id="35" fill="hold">
                            <p:stCondLst>
                              <p:cond delay="2300"/>
                            </p:stCondLst>
                            <p:childTnLst>
                              <p:par>
                                <p:cTn id="36" presetID="1" presetClass="emph" presetSubtype="2" fill="hold" nodeType="afterEffect">
                                  <p:stCondLst>
                                    <p:cond delay="0"/>
                                  </p:stCondLst>
                                  <p:childTnLst>
                                    <p:animClr clrSpc="rgb" dir="cw">
                                      <p:cBhvr>
                                        <p:cTn id="37" dur="100" fill="hold"/>
                                        <p:tgtEl>
                                          <p:spTgt spid="7"/>
                                        </p:tgtEl>
                                        <p:attrNameLst>
                                          <p:attrName>fillcolor</p:attrName>
                                        </p:attrNameLst>
                                      </p:cBhvr>
                                      <p:to>
                                        <a:srgbClr val="252961"/>
                                      </p:to>
                                    </p:animClr>
                                    <p:set>
                                      <p:cBhvr>
                                        <p:cTn id="38" dur="100" fill="hold"/>
                                        <p:tgtEl>
                                          <p:spTgt spid="7"/>
                                        </p:tgtEl>
                                        <p:attrNameLst>
                                          <p:attrName>fill.type</p:attrName>
                                        </p:attrNameLst>
                                      </p:cBhvr>
                                      <p:to>
                                        <p:strVal val="solid"/>
                                      </p:to>
                                    </p:set>
                                    <p:set>
                                      <p:cBhvr>
                                        <p:cTn id="39" dur="100" fill="hold"/>
                                        <p:tgtEl>
                                          <p:spTgt spid="7"/>
                                        </p:tgtEl>
                                        <p:attrNameLst>
                                          <p:attrName>fill.on</p:attrName>
                                        </p:attrNameLst>
                                      </p:cBhvr>
                                      <p:to>
                                        <p:strVal val="true"/>
                                      </p:to>
                                    </p:set>
                                  </p:childTnLst>
                                </p:cTn>
                              </p:par>
                            </p:childTnLst>
                          </p:cTn>
                        </p:par>
                        <p:par>
                          <p:cTn id="40" fill="hold">
                            <p:stCondLst>
                              <p:cond delay="2400"/>
                            </p:stCondLst>
                            <p:childTnLst>
                              <p:par>
                                <p:cTn id="41" presetID="1" presetClass="emph" presetSubtype="2" fill="hold" nodeType="afterEffect">
                                  <p:stCondLst>
                                    <p:cond delay="0"/>
                                  </p:stCondLst>
                                  <p:childTnLst>
                                    <p:animClr clrSpc="rgb" dir="cw">
                                      <p:cBhvr>
                                        <p:cTn id="42" dur="100" fill="hold"/>
                                        <p:tgtEl>
                                          <p:spTgt spid="8"/>
                                        </p:tgtEl>
                                        <p:attrNameLst>
                                          <p:attrName>fillcolor</p:attrName>
                                        </p:attrNameLst>
                                      </p:cBhvr>
                                      <p:to>
                                        <a:srgbClr val="252961"/>
                                      </p:to>
                                    </p:animClr>
                                    <p:set>
                                      <p:cBhvr>
                                        <p:cTn id="43" dur="100" fill="hold"/>
                                        <p:tgtEl>
                                          <p:spTgt spid="8"/>
                                        </p:tgtEl>
                                        <p:attrNameLst>
                                          <p:attrName>fill.type</p:attrName>
                                        </p:attrNameLst>
                                      </p:cBhvr>
                                      <p:to>
                                        <p:strVal val="solid"/>
                                      </p:to>
                                    </p:set>
                                    <p:set>
                                      <p:cBhvr>
                                        <p:cTn id="44" dur="100" fill="hold"/>
                                        <p:tgtEl>
                                          <p:spTgt spid="8"/>
                                        </p:tgtEl>
                                        <p:attrNameLst>
                                          <p:attrName>fill.on</p:attrName>
                                        </p:attrNameLst>
                                      </p:cBhvr>
                                      <p:to>
                                        <p:strVal val="true"/>
                                      </p:to>
                                    </p:set>
                                  </p:childTnLst>
                                </p:cTn>
                              </p:par>
                            </p:childTnLst>
                          </p:cTn>
                        </p:par>
                        <p:par>
                          <p:cTn id="45" fill="hold">
                            <p:stCondLst>
                              <p:cond delay="2500"/>
                            </p:stCondLst>
                            <p:childTnLst>
                              <p:par>
                                <p:cTn id="46" presetID="1" presetClass="emph" presetSubtype="2" fill="hold" nodeType="afterEffect">
                                  <p:stCondLst>
                                    <p:cond delay="0"/>
                                  </p:stCondLst>
                                  <p:childTnLst>
                                    <p:animClr clrSpc="rgb" dir="cw">
                                      <p:cBhvr>
                                        <p:cTn id="47" dur="100" fill="hold"/>
                                        <p:tgtEl>
                                          <p:spTgt spid="9"/>
                                        </p:tgtEl>
                                        <p:attrNameLst>
                                          <p:attrName>fillcolor</p:attrName>
                                        </p:attrNameLst>
                                      </p:cBhvr>
                                      <p:to>
                                        <a:srgbClr val="252961"/>
                                      </p:to>
                                    </p:animClr>
                                    <p:set>
                                      <p:cBhvr>
                                        <p:cTn id="48" dur="100" fill="hold"/>
                                        <p:tgtEl>
                                          <p:spTgt spid="9"/>
                                        </p:tgtEl>
                                        <p:attrNameLst>
                                          <p:attrName>fill.type</p:attrName>
                                        </p:attrNameLst>
                                      </p:cBhvr>
                                      <p:to>
                                        <p:strVal val="solid"/>
                                      </p:to>
                                    </p:set>
                                    <p:set>
                                      <p:cBhvr>
                                        <p:cTn id="49" dur="100" fill="hold"/>
                                        <p:tgtEl>
                                          <p:spTgt spid="9"/>
                                        </p:tgtEl>
                                        <p:attrNameLst>
                                          <p:attrName>fill.on</p:attrName>
                                        </p:attrNameLst>
                                      </p:cBhvr>
                                      <p:to>
                                        <p:strVal val="true"/>
                                      </p:to>
                                    </p:set>
                                  </p:childTnLst>
                                </p:cTn>
                              </p:par>
                            </p:childTnLst>
                          </p:cTn>
                        </p:par>
                        <p:par>
                          <p:cTn id="50" fill="hold">
                            <p:stCondLst>
                              <p:cond delay="2600"/>
                            </p:stCondLst>
                            <p:childTnLst>
                              <p:par>
                                <p:cTn id="51" presetID="1" presetClass="emph" presetSubtype="2" fill="hold" nodeType="afterEffect">
                                  <p:stCondLst>
                                    <p:cond delay="0"/>
                                  </p:stCondLst>
                                  <p:childTnLst>
                                    <p:animClr clrSpc="rgb" dir="cw">
                                      <p:cBhvr>
                                        <p:cTn id="52" dur="100" fill="hold"/>
                                        <p:tgtEl>
                                          <p:spTgt spid="10"/>
                                        </p:tgtEl>
                                        <p:attrNameLst>
                                          <p:attrName>fillcolor</p:attrName>
                                        </p:attrNameLst>
                                      </p:cBhvr>
                                      <p:to>
                                        <a:srgbClr val="252961"/>
                                      </p:to>
                                    </p:animClr>
                                    <p:set>
                                      <p:cBhvr>
                                        <p:cTn id="53" dur="100" fill="hold"/>
                                        <p:tgtEl>
                                          <p:spTgt spid="10"/>
                                        </p:tgtEl>
                                        <p:attrNameLst>
                                          <p:attrName>fill.type</p:attrName>
                                        </p:attrNameLst>
                                      </p:cBhvr>
                                      <p:to>
                                        <p:strVal val="solid"/>
                                      </p:to>
                                    </p:set>
                                    <p:set>
                                      <p:cBhvr>
                                        <p:cTn id="54" dur="100" fill="hold"/>
                                        <p:tgtEl>
                                          <p:spTgt spid="10"/>
                                        </p:tgtEl>
                                        <p:attrNameLst>
                                          <p:attrName>fill.on</p:attrName>
                                        </p:attrNameLst>
                                      </p:cBhvr>
                                      <p:to>
                                        <p:strVal val="true"/>
                                      </p:to>
                                    </p:set>
                                  </p:childTnLst>
                                </p:cTn>
                              </p:par>
                            </p:childTnLst>
                          </p:cTn>
                        </p:par>
                        <p:par>
                          <p:cTn id="55" fill="hold">
                            <p:stCondLst>
                              <p:cond delay="2700"/>
                            </p:stCondLst>
                            <p:childTnLst>
                              <p:par>
                                <p:cTn id="56" presetID="1" presetClass="emph" presetSubtype="2" fill="hold" nodeType="afterEffect">
                                  <p:stCondLst>
                                    <p:cond delay="0"/>
                                  </p:stCondLst>
                                  <p:childTnLst>
                                    <p:animClr clrSpc="rgb" dir="cw">
                                      <p:cBhvr>
                                        <p:cTn id="57" dur="100" fill="hold"/>
                                        <p:tgtEl>
                                          <p:spTgt spid="11"/>
                                        </p:tgtEl>
                                        <p:attrNameLst>
                                          <p:attrName>fillcolor</p:attrName>
                                        </p:attrNameLst>
                                      </p:cBhvr>
                                      <p:to>
                                        <a:srgbClr val="252961"/>
                                      </p:to>
                                    </p:animClr>
                                    <p:set>
                                      <p:cBhvr>
                                        <p:cTn id="58" dur="100" fill="hold"/>
                                        <p:tgtEl>
                                          <p:spTgt spid="11"/>
                                        </p:tgtEl>
                                        <p:attrNameLst>
                                          <p:attrName>fill.type</p:attrName>
                                        </p:attrNameLst>
                                      </p:cBhvr>
                                      <p:to>
                                        <p:strVal val="solid"/>
                                      </p:to>
                                    </p:set>
                                    <p:set>
                                      <p:cBhvr>
                                        <p:cTn id="59" dur="100" fill="hold"/>
                                        <p:tgtEl>
                                          <p:spTgt spid="11"/>
                                        </p:tgtEl>
                                        <p:attrNameLst>
                                          <p:attrName>fill.on</p:attrName>
                                        </p:attrNameLst>
                                      </p:cBhvr>
                                      <p:to>
                                        <p:strVal val="true"/>
                                      </p:to>
                                    </p:set>
                                  </p:childTnLst>
                                </p:cTn>
                              </p:par>
                            </p:childTnLst>
                          </p:cTn>
                        </p:par>
                        <p:par>
                          <p:cTn id="60" fill="hold">
                            <p:stCondLst>
                              <p:cond delay="2800"/>
                            </p:stCondLst>
                            <p:childTnLst>
                              <p:par>
                                <p:cTn id="61" presetID="1" presetClass="emph" presetSubtype="2" fill="hold" nodeType="afterEffect">
                                  <p:stCondLst>
                                    <p:cond delay="0"/>
                                  </p:stCondLst>
                                  <p:childTnLst>
                                    <p:animClr clrSpc="rgb" dir="cw">
                                      <p:cBhvr>
                                        <p:cTn id="62" dur="100" fill="hold"/>
                                        <p:tgtEl>
                                          <p:spTgt spid="12"/>
                                        </p:tgtEl>
                                        <p:attrNameLst>
                                          <p:attrName>fillcolor</p:attrName>
                                        </p:attrNameLst>
                                      </p:cBhvr>
                                      <p:to>
                                        <a:srgbClr val="252961"/>
                                      </p:to>
                                    </p:animClr>
                                    <p:set>
                                      <p:cBhvr>
                                        <p:cTn id="63" dur="100" fill="hold"/>
                                        <p:tgtEl>
                                          <p:spTgt spid="12"/>
                                        </p:tgtEl>
                                        <p:attrNameLst>
                                          <p:attrName>fill.type</p:attrName>
                                        </p:attrNameLst>
                                      </p:cBhvr>
                                      <p:to>
                                        <p:strVal val="solid"/>
                                      </p:to>
                                    </p:set>
                                    <p:set>
                                      <p:cBhvr>
                                        <p:cTn id="64" dur="100" fill="hold"/>
                                        <p:tgtEl>
                                          <p:spTgt spid="12"/>
                                        </p:tgtEl>
                                        <p:attrNameLst>
                                          <p:attrName>fill.on</p:attrName>
                                        </p:attrNameLst>
                                      </p:cBhvr>
                                      <p:to>
                                        <p:strVal val="true"/>
                                      </p:to>
                                    </p:set>
                                  </p:childTnLst>
                                </p:cTn>
                              </p:par>
                            </p:childTnLst>
                          </p:cTn>
                        </p:par>
                        <p:par>
                          <p:cTn id="65" fill="hold">
                            <p:stCondLst>
                              <p:cond delay="2900"/>
                            </p:stCondLst>
                            <p:childTnLst>
                              <p:par>
                                <p:cTn id="66" presetID="1" presetClass="emph" presetSubtype="2" fill="hold" nodeType="afterEffect">
                                  <p:stCondLst>
                                    <p:cond delay="0"/>
                                  </p:stCondLst>
                                  <p:childTnLst>
                                    <p:animClr clrSpc="rgb" dir="cw">
                                      <p:cBhvr>
                                        <p:cTn id="67" dur="100" fill="hold"/>
                                        <p:tgtEl>
                                          <p:spTgt spid="13"/>
                                        </p:tgtEl>
                                        <p:attrNameLst>
                                          <p:attrName>fillcolor</p:attrName>
                                        </p:attrNameLst>
                                      </p:cBhvr>
                                      <p:to>
                                        <a:srgbClr val="252961"/>
                                      </p:to>
                                    </p:animClr>
                                    <p:set>
                                      <p:cBhvr>
                                        <p:cTn id="68" dur="100" fill="hold"/>
                                        <p:tgtEl>
                                          <p:spTgt spid="13"/>
                                        </p:tgtEl>
                                        <p:attrNameLst>
                                          <p:attrName>fill.type</p:attrName>
                                        </p:attrNameLst>
                                      </p:cBhvr>
                                      <p:to>
                                        <p:strVal val="solid"/>
                                      </p:to>
                                    </p:set>
                                    <p:set>
                                      <p:cBhvr>
                                        <p:cTn id="69" dur="100" fill="hold"/>
                                        <p:tgtEl>
                                          <p:spTgt spid="13"/>
                                        </p:tgtEl>
                                        <p:attrNameLst>
                                          <p:attrName>fill.on</p:attrName>
                                        </p:attrNameLst>
                                      </p:cBhvr>
                                      <p:to>
                                        <p:strVal val="true"/>
                                      </p:to>
                                    </p:set>
                                  </p:childTnLst>
                                </p:cTn>
                              </p:par>
                            </p:childTnLst>
                          </p:cTn>
                        </p:par>
                        <p:par>
                          <p:cTn id="70" fill="hold">
                            <p:stCondLst>
                              <p:cond delay="3000"/>
                            </p:stCondLst>
                            <p:childTnLst>
                              <p:par>
                                <p:cTn id="71" presetID="1" presetClass="emph" presetSubtype="2" fill="hold" nodeType="afterEffect">
                                  <p:stCondLst>
                                    <p:cond delay="0"/>
                                  </p:stCondLst>
                                  <p:childTnLst>
                                    <p:animClr clrSpc="rgb" dir="cw">
                                      <p:cBhvr>
                                        <p:cTn id="72" dur="100" fill="hold"/>
                                        <p:tgtEl>
                                          <p:spTgt spid="14"/>
                                        </p:tgtEl>
                                        <p:attrNameLst>
                                          <p:attrName>fillcolor</p:attrName>
                                        </p:attrNameLst>
                                      </p:cBhvr>
                                      <p:to>
                                        <a:srgbClr val="252961"/>
                                      </p:to>
                                    </p:animClr>
                                    <p:set>
                                      <p:cBhvr>
                                        <p:cTn id="73" dur="100" fill="hold"/>
                                        <p:tgtEl>
                                          <p:spTgt spid="14"/>
                                        </p:tgtEl>
                                        <p:attrNameLst>
                                          <p:attrName>fill.type</p:attrName>
                                        </p:attrNameLst>
                                      </p:cBhvr>
                                      <p:to>
                                        <p:strVal val="solid"/>
                                      </p:to>
                                    </p:set>
                                    <p:set>
                                      <p:cBhvr>
                                        <p:cTn id="74" dur="100" fill="hold"/>
                                        <p:tgtEl>
                                          <p:spTgt spid="14"/>
                                        </p:tgtEl>
                                        <p:attrNameLst>
                                          <p:attrName>fill.on</p:attrName>
                                        </p:attrNameLst>
                                      </p:cBhvr>
                                      <p:to>
                                        <p:strVal val="true"/>
                                      </p:to>
                                    </p:set>
                                  </p:childTnLst>
                                </p:cTn>
                              </p:par>
                            </p:childTnLst>
                          </p:cTn>
                        </p:par>
                        <p:par>
                          <p:cTn id="75" fill="hold">
                            <p:stCondLst>
                              <p:cond delay="3100"/>
                            </p:stCondLst>
                            <p:childTnLst>
                              <p:par>
                                <p:cTn id="76" presetID="1" presetClass="emph" presetSubtype="2" fill="hold" nodeType="afterEffect">
                                  <p:stCondLst>
                                    <p:cond delay="0"/>
                                  </p:stCondLst>
                                  <p:childTnLst>
                                    <p:animClr clrSpc="rgb" dir="cw">
                                      <p:cBhvr>
                                        <p:cTn id="77" dur="100" fill="hold"/>
                                        <p:tgtEl>
                                          <p:spTgt spid="15"/>
                                        </p:tgtEl>
                                        <p:attrNameLst>
                                          <p:attrName>fillcolor</p:attrName>
                                        </p:attrNameLst>
                                      </p:cBhvr>
                                      <p:to>
                                        <a:srgbClr val="252961"/>
                                      </p:to>
                                    </p:animClr>
                                    <p:set>
                                      <p:cBhvr>
                                        <p:cTn id="78" dur="100" fill="hold"/>
                                        <p:tgtEl>
                                          <p:spTgt spid="15"/>
                                        </p:tgtEl>
                                        <p:attrNameLst>
                                          <p:attrName>fill.type</p:attrName>
                                        </p:attrNameLst>
                                      </p:cBhvr>
                                      <p:to>
                                        <p:strVal val="solid"/>
                                      </p:to>
                                    </p:set>
                                    <p:set>
                                      <p:cBhvr>
                                        <p:cTn id="79" dur="100" fill="hold"/>
                                        <p:tgtEl>
                                          <p:spTgt spid="15"/>
                                        </p:tgtEl>
                                        <p:attrNameLst>
                                          <p:attrName>fill.on</p:attrName>
                                        </p:attrNameLst>
                                      </p:cBhvr>
                                      <p:to>
                                        <p:strVal val="true"/>
                                      </p:to>
                                    </p:set>
                                  </p:childTnLst>
                                </p:cTn>
                              </p:par>
                            </p:childTnLst>
                          </p:cTn>
                        </p:par>
                        <p:par>
                          <p:cTn id="80" fill="hold">
                            <p:stCondLst>
                              <p:cond delay="3200"/>
                            </p:stCondLst>
                            <p:childTnLst>
                              <p:par>
                                <p:cTn id="81" presetID="1" presetClass="emph" presetSubtype="2" fill="hold" nodeType="afterEffect">
                                  <p:stCondLst>
                                    <p:cond delay="0"/>
                                  </p:stCondLst>
                                  <p:childTnLst>
                                    <p:animClr clrSpc="rgb" dir="cw">
                                      <p:cBhvr>
                                        <p:cTn id="82" dur="100" fill="hold"/>
                                        <p:tgtEl>
                                          <p:spTgt spid="16"/>
                                        </p:tgtEl>
                                        <p:attrNameLst>
                                          <p:attrName>fillcolor</p:attrName>
                                        </p:attrNameLst>
                                      </p:cBhvr>
                                      <p:to>
                                        <a:srgbClr val="252961"/>
                                      </p:to>
                                    </p:animClr>
                                    <p:set>
                                      <p:cBhvr>
                                        <p:cTn id="83" dur="100" fill="hold"/>
                                        <p:tgtEl>
                                          <p:spTgt spid="16"/>
                                        </p:tgtEl>
                                        <p:attrNameLst>
                                          <p:attrName>fill.type</p:attrName>
                                        </p:attrNameLst>
                                      </p:cBhvr>
                                      <p:to>
                                        <p:strVal val="solid"/>
                                      </p:to>
                                    </p:set>
                                    <p:set>
                                      <p:cBhvr>
                                        <p:cTn id="84" dur="100" fill="hold"/>
                                        <p:tgtEl>
                                          <p:spTgt spid="16"/>
                                        </p:tgtEl>
                                        <p:attrNameLst>
                                          <p:attrName>fill.on</p:attrName>
                                        </p:attrNameLst>
                                      </p:cBhvr>
                                      <p:to>
                                        <p:strVal val="true"/>
                                      </p:to>
                                    </p:set>
                                  </p:childTnLst>
                                </p:cTn>
                              </p:par>
                            </p:childTnLst>
                          </p:cTn>
                        </p:par>
                        <p:par>
                          <p:cTn id="85" fill="hold">
                            <p:stCondLst>
                              <p:cond delay="3300"/>
                            </p:stCondLst>
                            <p:childTnLst>
                              <p:par>
                                <p:cTn id="86" presetID="1" presetClass="emph" presetSubtype="2" fill="hold" nodeType="afterEffect">
                                  <p:stCondLst>
                                    <p:cond delay="0"/>
                                  </p:stCondLst>
                                  <p:childTnLst>
                                    <p:animClr clrSpc="rgb" dir="cw">
                                      <p:cBhvr>
                                        <p:cTn id="87" dur="100" fill="hold"/>
                                        <p:tgtEl>
                                          <p:spTgt spid="17"/>
                                        </p:tgtEl>
                                        <p:attrNameLst>
                                          <p:attrName>fillcolor</p:attrName>
                                        </p:attrNameLst>
                                      </p:cBhvr>
                                      <p:to>
                                        <a:srgbClr val="252961"/>
                                      </p:to>
                                    </p:animClr>
                                    <p:set>
                                      <p:cBhvr>
                                        <p:cTn id="88" dur="100" fill="hold"/>
                                        <p:tgtEl>
                                          <p:spTgt spid="17"/>
                                        </p:tgtEl>
                                        <p:attrNameLst>
                                          <p:attrName>fill.type</p:attrName>
                                        </p:attrNameLst>
                                      </p:cBhvr>
                                      <p:to>
                                        <p:strVal val="solid"/>
                                      </p:to>
                                    </p:set>
                                    <p:set>
                                      <p:cBhvr>
                                        <p:cTn id="89" dur="100" fill="hold"/>
                                        <p:tgtEl>
                                          <p:spTgt spid="17"/>
                                        </p:tgtEl>
                                        <p:attrNameLst>
                                          <p:attrName>fill.on</p:attrName>
                                        </p:attrNameLst>
                                      </p:cBhvr>
                                      <p:to>
                                        <p:strVal val="true"/>
                                      </p:to>
                                    </p:set>
                                  </p:childTnLst>
                                </p:cTn>
                              </p:par>
                            </p:childTnLst>
                          </p:cTn>
                        </p:par>
                        <p:par>
                          <p:cTn id="90" fill="hold">
                            <p:stCondLst>
                              <p:cond delay="3400"/>
                            </p:stCondLst>
                            <p:childTnLst>
                              <p:par>
                                <p:cTn id="91" presetID="1" presetClass="emph" presetSubtype="2" fill="hold" nodeType="afterEffect">
                                  <p:stCondLst>
                                    <p:cond delay="0"/>
                                  </p:stCondLst>
                                  <p:childTnLst>
                                    <p:animClr clrSpc="rgb" dir="cw">
                                      <p:cBhvr>
                                        <p:cTn id="92" dur="100" fill="hold"/>
                                        <p:tgtEl>
                                          <p:spTgt spid="18"/>
                                        </p:tgtEl>
                                        <p:attrNameLst>
                                          <p:attrName>fillcolor</p:attrName>
                                        </p:attrNameLst>
                                      </p:cBhvr>
                                      <p:to>
                                        <a:srgbClr val="252961"/>
                                      </p:to>
                                    </p:animClr>
                                    <p:set>
                                      <p:cBhvr>
                                        <p:cTn id="93" dur="100" fill="hold"/>
                                        <p:tgtEl>
                                          <p:spTgt spid="18"/>
                                        </p:tgtEl>
                                        <p:attrNameLst>
                                          <p:attrName>fill.type</p:attrName>
                                        </p:attrNameLst>
                                      </p:cBhvr>
                                      <p:to>
                                        <p:strVal val="solid"/>
                                      </p:to>
                                    </p:set>
                                    <p:set>
                                      <p:cBhvr>
                                        <p:cTn id="94" dur="100" fill="hold"/>
                                        <p:tgtEl>
                                          <p:spTgt spid="18"/>
                                        </p:tgtEl>
                                        <p:attrNameLst>
                                          <p:attrName>fill.on</p:attrName>
                                        </p:attrNameLst>
                                      </p:cBhvr>
                                      <p:to>
                                        <p:strVal val="true"/>
                                      </p:to>
                                    </p:set>
                                  </p:childTnLst>
                                </p:cTn>
                              </p:par>
                            </p:childTnLst>
                          </p:cTn>
                        </p:par>
                        <p:par>
                          <p:cTn id="95" fill="hold">
                            <p:stCondLst>
                              <p:cond delay="3500"/>
                            </p:stCondLst>
                            <p:childTnLst>
                              <p:par>
                                <p:cTn id="96" presetID="1" presetClass="emph" presetSubtype="2" fill="hold" nodeType="afterEffect">
                                  <p:stCondLst>
                                    <p:cond delay="0"/>
                                  </p:stCondLst>
                                  <p:childTnLst>
                                    <p:animClr clrSpc="rgb" dir="cw">
                                      <p:cBhvr>
                                        <p:cTn id="97" dur="100" fill="hold"/>
                                        <p:tgtEl>
                                          <p:spTgt spid="19"/>
                                        </p:tgtEl>
                                        <p:attrNameLst>
                                          <p:attrName>fillcolor</p:attrName>
                                        </p:attrNameLst>
                                      </p:cBhvr>
                                      <p:to>
                                        <a:srgbClr val="252961"/>
                                      </p:to>
                                    </p:animClr>
                                    <p:set>
                                      <p:cBhvr>
                                        <p:cTn id="98" dur="100" fill="hold"/>
                                        <p:tgtEl>
                                          <p:spTgt spid="19"/>
                                        </p:tgtEl>
                                        <p:attrNameLst>
                                          <p:attrName>fill.type</p:attrName>
                                        </p:attrNameLst>
                                      </p:cBhvr>
                                      <p:to>
                                        <p:strVal val="solid"/>
                                      </p:to>
                                    </p:set>
                                    <p:set>
                                      <p:cBhvr>
                                        <p:cTn id="99" dur="100" fill="hold"/>
                                        <p:tgtEl>
                                          <p:spTgt spid="19"/>
                                        </p:tgtEl>
                                        <p:attrNameLst>
                                          <p:attrName>fill.on</p:attrName>
                                        </p:attrNameLst>
                                      </p:cBhvr>
                                      <p:to>
                                        <p:strVal val="true"/>
                                      </p:to>
                                    </p:set>
                                  </p:childTnLst>
                                </p:cTn>
                              </p:par>
                            </p:childTnLst>
                          </p:cTn>
                        </p:par>
                        <p:par>
                          <p:cTn id="100" fill="hold">
                            <p:stCondLst>
                              <p:cond delay="3600"/>
                            </p:stCondLst>
                            <p:childTnLst>
                              <p:par>
                                <p:cTn id="101" presetID="1" presetClass="emph" presetSubtype="2" fill="hold" nodeType="afterEffect">
                                  <p:stCondLst>
                                    <p:cond delay="0"/>
                                  </p:stCondLst>
                                  <p:childTnLst>
                                    <p:animClr clrSpc="rgb" dir="cw">
                                      <p:cBhvr>
                                        <p:cTn id="102" dur="100" fill="hold"/>
                                        <p:tgtEl>
                                          <p:spTgt spid="20"/>
                                        </p:tgtEl>
                                        <p:attrNameLst>
                                          <p:attrName>fillcolor</p:attrName>
                                        </p:attrNameLst>
                                      </p:cBhvr>
                                      <p:to>
                                        <a:srgbClr val="252961"/>
                                      </p:to>
                                    </p:animClr>
                                    <p:set>
                                      <p:cBhvr>
                                        <p:cTn id="103" dur="100" fill="hold"/>
                                        <p:tgtEl>
                                          <p:spTgt spid="20"/>
                                        </p:tgtEl>
                                        <p:attrNameLst>
                                          <p:attrName>fill.type</p:attrName>
                                        </p:attrNameLst>
                                      </p:cBhvr>
                                      <p:to>
                                        <p:strVal val="solid"/>
                                      </p:to>
                                    </p:set>
                                    <p:set>
                                      <p:cBhvr>
                                        <p:cTn id="104" dur="100" fill="hold"/>
                                        <p:tgtEl>
                                          <p:spTgt spid="20"/>
                                        </p:tgtEl>
                                        <p:attrNameLst>
                                          <p:attrName>fill.on</p:attrName>
                                        </p:attrNameLst>
                                      </p:cBhvr>
                                      <p:to>
                                        <p:strVal val="true"/>
                                      </p:to>
                                    </p:set>
                                  </p:childTnLst>
                                </p:cTn>
                              </p:par>
                            </p:childTnLst>
                          </p:cTn>
                        </p:par>
                        <p:par>
                          <p:cTn id="105" fill="hold">
                            <p:stCondLst>
                              <p:cond delay="3700"/>
                            </p:stCondLst>
                            <p:childTnLst>
                              <p:par>
                                <p:cTn id="106" presetID="1" presetClass="emph" presetSubtype="2" fill="hold" nodeType="afterEffect">
                                  <p:stCondLst>
                                    <p:cond delay="0"/>
                                  </p:stCondLst>
                                  <p:childTnLst>
                                    <p:animClr clrSpc="rgb" dir="cw">
                                      <p:cBhvr>
                                        <p:cTn id="107" dur="100" fill="hold"/>
                                        <p:tgtEl>
                                          <p:spTgt spid="21"/>
                                        </p:tgtEl>
                                        <p:attrNameLst>
                                          <p:attrName>fillcolor</p:attrName>
                                        </p:attrNameLst>
                                      </p:cBhvr>
                                      <p:to>
                                        <a:srgbClr val="252961"/>
                                      </p:to>
                                    </p:animClr>
                                    <p:set>
                                      <p:cBhvr>
                                        <p:cTn id="108" dur="100" fill="hold"/>
                                        <p:tgtEl>
                                          <p:spTgt spid="21"/>
                                        </p:tgtEl>
                                        <p:attrNameLst>
                                          <p:attrName>fill.type</p:attrName>
                                        </p:attrNameLst>
                                      </p:cBhvr>
                                      <p:to>
                                        <p:strVal val="solid"/>
                                      </p:to>
                                    </p:set>
                                    <p:set>
                                      <p:cBhvr>
                                        <p:cTn id="109" dur="100" fill="hold"/>
                                        <p:tgtEl>
                                          <p:spTgt spid="21"/>
                                        </p:tgtEl>
                                        <p:attrNameLst>
                                          <p:attrName>fill.on</p:attrName>
                                        </p:attrNameLst>
                                      </p:cBhvr>
                                      <p:to>
                                        <p:strVal val="true"/>
                                      </p:to>
                                    </p:set>
                                  </p:childTnLst>
                                </p:cTn>
                              </p:par>
                            </p:childTnLst>
                          </p:cTn>
                        </p:par>
                        <p:par>
                          <p:cTn id="110" fill="hold">
                            <p:stCondLst>
                              <p:cond delay="3800"/>
                            </p:stCondLst>
                            <p:childTnLst>
                              <p:par>
                                <p:cTn id="111" presetID="1" presetClass="emph" presetSubtype="2" fill="hold" nodeType="afterEffect">
                                  <p:stCondLst>
                                    <p:cond delay="0"/>
                                  </p:stCondLst>
                                  <p:childTnLst>
                                    <p:animClr clrSpc="rgb" dir="cw">
                                      <p:cBhvr>
                                        <p:cTn id="112" dur="100" fill="hold"/>
                                        <p:tgtEl>
                                          <p:spTgt spid="22"/>
                                        </p:tgtEl>
                                        <p:attrNameLst>
                                          <p:attrName>fillcolor</p:attrName>
                                        </p:attrNameLst>
                                      </p:cBhvr>
                                      <p:to>
                                        <a:srgbClr val="252961"/>
                                      </p:to>
                                    </p:animClr>
                                    <p:set>
                                      <p:cBhvr>
                                        <p:cTn id="113" dur="100" fill="hold"/>
                                        <p:tgtEl>
                                          <p:spTgt spid="22"/>
                                        </p:tgtEl>
                                        <p:attrNameLst>
                                          <p:attrName>fill.type</p:attrName>
                                        </p:attrNameLst>
                                      </p:cBhvr>
                                      <p:to>
                                        <p:strVal val="solid"/>
                                      </p:to>
                                    </p:set>
                                    <p:set>
                                      <p:cBhvr>
                                        <p:cTn id="114" dur="100" fill="hold"/>
                                        <p:tgtEl>
                                          <p:spTgt spid="22"/>
                                        </p:tgtEl>
                                        <p:attrNameLst>
                                          <p:attrName>fill.on</p:attrName>
                                        </p:attrNameLst>
                                      </p:cBhvr>
                                      <p:to>
                                        <p:strVal val="true"/>
                                      </p:to>
                                    </p:set>
                                  </p:childTnLst>
                                </p:cTn>
                              </p:par>
                            </p:childTnLst>
                          </p:cTn>
                        </p:par>
                        <p:par>
                          <p:cTn id="115" fill="hold">
                            <p:stCondLst>
                              <p:cond delay="3900"/>
                            </p:stCondLst>
                            <p:childTnLst>
                              <p:par>
                                <p:cTn id="116" presetID="1" presetClass="emph" presetSubtype="2" fill="hold" nodeType="afterEffect">
                                  <p:stCondLst>
                                    <p:cond delay="0"/>
                                  </p:stCondLst>
                                  <p:childTnLst>
                                    <p:animClr clrSpc="rgb" dir="cw">
                                      <p:cBhvr>
                                        <p:cTn id="117" dur="100" fill="hold"/>
                                        <p:tgtEl>
                                          <p:spTgt spid="23"/>
                                        </p:tgtEl>
                                        <p:attrNameLst>
                                          <p:attrName>fillcolor</p:attrName>
                                        </p:attrNameLst>
                                      </p:cBhvr>
                                      <p:to>
                                        <a:srgbClr val="252961"/>
                                      </p:to>
                                    </p:animClr>
                                    <p:set>
                                      <p:cBhvr>
                                        <p:cTn id="118" dur="100" fill="hold"/>
                                        <p:tgtEl>
                                          <p:spTgt spid="23"/>
                                        </p:tgtEl>
                                        <p:attrNameLst>
                                          <p:attrName>fill.type</p:attrName>
                                        </p:attrNameLst>
                                      </p:cBhvr>
                                      <p:to>
                                        <p:strVal val="solid"/>
                                      </p:to>
                                    </p:set>
                                    <p:set>
                                      <p:cBhvr>
                                        <p:cTn id="119" dur="100" fill="hold"/>
                                        <p:tgtEl>
                                          <p:spTgt spid="23"/>
                                        </p:tgtEl>
                                        <p:attrNameLst>
                                          <p:attrName>fill.on</p:attrName>
                                        </p:attrNameLst>
                                      </p:cBhvr>
                                      <p:to>
                                        <p:strVal val="true"/>
                                      </p:to>
                                    </p:set>
                                  </p:childTnLst>
                                </p:cTn>
                              </p:par>
                            </p:childTnLst>
                          </p:cTn>
                        </p:par>
                        <p:par>
                          <p:cTn id="120" fill="hold">
                            <p:stCondLst>
                              <p:cond delay="4000"/>
                            </p:stCondLst>
                            <p:childTnLst>
                              <p:par>
                                <p:cTn id="121" presetID="1" presetClass="emph" presetSubtype="2" fill="hold" nodeType="afterEffect">
                                  <p:stCondLst>
                                    <p:cond delay="0"/>
                                  </p:stCondLst>
                                  <p:childTnLst>
                                    <p:animClr clrSpc="rgb" dir="cw">
                                      <p:cBhvr>
                                        <p:cTn id="122" dur="100" fill="hold"/>
                                        <p:tgtEl>
                                          <p:spTgt spid="24"/>
                                        </p:tgtEl>
                                        <p:attrNameLst>
                                          <p:attrName>fillcolor</p:attrName>
                                        </p:attrNameLst>
                                      </p:cBhvr>
                                      <p:to>
                                        <a:srgbClr val="252961"/>
                                      </p:to>
                                    </p:animClr>
                                    <p:set>
                                      <p:cBhvr>
                                        <p:cTn id="123" dur="100" fill="hold"/>
                                        <p:tgtEl>
                                          <p:spTgt spid="24"/>
                                        </p:tgtEl>
                                        <p:attrNameLst>
                                          <p:attrName>fill.type</p:attrName>
                                        </p:attrNameLst>
                                      </p:cBhvr>
                                      <p:to>
                                        <p:strVal val="solid"/>
                                      </p:to>
                                    </p:set>
                                    <p:set>
                                      <p:cBhvr>
                                        <p:cTn id="124" dur="100" fill="hold"/>
                                        <p:tgtEl>
                                          <p:spTgt spid="24"/>
                                        </p:tgtEl>
                                        <p:attrNameLst>
                                          <p:attrName>fill.on</p:attrName>
                                        </p:attrNameLst>
                                      </p:cBhvr>
                                      <p:to>
                                        <p:strVal val="true"/>
                                      </p:to>
                                    </p:set>
                                  </p:childTnLst>
                                </p:cTn>
                              </p:par>
                            </p:childTnLst>
                          </p:cTn>
                        </p:par>
                        <p:par>
                          <p:cTn id="125" fill="hold">
                            <p:stCondLst>
                              <p:cond delay="4100"/>
                            </p:stCondLst>
                            <p:childTnLst>
                              <p:par>
                                <p:cTn id="126" presetID="1" presetClass="emph" presetSubtype="2" fill="hold" nodeType="afterEffect">
                                  <p:stCondLst>
                                    <p:cond delay="0"/>
                                  </p:stCondLst>
                                  <p:childTnLst>
                                    <p:animClr clrSpc="rgb" dir="cw">
                                      <p:cBhvr>
                                        <p:cTn id="127" dur="100" fill="hold"/>
                                        <p:tgtEl>
                                          <p:spTgt spid="25"/>
                                        </p:tgtEl>
                                        <p:attrNameLst>
                                          <p:attrName>fillcolor</p:attrName>
                                        </p:attrNameLst>
                                      </p:cBhvr>
                                      <p:to>
                                        <a:srgbClr val="252961"/>
                                      </p:to>
                                    </p:animClr>
                                    <p:set>
                                      <p:cBhvr>
                                        <p:cTn id="128" dur="100" fill="hold"/>
                                        <p:tgtEl>
                                          <p:spTgt spid="25"/>
                                        </p:tgtEl>
                                        <p:attrNameLst>
                                          <p:attrName>fill.type</p:attrName>
                                        </p:attrNameLst>
                                      </p:cBhvr>
                                      <p:to>
                                        <p:strVal val="solid"/>
                                      </p:to>
                                    </p:set>
                                    <p:set>
                                      <p:cBhvr>
                                        <p:cTn id="129" dur="100" fill="hold"/>
                                        <p:tgtEl>
                                          <p:spTgt spid="25"/>
                                        </p:tgtEl>
                                        <p:attrNameLst>
                                          <p:attrName>fill.on</p:attrName>
                                        </p:attrNameLst>
                                      </p:cBhvr>
                                      <p:to>
                                        <p:strVal val="true"/>
                                      </p:to>
                                    </p:set>
                                  </p:childTnLst>
                                </p:cTn>
                              </p:par>
                            </p:childTnLst>
                          </p:cTn>
                        </p:par>
                        <p:par>
                          <p:cTn id="130" fill="hold">
                            <p:stCondLst>
                              <p:cond delay="4200"/>
                            </p:stCondLst>
                            <p:childTnLst>
                              <p:par>
                                <p:cTn id="131" presetID="1" presetClass="emph" presetSubtype="2" fill="hold" nodeType="afterEffect">
                                  <p:stCondLst>
                                    <p:cond delay="0"/>
                                  </p:stCondLst>
                                  <p:childTnLst>
                                    <p:animClr clrSpc="rgb" dir="cw">
                                      <p:cBhvr>
                                        <p:cTn id="132" dur="100" fill="hold"/>
                                        <p:tgtEl>
                                          <p:spTgt spid="26"/>
                                        </p:tgtEl>
                                        <p:attrNameLst>
                                          <p:attrName>fillcolor</p:attrName>
                                        </p:attrNameLst>
                                      </p:cBhvr>
                                      <p:to>
                                        <a:srgbClr val="252961"/>
                                      </p:to>
                                    </p:animClr>
                                    <p:set>
                                      <p:cBhvr>
                                        <p:cTn id="133" dur="100" fill="hold"/>
                                        <p:tgtEl>
                                          <p:spTgt spid="26"/>
                                        </p:tgtEl>
                                        <p:attrNameLst>
                                          <p:attrName>fill.type</p:attrName>
                                        </p:attrNameLst>
                                      </p:cBhvr>
                                      <p:to>
                                        <p:strVal val="solid"/>
                                      </p:to>
                                    </p:set>
                                    <p:set>
                                      <p:cBhvr>
                                        <p:cTn id="134" dur="100" fill="hold"/>
                                        <p:tgtEl>
                                          <p:spTgt spid="26"/>
                                        </p:tgtEl>
                                        <p:attrNameLst>
                                          <p:attrName>fill.on</p:attrName>
                                        </p:attrNameLst>
                                      </p:cBhvr>
                                      <p:to>
                                        <p:strVal val="true"/>
                                      </p:to>
                                    </p:set>
                                  </p:childTnLst>
                                </p:cTn>
                              </p:par>
                            </p:childTnLst>
                          </p:cTn>
                        </p:par>
                        <p:par>
                          <p:cTn id="135" fill="hold">
                            <p:stCondLst>
                              <p:cond delay="4300"/>
                            </p:stCondLst>
                            <p:childTnLst>
                              <p:par>
                                <p:cTn id="136" presetID="1" presetClass="emph" presetSubtype="2" fill="hold" nodeType="afterEffect">
                                  <p:stCondLst>
                                    <p:cond delay="0"/>
                                  </p:stCondLst>
                                  <p:childTnLst>
                                    <p:animClr clrSpc="rgb" dir="cw">
                                      <p:cBhvr>
                                        <p:cTn id="137" dur="100" fill="hold"/>
                                        <p:tgtEl>
                                          <p:spTgt spid="27"/>
                                        </p:tgtEl>
                                        <p:attrNameLst>
                                          <p:attrName>fillcolor</p:attrName>
                                        </p:attrNameLst>
                                      </p:cBhvr>
                                      <p:to>
                                        <a:srgbClr val="252961"/>
                                      </p:to>
                                    </p:animClr>
                                    <p:set>
                                      <p:cBhvr>
                                        <p:cTn id="138" dur="100" fill="hold"/>
                                        <p:tgtEl>
                                          <p:spTgt spid="27"/>
                                        </p:tgtEl>
                                        <p:attrNameLst>
                                          <p:attrName>fill.type</p:attrName>
                                        </p:attrNameLst>
                                      </p:cBhvr>
                                      <p:to>
                                        <p:strVal val="solid"/>
                                      </p:to>
                                    </p:set>
                                    <p:set>
                                      <p:cBhvr>
                                        <p:cTn id="139" dur="100" fill="hold"/>
                                        <p:tgtEl>
                                          <p:spTgt spid="27"/>
                                        </p:tgtEl>
                                        <p:attrNameLst>
                                          <p:attrName>fill.on</p:attrName>
                                        </p:attrNameLst>
                                      </p:cBhvr>
                                      <p:to>
                                        <p:strVal val="true"/>
                                      </p:to>
                                    </p:set>
                                  </p:childTnLst>
                                </p:cTn>
                              </p:par>
                            </p:childTnLst>
                          </p:cTn>
                        </p:par>
                        <p:par>
                          <p:cTn id="140" fill="hold">
                            <p:stCondLst>
                              <p:cond delay="4400"/>
                            </p:stCondLst>
                            <p:childTnLst>
                              <p:par>
                                <p:cTn id="141" presetID="1" presetClass="emph" presetSubtype="2" fill="hold" nodeType="afterEffect">
                                  <p:stCondLst>
                                    <p:cond delay="0"/>
                                  </p:stCondLst>
                                  <p:childTnLst>
                                    <p:animClr clrSpc="rgb" dir="cw">
                                      <p:cBhvr>
                                        <p:cTn id="142" dur="100" fill="hold"/>
                                        <p:tgtEl>
                                          <p:spTgt spid="28"/>
                                        </p:tgtEl>
                                        <p:attrNameLst>
                                          <p:attrName>fillcolor</p:attrName>
                                        </p:attrNameLst>
                                      </p:cBhvr>
                                      <p:to>
                                        <a:srgbClr val="252961"/>
                                      </p:to>
                                    </p:animClr>
                                    <p:set>
                                      <p:cBhvr>
                                        <p:cTn id="143" dur="100" fill="hold"/>
                                        <p:tgtEl>
                                          <p:spTgt spid="28"/>
                                        </p:tgtEl>
                                        <p:attrNameLst>
                                          <p:attrName>fill.type</p:attrName>
                                        </p:attrNameLst>
                                      </p:cBhvr>
                                      <p:to>
                                        <p:strVal val="solid"/>
                                      </p:to>
                                    </p:set>
                                    <p:set>
                                      <p:cBhvr>
                                        <p:cTn id="144" dur="100" fill="hold"/>
                                        <p:tgtEl>
                                          <p:spTgt spid="28"/>
                                        </p:tgtEl>
                                        <p:attrNameLst>
                                          <p:attrName>fill.on</p:attrName>
                                        </p:attrNameLst>
                                      </p:cBhvr>
                                      <p:to>
                                        <p:strVal val="true"/>
                                      </p:to>
                                    </p:set>
                                  </p:childTnLst>
                                </p:cTn>
                              </p:par>
                            </p:childTnLst>
                          </p:cTn>
                        </p:par>
                        <p:par>
                          <p:cTn id="145" fill="hold">
                            <p:stCondLst>
                              <p:cond delay="4500"/>
                            </p:stCondLst>
                            <p:childTnLst>
                              <p:par>
                                <p:cTn id="146" presetID="1" presetClass="emph" presetSubtype="2" fill="hold" nodeType="afterEffect">
                                  <p:stCondLst>
                                    <p:cond delay="0"/>
                                  </p:stCondLst>
                                  <p:childTnLst>
                                    <p:animClr clrSpc="rgb" dir="cw">
                                      <p:cBhvr>
                                        <p:cTn id="147" dur="100" fill="hold"/>
                                        <p:tgtEl>
                                          <p:spTgt spid="29"/>
                                        </p:tgtEl>
                                        <p:attrNameLst>
                                          <p:attrName>fillcolor</p:attrName>
                                        </p:attrNameLst>
                                      </p:cBhvr>
                                      <p:to>
                                        <a:srgbClr val="252961"/>
                                      </p:to>
                                    </p:animClr>
                                    <p:set>
                                      <p:cBhvr>
                                        <p:cTn id="148" dur="100" fill="hold"/>
                                        <p:tgtEl>
                                          <p:spTgt spid="29"/>
                                        </p:tgtEl>
                                        <p:attrNameLst>
                                          <p:attrName>fill.type</p:attrName>
                                        </p:attrNameLst>
                                      </p:cBhvr>
                                      <p:to>
                                        <p:strVal val="solid"/>
                                      </p:to>
                                    </p:set>
                                    <p:set>
                                      <p:cBhvr>
                                        <p:cTn id="149" dur="100" fill="hold"/>
                                        <p:tgtEl>
                                          <p:spTgt spid="29"/>
                                        </p:tgtEl>
                                        <p:attrNameLst>
                                          <p:attrName>fill.on</p:attrName>
                                        </p:attrNameLst>
                                      </p:cBhvr>
                                      <p:to>
                                        <p:strVal val="true"/>
                                      </p:to>
                                    </p:set>
                                  </p:childTnLst>
                                </p:cTn>
                              </p:par>
                            </p:childTnLst>
                          </p:cTn>
                        </p:par>
                        <p:par>
                          <p:cTn id="150" fill="hold">
                            <p:stCondLst>
                              <p:cond delay="4600"/>
                            </p:stCondLst>
                            <p:childTnLst>
                              <p:par>
                                <p:cTn id="151" presetID="1" presetClass="emph" presetSubtype="2" fill="hold" nodeType="afterEffect">
                                  <p:stCondLst>
                                    <p:cond delay="0"/>
                                  </p:stCondLst>
                                  <p:childTnLst>
                                    <p:animClr clrSpc="rgb" dir="cw">
                                      <p:cBhvr>
                                        <p:cTn id="152" dur="100" fill="hold"/>
                                        <p:tgtEl>
                                          <p:spTgt spid="30"/>
                                        </p:tgtEl>
                                        <p:attrNameLst>
                                          <p:attrName>fillcolor</p:attrName>
                                        </p:attrNameLst>
                                      </p:cBhvr>
                                      <p:to>
                                        <a:srgbClr val="252961"/>
                                      </p:to>
                                    </p:animClr>
                                    <p:set>
                                      <p:cBhvr>
                                        <p:cTn id="153" dur="100" fill="hold"/>
                                        <p:tgtEl>
                                          <p:spTgt spid="30"/>
                                        </p:tgtEl>
                                        <p:attrNameLst>
                                          <p:attrName>fill.type</p:attrName>
                                        </p:attrNameLst>
                                      </p:cBhvr>
                                      <p:to>
                                        <p:strVal val="solid"/>
                                      </p:to>
                                    </p:set>
                                    <p:set>
                                      <p:cBhvr>
                                        <p:cTn id="154" dur="100" fill="hold"/>
                                        <p:tgtEl>
                                          <p:spTgt spid="30"/>
                                        </p:tgtEl>
                                        <p:attrNameLst>
                                          <p:attrName>fill.on</p:attrName>
                                        </p:attrNameLst>
                                      </p:cBhvr>
                                      <p:to>
                                        <p:strVal val="true"/>
                                      </p:to>
                                    </p:set>
                                  </p:childTnLst>
                                </p:cTn>
                              </p:par>
                            </p:childTnLst>
                          </p:cTn>
                        </p:par>
                        <p:par>
                          <p:cTn id="155" fill="hold">
                            <p:stCondLst>
                              <p:cond delay="4700"/>
                            </p:stCondLst>
                            <p:childTnLst>
                              <p:par>
                                <p:cTn id="156" presetID="1" presetClass="emph" presetSubtype="2" fill="hold" nodeType="afterEffect">
                                  <p:stCondLst>
                                    <p:cond delay="0"/>
                                  </p:stCondLst>
                                  <p:childTnLst>
                                    <p:animClr clrSpc="rgb" dir="cw">
                                      <p:cBhvr>
                                        <p:cTn id="157" dur="100" fill="hold"/>
                                        <p:tgtEl>
                                          <p:spTgt spid="31"/>
                                        </p:tgtEl>
                                        <p:attrNameLst>
                                          <p:attrName>fillcolor</p:attrName>
                                        </p:attrNameLst>
                                      </p:cBhvr>
                                      <p:to>
                                        <a:srgbClr val="252961"/>
                                      </p:to>
                                    </p:animClr>
                                    <p:set>
                                      <p:cBhvr>
                                        <p:cTn id="158" dur="100" fill="hold"/>
                                        <p:tgtEl>
                                          <p:spTgt spid="31"/>
                                        </p:tgtEl>
                                        <p:attrNameLst>
                                          <p:attrName>fill.type</p:attrName>
                                        </p:attrNameLst>
                                      </p:cBhvr>
                                      <p:to>
                                        <p:strVal val="solid"/>
                                      </p:to>
                                    </p:set>
                                    <p:set>
                                      <p:cBhvr>
                                        <p:cTn id="159" dur="100" fill="hold"/>
                                        <p:tgtEl>
                                          <p:spTgt spid="31"/>
                                        </p:tgtEl>
                                        <p:attrNameLst>
                                          <p:attrName>fill.on</p:attrName>
                                        </p:attrNameLst>
                                      </p:cBhvr>
                                      <p:to>
                                        <p:strVal val="true"/>
                                      </p:to>
                                    </p:set>
                                  </p:childTnLst>
                                </p:cTn>
                              </p:par>
                            </p:childTnLst>
                          </p:cTn>
                        </p:par>
                        <p:par>
                          <p:cTn id="160" fill="hold">
                            <p:stCondLst>
                              <p:cond delay="4800"/>
                            </p:stCondLst>
                            <p:childTnLst>
                              <p:par>
                                <p:cTn id="161" presetID="1" presetClass="emph" presetSubtype="2" fill="hold" nodeType="afterEffect">
                                  <p:stCondLst>
                                    <p:cond delay="0"/>
                                  </p:stCondLst>
                                  <p:childTnLst>
                                    <p:animClr clrSpc="rgb" dir="cw">
                                      <p:cBhvr>
                                        <p:cTn id="162" dur="100" fill="hold"/>
                                        <p:tgtEl>
                                          <p:spTgt spid="32"/>
                                        </p:tgtEl>
                                        <p:attrNameLst>
                                          <p:attrName>fillcolor</p:attrName>
                                        </p:attrNameLst>
                                      </p:cBhvr>
                                      <p:to>
                                        <a:srgbClr val="252961"/>
                                      </p:to>
                                    </p:animClr>
                                    <p:set>
                                      <p:cBhvr>
                                        <p:cTn id="163" dur="100" fill="hold"/>
                                        <p:tgtEl>
                                          <p:spTgt spid="32"/>
                                        </p:tgtEl>
                                        <p:attrNameLst>
                                          <p:attrName>fill.type</p:attrName>
                                        </p:attrNameLst>
                                      </p:cBhvr>
                                      <p:to>
                                        <p:strVal val="solid"/>
                                      </p:to>
                                    </p:set>
                                    <p:set>
                                      <p:cBhvr>
                                        <p:cTn id="164" dur="100" fill="hold"/>
                                        <p:tgtEl>
                                          <p:spTgt spid="32"/>
                                        </p:tgtEl>
                                        <p:attrNameLst>
                                          <p:attrName>fill.on</p:attrName>
                                        </p:attrNameLst>
                                      </p:cBhvr>
                                      <p:to>
                                        <p:strVal val="true"/>
                                      </p:to>
                                    </p:set>
                                  </p:childTnLst>
                                </p:cTn>
                              </p:par>
                            </p:childTnLst>
                          </p:cTn>
                        </p:par>
                        <p:par>
                          <p:cTn id="165" fill="hold">
                            <p:stCondLst>
                              <p:cond delay="4900"/>
                            </p:stCondLst>
                            <p:childTnLst>
                              <p:par>
                                <p:cTn id="166" presetID="1" presetClass="emph" presetSubtype="2" fill="hold" nodeType="afterEffect">
                                  <p:stCondLst>
                                    <p:cond delay="0"/>
                                  </p:stCondLst>
                                  <p:childTnLst>
                                    <p:animClr clrSpc="rgb" dir="cw">
                                      <p:cBhvr>
                                        <p:cTn id="167" dur="100" fill="hold"/>
                                        <p:tgtEl>
                                          <p:spTgt spid="33"/>
                                        </p:tgtEl>
                                        <p:attrNameLst>
                                          <p:attrName>fillcolor</p:attrName>
                                        </p:attrNameLst>
                                      </p:cBhvr>
                                      <p:to>
                                        <a:srgbClr val="252961"/>
                                      </p:to>
                                    </p:animClr>
                                    <p:set>
                                      <p:cBhvr>
                                        <p:cTn id="168" dur="100" fill="hold"/>
                                        <p:tgtEl>
                                          <p:spTgt spid="33"/>
                                        </p:tgtEl>
                                        <p:attrNameLst>
                                          <p:attrName>fill.type</p:attrName>
                                        </p:attrNameLst>
                                      </p:cBhvr>
                                      <p:to>
                                        <p:strVal val="solid"/>
                                      </p:to>
                                    </p:set>
                                    <p:set>
                                      <p:cBhvr>
                                        <p:cTn id="169" dur="100" fill="hold"/>
                                        <p:tgtEl>
                                          <p:spTgt spid="33"/>
                                        </p:tgtEl>
                                        <p:attrNameLst>
                                          <p:attrName>fill.on</p:attrName>
                                        </p:attrNameLst>
                                      </p:cBhvr>
                                      <p:to>
                                        <p:strVal val="true"/>
                                      </p:to>
                                    </p:set>
                                  </p:childTnLst>
                                </p:cTn>
                              </p:par>
                            </p:childTnLst>
                          </p:cTn>
                        </p:par>
                        <p:par>
                          <p:cTn id="170" fill="hold">
                            <p:stCondLst>
                              <p:cond delay="5000"/>
                            </p:stCondLst>
                            <p:childTnLst>
                              <p:par>
                                <p:cTn id="171" presetID="1" presetClass="emph" presetSubtype="2" fill="hold" nodeType="afterEffect">
                                  <p:stCondLst>
                                    <p:cond delay="0"/>
                                  </p:stCondLst>
                                  <p:childTnLst>
                                    <p:animClr clrSpc="rgb" dir="cw">
                                      <p:cBhvr>
                                        <p:cTn id="172" dur="100" fill="hold"/>
                                        <p:tgtEl>
                                          <p:spTgt spid="34"/>
                                        </p:tgtEl>
                                        <p:attrNameLst>
                                          <p:attrName>fillcolor</p:attrName>
                                        </p:attrNameLst>
                                      </p:cBhvr>
                                      <p:to>
                                        <a:srgbClr val="252961"/>
                                      </p:to>
                                    </p:animClr>
                                    <p:set>
                                      <p:cBhvr>
                                        <p:cTn id="173" dur="100" fill="hold"/>
                                        <p:tgtEl>
                                          <p:spTgt spid="34"/>
                                        </p:tgtEl>
                                        <p:attrNameLst>
                                          <p:attrName>fill.type</p:attrName>
                                        </p:attrNameLst>
                                      </p:cBhvr>
                                      <p:to>
                                        <p:strVal val="solid"/>
                                      </p:to>
                                    </p:set>
                                    <p:set>
                                      <p:cBhvr>
                                        <p:cTn id="174" dur="100" fill="hold"/>
                                        <p:tgtEl>
                                          <p:spTgt spid="34"/>
                                        </p:tgtEl>
                                        <p:attrNameLst>
                                          <p:attrName>fill.on</p:attrName>
                                        </p:attrNameLst>
                                      </p:cBhvr>
                                      <p:to>
                                        <p:strVal val="true"/>
                                      </p:to>
                                    </p:set>
                                  </p:childTnLst>
                                </p:cTn>
                              </p:par>
                            </p:childTnLst>
                          </p:cTn>
                        </p:par>
                        <p:par>
                          <p:cTn id="175" fill="hold">
                            <p:stCondLst>
                              <p:cond delay="5100"/>
                            </p:stCondLst>
                            <p:childTnLst>
                              <p:par>
                                <p:cTn id="176" presetID="1" presetClass="emph" presetSubtype="2" fill="hold" nodeType="afterEffect">
                                  <p:stCondLst>
                                    <p:cond delay="0"/>
                                  </p:stCondLst>
                                  <p:childTnLst>
                                    <p:animClr clrSpc="rgb" dir="cw">
                                      <p:cBhvr>
                                        <p:cTn id="177" dur="100" fill="hold"/>
                                        <p:tgtEl>
                                          <p:spTgt spid="35"/>
                                        </p:tgtEl>
                                        <p:attrNameLst>
                                          <p:attrName>fillcolor</p:attrName>
                                        </p:attrNameLst>
                                      </p:cBhvr>
                                      <p:to>
                                        <a:srgbClr val="252961"/>
                                      </p:to>
                                    </p:animClr>
                                    <p:set>
                                      <p:cBhvr>
                                        <p:cTn id="178" dur="100" fill="hold"/>
                                        <p:tgtEl>
                                          <p:spTgt spid="35"/>
                                        </p:tgtEl>
                                        <p:attrNameLst>
                                          <p:attrName>fill.type</p:attrName>
                                        </p:attrNameLst>
                                      </p:cBhvr>
                                      <p:to>
                                        <p:strVal val="solid"/>
                                      </p:to>
                                    </p:set>
                                    <p:set>
                                      <p:cBhvr>
                                        <p:cTn id="179" dur="100" fill="hold"/>
                                        <p:tgtEl>
                                          <p:spTgt spid="35"/>
                                        </p:tgtEl>
                                        <p:attrNameLst>
                                          <p:attrName>fill.on</p:attrName>
                                        </p:attrNameLst>
                                      </p:cBhvr>
                                      <p:to>
                                        <p:strVal val="true"/>
                                      </p:to>
                                    </p:set>
                                  </p:childTnLst>
                                </p:cTn>
                              </p:par>
                            </p:childTnLst>
                          </p:cTn>
                        </p:par>
                        <p:par>
                          <p:cTn id="180" fill="hold">
                            <p:stCondLst>
                              <p:cond delay="5200"/>
                            </p:stCondLst>
                            <p:childTnLst>
                              <p:par>
                                <p:cTn id="181" presetID="1" presetClass="emph" presetSubtype="2" fill="hold" nodeType="afterEffect">
                                  <p:stCondLst>
                                    <p:cond delay="0"/>
                                  </p:stCondLst>
                                  <p:childTnLst>
                                    <p:animClr clrSpc="rgb" dir="cw">
                                      <p:cBhvr>
                                        <p:cTn id="182" dur="100" fill="hold"/>
                                        <p:tgtEl>
                                          <p:spTgt spid="36"/>
                                        </p:tgtEl>
                                        <p:attrNameLst>
                                          <p:attrName>fillcolor</p:attrName>
                                        </p:attrNameLst>
                                      </p:cBhvr>
                                      <p:to>
                                        <a:srgbClr val="252961"/>
                                      </p:to>
                                    </p:animClr>
                                    <p:set>
                                      <p:cBhvr>
                                        <p:cTn id="183" dur="100" fill="hold"/>
                                        <p:tgtEl>
                                          <p:spTgt spid="36"/>
                                        </p:tgtEl>
                                        <p:attrNameLst>
                                          <p:attrName>fill.type</p:attrName>
                                        </p:attrNameLst>
                                      </p:cBhvr>
                                      <p:to>
                                        <p:strVal val="solid"/>
                                      </p:to>
                                    </p:set>
                                    <p:set>
                                      <p:cBhvr>
                                        <p:cTn id="184" dur="100" fill="hold"/>
                                        <p:tgtEl>
                                          <p:spTgt spid="36"/>
                                        </p:tgtEl>
                                        <p:attrNameLst>
                                          <p:attrName>fill.on</p:attrName>
                                        </p:attrNameLst>
                                      </p:cBhvr>
                                      <p:to>
                                        <p:strVal val="true"/>
                                      </p:to>
                                    </p:set>
                                  </p:childTnLst>
                                </p:cTn>
                              </p:par>
                            </p:childTnLst>
                          </p:cTn>
                        </p:par>
                        <p:par>
                          <p:cTn id="185" fill="hold">
                            <p:stCondLst>
                              <p:cond delay="5300"/>
                            </p:stCondLst>
                            <p:childTnLst>
                              <p:par>
                                <p:cTn id="186" presetID="1" presetClass="emph" presetSubtype="2" fill="hold" nodeType="afterEffect">
                                  <p:stCondLst>
                                    <p:cond delay="0"/>
                                  </p:stCondLst>
                                  <p:childTnLst>
                                    <p:animClr clrSpc="rgb" dir="cw">
                                      <p:cBhvr>
                                        <p:cTn id="187" dur="100" fill="hold"/>
                                        <p:tgtEl>
                                          <p:spTgt spid="37"/>
                                        </p:tgtEl>
                                        <p:attrNameLst>
                                          <p:attrName>fillcolor</p:attrName>
                                        </p:attrNameLst>
                                      </p:cBhvr>
                                      <p:to>
                                        <a:srgbClr val="252961"/>
                                      </p:to>
                                    </p:animClr>
                                    <p:set>
                                      <p:cBhvr>
                                        <p:cTn id="188" dur="100" fill="hold"/>
                                        <p:tgtEl>
                                          <p:spTgt spid="37"/>
                                        </p:tgtEl>
                                        <p:attrNameLst>
                                          <p:attrName>fill.type</p:attrName>
                                        </p:attrNameLst>
                                      </p:cBhvr>
                                      <p:to>
                                        <p:strVal val="solid"/>
                                      </p:to>
                                    </p:set>
                                    <p:set>
                                      <p:cBhvr>
                                        <p:cTn id="189" dur="100" fill="hold"/>
                                        <p:tgtEl>
                                          <p:spTgt spid="37"/>
                                        </p:tgtEl>
                                        <p:attrNameLst>
                                          <p:attrName>fill.on</p:attrName>
                                        </p:attrNameLst>
                                      </p:cBhvr>
                                      <p:to>
                                        <p:strVal val="true"/>
                                      </p:to>
                                    </p:set>
                                  </p:childTnLst>
                                </p:cTn>
                              </p:par>
                            </p:childTnLst>
                          </p:cTn>
                        </p:par>
                        <p:par>
                          <p:cTn id="190" fill="hold">
                            <p:stCondLst>
                              <p:cond delay="5400"/>
                            </p:stCondLst>
                            <p:childTnLst>
                              <p:par>
                                <p:cTn id="191" presetID="1" presetClass="emph" presetSubtype="2" fill="hold" nodeType="afterEffect">
                                  <p:stCondLst>
                                    <p:cond delay="0"/>
                                  </p:stCondLst>
                                  <p:childTnLst>
                                    <p:animClr clrSpc="rgb" dir="cw">
                                      <p:cBhvr>
                                        <p:cTn id="192" dur="100" fill="hold"/>
                                        <p:tgtEl>
                                          <p:spTgt spid="38"/>
                                        </p:tgtEl>
                                        <p:attrNameLst>
                                          <p:attrName>fillcolor</p:attrName>
                                        </p:attrNameLst>
                                      </p:cBhvr>
                                      <p:to>
                                        <a:srgbClr val="252961"/>
                                      </p:to>
                                    </p:animClr>
                                    <p:set>
                                      <p:cBhvr>
                                        <p:cTn id="193" dur="100" fill="hold"/>
                                        <p:tgtEl>
                                          <p:spTgt spid="38"/>
                                        </p:tgtEl>
                                        <p:attrNameLst>
                                          <p:attrName>fill.type</p:attrName>
                                        </p:attrNameLst>
                                      </p:cBhvr>
                                      <p:to>
                                        <p:strVal val="solid"/>
                                      </p:to>
                                    </p:set>
                                    <p:set>
                                      <p:cBhvr>
                                        <p:cTn id="194" dur="100" fill="hold"/>
                                        <p:tgtEl>
                                          <p:spTgt spid="38"/>
                                        </p:tgtEl>
                                        <p:attrNameLst>
                                          <p:attrName>fill.on</p:attrName>
                                        </p:attrNameLst>
                                      </p:cBhvr>
                                      <p:to>
                                        <p:strVal val="true"/>
                                      </p:to>
                                    </p:set>
                                  </p:childTnLst>
                                </p:cTn>
                              </p:par>
                            </p:childTnLst>
                          </p:cTn>
                        </p:par>
                        <p:par>
                          <p:cTn id="195" fill="hold">
                            <p:stCondLst>
                              <p:cond delay="5500"/>
                            </p:stCondLst>
                            <p:childTnLst>
                              <p:par>
                                <p:cTn id="196" presetID="1" presetClass="emph" presetSubtype="2" fill="hold" nodeType="afterEffect">
                                  <p:stCondLst>
                                    <p:cond delay="0"/>
                                  </p:stCondLst>
                                  <p:childTnLst>
                                    <p:animClr clrSpc="rgb" dir="cw">
                                      <p:cBhvr>
                                        <p:cTn id="197" dur="100" fill="hold"/>
                                        <p:tgtEl>
                                          <p:spTgt spid="39"/>
                                        </p:tgtEl>
                                        <p:attrNameLst>
                                          <p:attrName>fillcolor</p:attrName>
                                        </p:attrNameLst>
                                      </p:cBhvr>
                                      <p:to>
                                        <a:srgbClr val="252961"/>
                                      </p:to>
                                    </p:animClr>
                                    <p:set>
                                      <p:cBhvr>
                                        <p:cTn id="198" dur="100" fill="hold"/>
                                        <p:tgtEl>
                                          <p:spTgt spid="39"/>
                                        </p:tgtEl>
                                        <p:attrNameLst>
                                          <p:attrName>fill.type</p:attrName>
                                        </p:attrNameLst>
                                      </p:cBhvr>
                                      <p:to>
                                        <p:strVal val="solid"/>
                                      </p:to>
                                    </p:set>
                                    <p:set>
                                      <p:cBhvr>
                                        <p:cTn id="199" dur="100" fill="hold"/>
                                        <p:tgtEl>
                                          <p:spTgt spid="39"/>
                                        </p:tgtEl>
                                        <p:attrNameLst>
                                          <p:attrName>fill.on</p:attrName>
                                        </p:attrNameLst>
                                      </p:cBhvr>
                                      <p:to>
                                        <p:strVal val="true"/>
                                      </p:to>
                                    </p:set>
                                  </p:childTnLst>
                                </p:cTn>
                              </p:par>
                            </p:childTnLst>
                          </p:cTn>
                        </p:par>
                        <p:par>
                          <p:cTn id="200" fill="hold">
                            <p:stCondLst>
                              <p:cond delay="5600"/>
                            </p:stCondLst>
                            <p:childTnLst>
                              <p:par>
                                <p:cTn id="201" presetID="1" presetClass="emph" presetSubtype="2" fill="hold" nodeType="afterEffect">
                                  <p:stCondLst>
                                    <p:cond delay="0"/>
                                  </p:stCondLst>
                                  <p:childTnLst>
                                    <p:animClr clrSpc="rgb" dir="cw">
                                      <p:cBhvr>
                                        <p:cTn id="202" dur="100" fill="hold"/>
                                        <p:tgtEl>
                                          <p:spTgt spid="40"/>
                                        </p:tgtEl>
                                        <p:attrNameLst>
                                          <p:attrName>fillcolor</p:attrName>
                                        </p:attrNameLst>
                                      </p:cBhvr>
                                      <p:to>
                                        <a:srgbClr val="252961"/>
                                      </p:to>
                                    </p:animClr>
                                    <p:set>
                                      <p:cBhvr>
                                        <p:cTn id="203" dur="100" fill="hold"/>
                                        <p:tgtEl>
                                          <p:spTgt spid="40"/>
                                        </p:tgtEl>
                                        <p:attrNameLst>
                                          <p:attrName>fill.type</p:attrName>
                                        </p:attrNameLst>
                                      </p:cBhvr>
                                      <p:to>
                                        <p:strVal val="solid"/>
                                      </p:to>
                                    </p:set>
                                    <p:set>
                                      <p:cBhvr>
                                        <p:cTn id="204" dur="100" fill="hold"/>
                                        <p:tgtEl>
                                          <p:spTgt spid="40"/>
                                        </p:tgtEl>
                                        <p:attrNameLst>
                                          <p:attrName>fill.on</p:attrName>
                                        </p:attrNameLst>
                                      </p:cBhvr>
                                      <p:to>
                                        <p:strVal val="true"/>
                                      </p:to>
                                    </p:set>
                                  </p:childTnLst>
                                </p:cTn>
                              </p:par>
                            </p:childTnLst>
                          </p:cTn>
                        </p:par>
                        <p:par>
                          <p:cTn id="205" fill="hold">
                            <p:stCondLst>
                              <p:cond delay="5700"/>
                            </p:stCondLst>
                            <p:childTnLst>
                              <p:par>
                                <p:cTn id="206" presetID="1" presetClass="emph" presetSubtype="2" fill="hold" nodeType="afterEffect">
                                  <p:stCondLst>
                                    <p:cond delay="0"/>
                                  </p:stCondLst>
                                  <p:childTnLst>
                                    <p:animClr clrSpc="rgb" dir="cw">
                                      <p:cBhvr>
                                        <p:cTn id="207" dur="100" fill="hold"/>
                                        <p:tgtEl>
                                          <p:spTgt spid="41"/>
                                        </p:tgtEl>
                                        <p:attrNameLst>
                                          <p:attrName>fillcolor</p:attrName>
                                        </p:attrNameLst>
                                      </p:cBhvr>
                                      <p:to>
                                        <a:srgbClr val="252961"/>
                                      </p:to>
                                    </p:animClr>
                                    <p:set>
                                      <p:cBhvr>
                                        <p:cTn id="208" dur="100" fill="hold"/>
                                        <p:tgtEl>
                                          <p:spTgt spid="41"/>
                                        </p:tgtEl>
                                        <p:attrNameLst>
                                          <p:attrName>fill.type</p:attrName>
                                        </p:attrNameLst>
                                      </p:cBhvr>
                                      <p:to>
                                        <p:strVal val="solid"/>
                                      </p:to>
                                    </p:set>
                                    <p:set>
                                      <p:cBhvr>
                                        <p:cTn id="209" dur="100" fill="hold"/>
                                        <p:tgtEl>
                                          <p:spTgt spid="41"/>
                                        </p:tgtEl>
                                        <p:attrNameLst>
                                          <p:attrName>fill.on</p:attrName>
                                        </p:attrNameLst>
                                      </p:cBhvr>
                                      <p:to>
                                        <p:strVal val="true"/>
                                      </p:to>
                                    </p:set>
                                  </p:childTnLst>
                                </p:cTn>
                              </p:par>
                            </p:childTnLst>
                          </p:cTn>
                        </p:par>
                        <p:par>
                          <p:cTn id="210" fill="hold">
                            <p:stCondLst>
                              <p:cond delay="5800"/>
                            </p:stCondLst>
                            <p:childTnLst>
                              <p:par>
                                <p:cTn id="211" presetID="1" presetClass="emph" presetSubtype="2" fill="hold" nodeType="afterEffect">
                                  <p:stCondLst>
                                    <p:cond delay="0"/>
                                  </p:stCondLst>
                                  <p:childTnLst>
                                    <p:animClr clrSpc="rgb" dir="cw">
                                      <p:cBhvr>
                                        <p:cTn id="212" dur="100" fill="hold"/>
                                        <p:tgtEl>
                                          <p:spTgt spid="42"/>
                                        </p:tgtEl>
                                        <p:attrNameLst>
                                          <p:attrName>fillcolor</p:attrName>
                                        </p:attrNameLst>
                                      </p:cBhvr>
                                      <p:to>
                                        <a:srgbClr val="252961"/>
                                      </p:to>
                                    </p:animClr>
                                    <p:set>
                                      <p:cBhvr>
                                        <p:cTn id="213" dur="100" fill="hold"/>
                                        <p:tgtEl>
                                          <p:spTgt spid="42"/>
                                        </p:tgtEl>
                                        <p:attrNameLst>
                                          <p:attrName>fill.type</p:attrName>
                                        </p:attrNameLst>
                                      </p:cBhvr>
                                      <p:to>
                                        <p:strVal val="solid"/>
                                      </p:to>
                                    </p:set>
                                    <p:set>
                                      <p:cBhvr>
                                        <p:cTn id="214" dur="100" fill="hold"/>
                                        <p:tgtEl>
                                          <p:spTgt spid="42"/>
                                        </p:tgtEl>
                                        <p:attrNameLst>
                                          <p:attrName>fill.on</p:attrName>
                                        </p:attrNameLst>
                                      </p:cBhvr>
                                      <p:to>
                                        <p:strVal val="true"/>
                                      </p:to>
                                    </p:set>
                                  </p:childTnLst>
                                </p:cTn>
                              </p:par>
                            </p:childTnLst>
                          </p:cTn>
                        </p:par>
                        <p:par>
                          <p:cTn id="215" fill="hold">
                            <p:stCondLst>
                              <p:cond delay="5900"/>
                            </p:stCondLst>
                            <p:childTnLst>
                              <p:par>
                                <p:cTn id="216" presetID="1" presetClass="emph" presetSubtype="2" fill="hold" nodeType="afterEffect">
                                  <p:stCondLst>
                                    <p:cond delay="0"/>
                                  </p:stCondLst>
                                  <p:childTnLst>
                                    <p:animClr clrSpc="rgb" dir="cw">
                                      <p:cBhvr>
                                        <p:cTn id="217" dur="100" fill="hold"/>
                                        <p:tgtEl>
                                          <p:spTgt spid="43"/>
                                        </p:tgtEl>
                                        <p:attrNameLst>
                                          <p:attrName>fillcolor</p:attrName>
                                        </p:attrNameLst>
                                      </p:cBhvr>
                                      <p:to>
                                        <a:srgbClr val="252961"/>
                                      </p:to>
                                    </p:animClr>
                                    <p:set>
                                      <p:cBhvr>
                                        <p:cTn id="218" dur="100" fill="hold"/>
                                        <p:tgtEl>
                                          <p:spTgt spid="43"/>
                                        </p:tgtEl>
                                        <p:attrNameLst>
                                          <p:attrName>fill.type</p:attrName>
                                        </p:attrNameLst>
                                      </p:cBhvr>
                                      <p:to>
                                        <p:strVal val="solid"/>
                                      </p:to>
                                    </p:set>
                                    <p:set>
                                      <p:cBhvr>
                                        <p:cTn id="219" dur="100" fill="hold"/>
                                        <p:tgtEl>
                                          <p:spTgt spid="43"/>
                                        </p:tgtEl>
                                        <p:attrNameLst>
                                          <p:attrName>fill.on</p:attrName>
                                        </p:attrNameLst>
                                      </p:cBhvr>
                                      <p:to>
                                        <p:strVal val="true"/>
                                      </p:to>
                                    </p:set>
                                  </p:childTnLst>
                                </p:cTn>
                              </p:par>
                            </p:childTnLst>
                          </p:cTn>
                        </p:par>
                        <p:par>
                          <p:cTn id="220" fill="hold">
                            <p:stCondLst>
                              <p:cond delay="6000"/>
                            </p:stCondLst>
                            <p:childTnLst>
                              <p:par>
                                <p:cTn id="221" presetID="1" presetClass="emph" presetSubtype="2" fill="hold" nodeType="afterEffect">
                                  <p:stCondLst>
                                    <p:cond delay="0"/>
                                  </p:stCondLst>
                                  <p:childTnLst>
                                    <p:animClr clrSpc="rgb" dir="cw">
                                      <p:cBhvr>
                                        <p:cTn id="222" dur="100" fill="hold"/>
                                        <p:tgtEl>
                                          <p:spTgt spid="44"/>
                                        </p:tgtEl>
                                        <p:attrNameLst>
                                          <p:attrName>fillcolor</p:attrName>
                                        </p:attrNameLst>
                                      </p:cBhvr>
                                      <p:to>
                                        <a:srgbClr val="252961"/>
                                      </p:to>
                                    </p:animClr>
                                    <p:set>
                                      <p:cBhvr>
                                        <p:cTn id="223" dur="100" fill="hold"/>
                                        <p:tgtEl>
                                          <p:spTgt spid="44"/>
                                        </p:tgtEl>
                                        <p:attrNameLst>
                                          <p:attrName>fill.type</p:attrName>
                                        </p:attrNameLst>
                                      </p:cBhvr>
                                      <p:to>
                                        <p:strVal val="solid"/>
                                      </p:to>
                                    </p:set>
                                    <p:set>
                                      <p:cBhvr>
                                        <p:cTn id="224" dur="100" fill="hold"/>
                                        <p:tgtEl>
                                          <p:spTgt spid="44"/>
                                        </p:tgtEl>
                                        <p:attrNameLst>
                                          <p:attrName>fill.on</p:attrName>
                                        </p:attrNameLst>
                                      </p:cBhvr>
                                      <p:to>
                                        <p:strVal val="true"/>
                                      </p:to>
                                    </p:set>
                                  </p:childTnLst>
                                </p:cTn>
                              </p:par>
                            </p:childTnLst>
                          </p:cTn>
                        </p:par>
                        <p:par>
                          <p:cTn id="225" fill="hold">
                            <p:stCondLst>
                              <p:cond delay="6100"/>
                            </p:stCondLst>
                            <p:childTnLst>
                              <p:par>
                                <p:cTn id="226" presetID="1" presetClass="emph" presetSubtype="2" fill="hold" nodeType="afterEffect">
                                  <p:stCondLst>
                                    <p:cond delay="0"/>
                                  </p:stCondLst>
                                  <p:childTnLst>
                                    <p:animClr clrSpc="rgb" dir="cw">
                                      <p:cBhvr>
                                        <p:cTn id="227" dur="100" fill="hold"/>
                                        <p:tgtEl>
                                          <p:spTgt spid="45"/>
                                        </p:tgtEl>
                                        <p:attrNameLst>
                                          <p:attrName>fillcolor</p:attrName>
                                        </p:attrNameLst>
                                      </p:cBhvr>
                                      <p:to>
                                        <a:srgbClr val="252961"/>
                                      </p:to>
                                    </p:animClr>
                                    <p:set>
                                      <p:cBhvr>
                                        <p:cTn id="228" dur="100" fill="hold"/>
                                        <p:tgtEl>
                                          <p:spTgt spid="45"/>
                                        </p:tgtEl>
                                        <p:attrNameLst>
                                          <p:attrName>fill.type</p:attrName>
                                        </p:attrNameLst>
                                      </p:cBhvr>
                                      <p:to>
                                        <p:strVal val="solid"/>
                                      </p:to>
                                    </p:set>
                                    <p:set>
                                      <p:cBhvr>
                                        <p:cTn id="229" dur="100" fill="hold"/>
                                        <p:tgtEl>
                                          <p:spTgt spid="45"/>
                                        </p:tgtEl>
                                        <p:attrNameLst>
                                          <p:attrName>fill.on</p:attrName>
                                        </p:attrNameLst>
                                      </p:cBhvr>
                                      <p:to>
                                        <p:strVal val="true"/>
                                      </p:to>
                                    </p:set>
                                  </p:childTnLst>
                                </p:cTn>
                              </p:par>
                            </p:childTnLst>
                          </p:cTn>
                        </p:par>
                        <p:par>
                          <p:cTn id="230" fill="hold">
                            <p:stCondLst>
                              <p:cond delay="6200"/>
                            </p:stCondLst>
                            <p:childTnLst>
                              <p:par>
                                <p:cTn id="231" presetID="1" presetClass="emph" presetSubtype="2" fill="hold" nodeType="afterEffect">
                                  <p:stCondLst>
                                    <p:cond delay="0"/>
                                  </p:stCondLst>
                                  <p:childTnLst>
                                    <p:animClr clrSpc="rgb" dir="cw">
                                      <p:cBhvr>
                                        <p:cTn id="232" dur="100" fill="hold"/>
                                        <p:tgtEl>
                                          <p:spTgt spid="46"/>
                                        </p:tgtEl>
                                        <p:attrNameLst>
                                          <p:attrName>fillcolor</p:attrName>
                                        </p:attrNameLst>
                                      </p:cBhvr>
                                      <p:to>
                                        <a:srgbClr val="252961"/>
                                      </p:to>
                                    </p:animClr>
                                    <p:set>
                                      <p:cBhvr>
                                        <p:cTn id="233" dur="100" fill="hold"/>
                                        <p:tgtEl>
                                          <p:spTgt spid="46"/>
                                        </p:tgtEl>
                                        <p:attrNameLst>
                                          <p:attrName>fill.type</p:attrName>
                                        </p:attrNameLst>
                                      </p:cBhvr>
                                      <p:to>
                                        <p:strVal val="solid"/>
                                      </p:to>
                                    </p:set>
                                    <p:set>
                                      <p:cBhvr>
                                        <p:cTn id="234" dur="100" fill="hold"/>
                                        <p:tgtEl>
                                          <p:spTgt spid="46"/>
                                        </p:tgtEl>
                                        <p:attrNameLst>
                                          <p:attrName>fill.on</p:attrName>
                                        </p:attrNameLst>
                                      </p:cBhvr>
                                      <p:to>
                                        <p:strVal val="true"/>
                                      </p:to>
                                    </p:set>
                                  </p:childTnLst>
                                </p:cTn>
                              </p:par>
                            </p:childTnLst>
                          </p:cTn>
                        </p:par>
                        <p:par>
                          <p:cTn id="235" fill="hold">
                            <p:stCondLst>
                              <p:cond delay="6300"/>
                            </p:stCondLst>
                            <p:childTnLst>
                              <p:par>
                                <p:cTn id="236" presetID="1" presetClass="emph" presetSubtype="2" fill="hold" nodeType="afterEffect">
                                  <p:stCondLst>
                                    <p:cond delay="0"/>
                                  </p:stCondLst>
                                  <p:childTnLst>
                                    <p:animClr clrSpc="rgb" dir="cw">
                                      <p:cBhvr>
                                        <p:cTn id="237" dur="100" fill="hold"/>
                                        <p:tgtEl>
                                          <p:spTgt spid="47"/>
                                        </p:tgtEl>
                                        <p:attrNameLst>
                                          <p:attrName>fillcolor</p:attrName>
                                        </p:attrNameLst>
                                      </p:cBhvr>
                                      <p:to>
                                        <a:srgbClr val="252961"/>
                                      </p:to>
                                    </p:animClr>
                                    <p:set>
                                      <p:cBhvr>
                                        <p:cTn id="238" dur="100" fill="hold"/>
                                        <p:tgtEl>
                                          <p:spTgt spid="47"/>
                                        </p:tgtEl>
                                        <p:attrNameLst>
                                          <p:attrName>fill.type</p:attrName>
                                        </p:attrNameLst>
                                      </p:cBhvr>
                                      <p:to>
                                        <p:strVal val="solid"/>
                                      </p:to>
                                    </p:set>
                                    <p:set>
                                      <p:cBhvr>
                                        <p:cTn id="239" dur="100" fill="hold"/>
                                        <p:tgtEl>
                                          <p:spTgt spid="47"/>
                                        </p:tgtEl>
                                        <p:attrNameLst>
                                          <p:attrName>fill.on</p:attrName>
                                        </p:attrNameLst>
                                      </p:cBhvr>
                                      <p:to>
                                        <p:strVal val="true"/>
                                      </p:to>
                                    </p:set>
                                  </p:childTnLst>
                                </p:cTn>
                              </p:par>
                            </p:childTnLst>
                          </p:cTn>
                        </p:par>
                        <p:par>
                          <p:cTn id="240" fill="hold">
                            <p:stCondLst>
                              <p:cond delay="6400"/>
                            </p:stCondLst>
                            <p:childTnLst>
                              <p:par>
                                <p:cTn id="241" presetID="1" presetClass="emph" presetSubtype="2" fill="hold" nodeType="afterEffect">
                                  <p:stCondLst>
                                    <p:cond delay="0"/>
                                  </p:stCondLst>
                                  <p:childTnLst>
                                    <p:animClr clrSpc="rgb" dir="cw">
                                      <p:cBhvr>
                                        <p:cTn id="242" dur="100" fill="hold"/>
                                        <p:tgtEl>
                                          <p:spTgt spid="48"/>
                                        </p:tgtEl>
                                        <p:attrNameLst>
                                          <p:attrName>fillcolor</p:attrName>
                                        </p:attrNameLst>
                                      </p:cBhvr>
                                      <p:to>
                                        <a:srgbClr val="252961"/>
                                      </p:to>
                                    </p:animClr>
                                    <p:set>
                                      <p:cBhvr>
                                        <p:cTn id="243" dur="100" fill="hold"/>
                                        <p:tgtEl>
                                          <p:spTgt spid="48"/>
                                        </p:tgtEl>
                                        <p:attrNameLst>
                                          <p:attrName>fill.type</p:attrName>
                                        </p:attrNameLst>
                                      </p:cBhvr>
                                      <p:to>
                                        <p:strVal val="solid"/>
                                      </p:to>
                                    </p:set>
                                    <p:set>
                                      <p:cBhvr>
                                        <p:cTn id="244" dur="100" fill="hold"/>
                                        <p:tgtEl>
                                          <p:spTgt spid="48"/>
                                        </p:tgtEl>
                                        <p:attrNameLst>
                                          <p:attrName>fill.on</p:attrName>
                                        </p:attrNameLst>
                                      </p:cBhvr>
                                      <p:to>
                                        <p:strVal val="true"/>
                                      </p:to>
                                    </p:set>
                                  </p:childTnLst>
                                </p:cTn>
                              </p:par>
                            </p:childTnLst>
                          </p:cTn>
                        </p:par>
                        <p:par>
                          <p:cTn id="245" fill="hold">
                            <p:stCondLst>
                              <p:cond delay="6500"/>
                            </p:stCondLst>
                            <p:childTnLst>
                              <p:par>
                                <p:cTn id="246" presetID="1" presetClass="emph" presetSubtype="2" fill="hold" nodeType="afterEffect">
                                  <p:stCondLst>
                                    <p:cond delay="0"/>
                                  </p:stCondLst>
                                  <p:childTnLst>
                                    <p:animClr clrSpc="rgb" dir="cw">
                                      <p:cBhvr>
                                        <p:cTn id="247" dur="100" fill="hold"/>
                                        <p:tgtEl>
                                          <p:spTgt spid="49"/>
                                        </p:tgtEl>
                                        <p:attrNameLst>
                                          <p:attrName>fillcolor</p:attrName>
                                        </p:attrNameLst>
                                      </p:cBhvr>
                                      <p:to>
                                        <a:srgbClr val="252961"/>
                                      </p:to>
                                    </p:animClr>
                                    <p:set>
                                      <p:cBhvr>
                                        <p:cTn id="248" dur="100" fill="hold"/>
                                        <p:tgtEl>
                                          <p:spTgt spid="49"/>
                                        </p:tgtEl>
                                        <p:attrNameLst>
                                          <p:attrName>fill.type</p:attrName>
                                        </p:attrNameLst>
                                      </p:cBhvr>
                                      <p:to>
                                        <p:strVal val="solid"/>
                                      </p:to>
                                    </p:set>
                                    <p:set>
                                      <p:cBhvr>
                                        <p:cTn id="249" dur="100" fill="hold"/>
                                        <p:tgtEl>
                                          <p:spTgt spid="49"/>
                                        </p:tgtEl>
                                        <p:attrNameLst>
                                          <p:attrName>fill.on</p:attrName>
                                        </p:attrNameLst>
                                      </p:cBhvr>
                                      <p:to>
                                        <p:strVal val="true"/>
                                      </p:to>
                                    </p:set>
                                  </p:childTnLst>
                                </p:cTn>
                              </p:par>
                            </p:childTnLst>
                          </p:cTn>
                        </p:par>
                        <p:par>
                          <p:cTn id="250" fill="hold">
                            <p:stCondLst>
                              <p:cond delay="6600"/>
                            </p:stCondLst>
                            <p:childTnLst>
                              <p:par>
                                <p:cTn id="251" presetID="1" presetClass="emph" presetSubtype="2" fill="hold" nodeType="afterEffect">
                                  <p:stCondLst>
                                    <p:cond delay="0"/>
                                  </p:stCondLst>
                                  <p:childTnLst>
                                    <p:animClr clrSpc="rgb" dir="cw">
                                      <p:cBhvr>
                                        <p:cTn id="252" dur="100" fill="hold"/>
                                        <p:tgtEl>
                                          <p:spTgt spid="50"/>
                                        </p:tgtEl>
                                        <p:attrNameLst>
                                          <p:attrName>fillcolor</p:attrName>
                                        </p:attrNameLst>
                                      </p:cBhvr>
                                      <p:to>
                                        <a:srgbClr val="252961"/>
                                      </p:to>
                                    </p:animClr>
                                    <p:set>
                                      <p:cBhvr>
                                        <p:cTn id="253" dur="100" fill="hold"/>
                                        <p:tgtEl>
                                          <p:spTgt spid="50"/>
                                        </p:tgtEl>
                                        <p:attrNameLst>
                                          <p:attrName>fill.type</p:attrName>
                                        </p:attrNameLst>
                                      </p:cBhvr>
                                      <p:to>
                                        <p:strVal val="solid"/>
                                      </p:to>
                                    </p:set>
                                    <p:set>
                                      <p:cBhvr>
                                        <p:cTn id="254" dur="100" fill="hold"/>
                                        <p:tgtEl>
                                          <p:spTgt spid="50"/>
                                        </p:tgtEl>
                                        <p:attrNameLst>
                                          <p:attrName>fill.on</p:attrName>
                                        </p:attrNameLst>
                                      </p:cBhvr>
                                      <p:to>
                                        <p:strVal val="true"/>
                                      </p:to>
                                    </p:set>
                                  </p:childTnLst>
                                </p:cTn>
                              </p:par>
                            </p:childTnLst>
                          </p:cTn>
                        </p:par>
                        <p:par>
                          <p:cTn id="255" fill="hold">
                            <p:stCondLst>
                              <p:cond delay="6700"/>
                            </p:stCondLst>
                            <p:childTnLst>
                              <p:par>
                                <p:cTn id="256" presetID="1" presetClass="emph" presetSubtype="2" fill="hold" nodeType="afterEffect">
                                  <p:stCondLst>
                                    <p:cond delay="0"/>
                                  </p:stCondLst>
                                  <p:childTnLst>
                                    <p:animClr clrSpc="rgb" dir="cw">
                                      <p:cBhvr>
                                        <p:cTn id="257" dur="100" fill="hold"/>
                                        <p:tgtEl>
                                          <p:spTgt spid="51"/>
                                        </p:tgtEl>
                                        <p:attrNameLst>
                                          <p:attrName>fillcolor</p:attrName>
                                        </p:attrNameLst>
                                      </p:cBhvr>
                                      <p:to>
                                        <a:srgbClr val="252961"/>
                                      </p:to>
                                    </p:animClr>
                                    <p:set>
                                      <p:cBhvr>
                                        <p:cTn id="258" dur="100" fill="hold"/>
                                        <p:tgtEl>
                                          <p:spTgt spid="51"/>
                                        </p:tgtEl>
                                        <p:attrNameLst>
                                          <p:attrName>fill.type</p:attrName>
                                        </p:attrNameLst>
                                      </p:cBhvr>
                                      <p:to>
                                        <p:strVal val="solid"/>
                                      </p:to>
                                    </p:set>
                                    <p:set>
                                      <p:cBhvr>
                                        <p:cTn id="259" dur="100" fill="hold"/>
                                        <p:tgtEl>
                                          <p:spTgt spid="51"/>
                                        </p:tgtEl>
                                        <p:attrNameLst>
                                          <p:attrName>fill.on</p:attrName>
                                        </p:attrNameLst>
                                      </p:cBhvr>
                                      <p:to>
                                        <p:strVal val="true"/>
                                      </p:to>
                                    </p:set>
                                  </p:childTnLst>
                                </p:cTn>
                              </p:par>
                            </p:childTnLst>
                          </p:cTn>
                        </p:par>
                        <p:par>
                          <p:cTn id="260" fill="hold">
                            <p:stCondLst>
                              <p:cond delay="6800"/>
                            </p:stCondLst>
                            <p:childTnLst>
                              <p:par>
                                <p:cTn id="261" presetID="1" presetClass="emph" presetSubtype="2" fill="hold" nodeType="afterEffect">
                                  <p:stCondLst>
                                    <p:cond delay="0"/>
                                  </p:stCondLst>
                                  <p:childTnLst>
                                    <p:animClr clrSpc="rgb" dir="cw">
                                      <p:cBhvr>
                                        <p:cTn id="262" dur="100" fill="hold"/>
                                        <p:tgtEl>
                                          <p:spTgt spid="52"/>
                                        </p:tgtEl>
                                        <p:attrNameLst>
                                          <p:attrName>fillcolor</p:attrName>
                                        </p:attrNameLst>
                                      </p:cBhvr>
                                      <p:to>
                                        <a:srgbClr val="252961"/>
                                      </p:to>
                                    </p:animClr>
                                    <p:set>
                                      <p:cBhvr>
                                        <p:cTn id="263" dur="100" fill="hold"/>
                                        <p:tgtEl>
                                          <p:spTgt spid="52"/>
                                        </p:tgtEl>
                                        <p:attrNameLst>
                                          <p:attrName>fill.type</p:attrName>
                                        </p:attrNameLst>
                                      </p:cBhvr>
                                      <p:to>
                                        <p:strVal val="solid"/>
                                      </p:to>
                                    </p:set>
                                    <p:set>
                                      <p:cBhvr>
                                        <p:cTn id="264" dur="100" fill="hold"/>
                                        <p:tgtEl>
                                          <p:spTgt spid="52"/>
                                        </p:tgtEl>
                                        <p:attrNameLst>
                                          <p:attrName>fill.on</p:attrName>
                                        </p:attrNameLst>
                                      </p:cBhvr>
                                      <p:to>
                                        <p:strVal val="true"/>
                                      </p:to>
                                    </p:set>
                                  </p:childTnLst>
                                </p:cTn>
                              </p:par>
                            </p:childTnLst>
                          </p:cTn>
                        </p:par>
                        <p:par>
                          <p:cTn id="265" fill="hold">
                            <p:stCondLst>
                              <p:cond delay="6900"/>
                            </p:stCondLst>
                            <p:childTnLst>
                              <p:par>
                                <p:cTn id="266" presetID="1" presetClass="emph" presetSubtype="2" fill="hold" nodeType="afterEffect">
                                  <p:stCondLst>
                                    <p:cond delay="0"/>
                                  </p:stCondLst>
                                  <p:childTnLst>
                                    <p:animClr clrSpc="rgb" dir="cw">
                                      <p:cBhvr>
                                        <p:cTn id="267" dur="100" fill="hold"/>
                                        <p:tgtEl>
                                          <p:spTgt spid="53"/>
                                        </p:tgtEl>
                                        <p:attrNameLst>
                                          <p:attrName>fillcolor</p:attrName>
                                        </p:attrNameLst>
                                      </p:cBhvr>
                                      <p:to>
                                        <a:srgbClr val="252961"/>
                                      </p:to>
                                    </p:animClr>
                                    <p:set>
                                      <p:cBhvr>
                                        <p:cTn id="268" dur="100" fill="hold"/>
                                        <p:tgtEl>
                                          <p:spTgt spid="53"/>
                                        </p:tgtEl>
                                        <p:attrNameLst>
                                          <p:attrName>fill.type</p:attrName>
                                        </p:attrNameLst>
                                      </p:cBhvr>
                                      <p:to>
                                        <p:strVal val="solid"/>
                                      </p:to>
                                    </p:set>
                                    <p:set>
                                      <p:cBhvr>
                                        <p:cTn id="269" dur="100" fill="hold"/>
                                        <p:tgtEl>
                                          <p:spTgt spid="53"/>
                                        </p:tgtEl>
                                        <p:attrNameLst>
                                          <p:attrName>fill.on</p:attrName>
                                        </p:attrNameLst>
                                      </p:cBhvr>
                                      <p:to>
                                        <p:strVal val="true"/>
                                      </p:to>
                                    </p:set>
                                  </p:childTnLst>
                                </p:cTn>
                              </p:par>
                            </p:childTnLst>
                          </p:cTn>
                        </p:par>
                        <p:par>
                          <p:cTn id="270" fill="hold">
                            <p:stCondLst>
                              <p:cond delay="7000"/>
                            </p:stCondLst>
                            <p:childTnLst>
                              <p:par>
                                <p:cTn id="271" presetID="1" presetClass="emph" presetSubtype="2" fill="hold" nodeType="afterEffect">
                                  <p:stCondLst>
                                    <p:cond delay="0"/>
                                  </p:stCondLst>
                                  <p:childTnLst>
                                    <p:animClr clrSpc="rgb" dir="cw">
                                      <p:cBhvr>
                                        <p:cTn id="272" dur="100" fill="hold"/>
                                        <p:tgtEl>
                                          <p:spTgt spid="54"/>
                                        </p:tgtEl>
                                        <p:attrNameLst>
                                          <p:attrName>fillcolor</p:attrName>
                                        </p:attrNameLst>
                                      </p:cBhvr>
                                      <p:to>
                                        <a:srgbClr val="252961"/>
                                      </p:to>
                                    </p:animClr>
                                    <p:set>
                                      <p:cBhvr>
                                        <p:cTn id="273" dur="100" fill="hold"/>
                                        <p:tgtEl>
                                          <p:spTgt spid="54"/>
                                        </p:tgtEl>
                                        <p:attrNameLst>
                                          <p:attrName>fill.type</p:attrName>
                                        </p:attrNameLst>
                                      </p:cBhvr>
                                      <p:to>
                                        <p:strVal val="solid"/>
                                      </p:to>
                                    </p:set>
                                    <p:set>
                                      <p:cBhvr>
                                        <p:cTn id="274" dur="100" fill="hold"/>
                                        <p:tgtEl>
                                          <p:spTgt spid="54"/>
                                        </p:tgtEl>
                                        <p:attrNameLst>
                                          <p:attrName>fill.on</p:attrName>
                                        </p:attrNameLst>
                                      </p:cBhvr>
                                      <p:to>
                                        <p:strVal val="true"/>
                                      </p:to>
                                    </p:set>
                                  </p:childTnLst>
                                </p:cTn>
                              </p:par>
                            </p:childTnLst>
                          </p:cTn>
                        </p:par>
                        <p:par>
                          <p:cTn id="275" fill="hold">
                            <p:stCondLst>
                              <p:cond delay="7100"/>
                            </p:stCondLst>
                            <p:childTnLst>
                              <p:par>
                                <p:cTn id="276" presetID="1" presetClass="emph" presetSubtype="2" fill="hold" nodeType="afterEffect">
                                  <p:stCondLst>
                                    <p:cond delay="0"/>
                                  </p:stCondLst>
                                  <p:childTnLst>
                                    <p:animClr clrSpc="rgb" dir="cw">
                                      <p:cBhvr>
                                        <p:cTn id="277" dur="100" fill="hold"/>
                                        <p:tgtEl>
                                          <p:spTgt spid="55"/>
                                        </p:tgtEl>
                                        <p:attrNameLst>
                                          <p:attrName>fillcolor</p:attrName>
                                        </p:attrNameLst>
                                      </p:cBhvr>
                                      <p:to>
                                        <a:srgbClr val="252961"/>
                                      </p:to>
                                    </p:animClr>
                                    <p:set>
                                      <p:cBhvr>
                                        <p:cTn id="278" dur="100" fill="hold"/>
                                        <p:tgtEl>
                                          <p:spTgt spid="55"/>
                                        </p:tgtEl>
                                        <p:attrNameLst>
                                          <p:attrName>fill.type</p:attrName>
                                        </p:attrNameLst>
                                      </p:cBhvr>
                                      <p:to>
                                        <p:strVal val="solid"/>
                                      </p:to>
                                    </p:set>
                                    <p:set>
                                      <p:cBhvr>
                                        <p:cTn id="279" dur="100" fill="hold"/>
                                        <p:tgtEl>
                                          <p:spTgt spid="55"/>
                                        </p:tgtEl>
                                        <p:attrNameLst>
                                          <p:attrName>fill.on</p:attrName>
                                        </p:attrNameLst>
                                      </p:cBhvr>
                                      <p:to>
                                        <p:strVal val="true"/>
                                      </p:to>
                                    </p:set>
                                  </p:childTnLst>
                                </p:cTn>
                              </p:par>
                            </p:childTnLst>
                          </p:cTn>
                        </p:par>
                        <p:par>
                          <p:cTn id="280" fill="hold">
                            <p:stCondLst>
                              <p:cond delay="7200"/>
                            </p:stCondLst>
                            <p:childTnLst>
                              <p:par>
                                <p:cTn id="281" presetID="1" presetClass="emph" presetSubtype="2" fill="hold" nodeType="afterEffect">
                                  <p:stCondLst>
                                    <p:cond delay="0"/>
                                  </p:stCondLst>
                                  <p:childTnLst>
                                    <p:animClr clrSpc="rgb" dir="cw">
                                      <p:cBhvr>
                                        <p:cTn id="282" dur="100" fill="hold"/>
                                        <p:tgtEl>
                                          <p:spTgt spid="56"/>
                                        </p:tgtEl>
                                        <p:attrNameLst>
                                          <p:attrName>fillcolor</p:attrName>
                                        </p:attrNameLst>
                                      </p:cBhvr>
                                      <p:to>
                                        <a:srgbClr val="252961"/>
                                      </p:to>
                                    </p:animClr>
                                    <p:set>
                                      <p:cBhvr>
                                        <p:cTn id="283" dur="100" fill="hold"/>
                                        <p:tgtEl>
                                          <p:spTgt spid="56"/>
                                        </p:tgtEl>
                                        <p:attrNameLst>
                                          <p:attrName>fill.type</p:attrName>
                                        </p:attrNameLst>
                                      </p:cBhvr>
                                      <p:to>
                                        <p:strVal val="solid"/>
                                      </p:to>
                                    </p:set>
                                    <p:set>
                                      <p:cBhvr>
                                        <p:cTn id="284" dur="100" fill="hold"/>
                                        <p:tgtEl>
                                          <p:spTgt spid="56"/>
                                        </p:tgtEl>
                                        <p:attrNameLst>
                                          <p:attrName>fill.on</p:attrName>
                                        </p:attrNameLst>
                                      </p:cBhvr>
                                      <p:to>
                                        <p:strVal val="true"/>
                                      </p:to>
                                    </p:set>
                                  </p:childTnLst>
                                </p:cTn>
                              </p:par>
                            </p:childTnLst>
                          </p:cTn>
                        </p:par>
                        <p:par>
                          <p:cTn id="285" fill="hold">
                            <p:stCondLst>
                              <p:cond delay="7300"/>
                            </p:stCondLst>
                            <p:childTnLst>
                              <p:par>
                                <p:cTn id="286" presetID="1" presetClass="emph" presetSubtype="2" fill="hold" nodeType="afterEffect">
                                  <p:stCondLst>
                                    <p:cond delay="0"/>
                                  </p:stCondLst>
                                  <p:childTnLst>
                                    <p:animClr clrSpc="rgb" dir="cw">
                                      <p:cBhvr>
                                        <p:cTn id="287" dur="100" fill="hold"/>
                                        <p:tgtEl>
                                          <p:spTgt spid="57"/>
                                        </p:tgtEl>
                                        <p:attrNameLst>
                                          <p:attrName>fillcolor</p:attrName>
                                        </p:attrNameLst>
                                      </p:cBhvr>
                                      <p:to>
                                        <a:srgbClr val="252961"/>
                                      </p:to>
                                    </p:animClr>
                                    <p:set>
                                      <p:cBhvr>
                                        <p:cTn id="288" dur="100" fill="hold"/>
                                        <p:tgtEl>
                                          <p:spTgt spid="57"/>
                                        </p:tgtEl>
                                        <p:attrNameLst>
                                          <p:attrName>fill.type</p:attrName>
                                        </p:attrNameLst>
                                      </p:cBhvr>
                                      <p:to>
                                        <p:strVal val="solid"/>
                                      </p:to>
                                    </p:set>
                                    <p:set>
                                      <p:cBhvr>
                                        <p:cTn id="289" dur="100" fill="hold"/>
                                        <p:tgtEl>
                                          <p:spTgt spid="57"/>
                                        </p:tgtEl>
                                        <p:attrNameLst>
                                          <p:attrName>fill.on</p:attrName>
                                        </p:attrNameLst>
                                      </p:cBhvr>
                                      <p:to>
                                        <p:strVal val="true"/>
                                      </p:to>
                                    </p:set>
                                  </p:childTnLst>
                                </p:cTn>
                              </p:par>
                            </p:childTnLst>
                          </p:cTn>
                        </p:par>
                        <p:par>
                          <p:cTn id="290" fill="hold">
                            <p:stCondLst>
                              <p:cond delay="7400"/>
                            </p:stCondLst>
                            <p:childTnLst>
                              <p:par>
                                <p:cTn id="291" presetID="1" presetClass="emph" presetSubtype="2" fill="hold" nodeType="afterEffect">
                                  <p:stCondLst>
                                    <p:cond delay="0"/>
                                  </p:stCondLst>
                                  <p:childTnLst>
                                    <p:animClr clrSpc="rgb" dir="cw">
                                      <p:cBhvr>
                                        <p:cTn id="292" dur="100" fill="hold"/>
                                        <p:tgtEl>
                                          <p:spTgt spid="58"/>
                                        </p:tgtEl>
                                        <p:attrNameLst>
                                          <p:attrName>fillcolor</p:attrName>
                                        </p:attrNameLst>
                                      </p:cBhvr>
                                      <p:to>
                                        <a:srgbClr val="252961"/>
                                      </p:to>
                                    </p:animClr>
                                    <p:set>
                                      <p:cBhvr>
                                        <p:cTn id="293" dur="100" fill="hold"/>
                                        <p:tgtEl>
                                          <p:spTgt spid="58"/>
                                        </p:tgtEl>
                                        <p:attrNameLst>
                                          <p:attrName>fill.type</p:attrName>
                                        </p:attrNameLst>
                                      </p:cBhvr>
                                      <p:to>
                                        <p:strVal val="solid"/>
                                      </p:to>
                                    </p:set>
                                    <p:set>
                                      <p:cBhvr>
                                        <p:cTn id="294" dur="100" fill="hold"/>
                                        <p:tgtEl>
                                          <p:spTgt spid="58"/>
                                        </p:tgtEl>
                                        <p:attrNameLst>
                                          <p:attrName>fill.on</p:attrName>
                                        </p:attrNameLst>
                                      </p:cBhvr>
                                      <p:to>
                                        <p:strVal val="true"/>
                                      </p:to>
                                    </p:set>
                                  </p:childTnLst>
                                </p:cTn>
                              </p:par>
                            </p:childTnLst>
                          </p:cTn>
                        </p:par>
                        <p:par>
                          <p:cTn id="295" fill="hold">
                            <p:stCondLst>
                              <p:cond delay="7500"/>
                            </p:stCondLst>
                            <p:childTnLst>
                              <p:par>
                                <p:cTn id="296" presetID="1" presetClass="emph" presetSubtype="2" fill="hold" nodeType="afterEffect">
                                  <p:stCondLst>
                                    <p:cond delay="0"/>
                                  </p:stCondLst>
                                  <p:childTnLst>
                                    <p:animClr clrSpc="rgb" dir="cw">
                                      <p:cBhvr>
                                        <p:cTn id="297" dur="100" fill="hold"/>
                                        <p:tgtEl>
                                          <p:spTgt spid="59"/>
                                        </p:tgtEl>
                                        <p:attrNameLst>
                                          <p:attrName>fillcolor</p:attrName>
                                        </p:attrNameLst>
                                      </p:cBhvr>
                                      <p:to>
                                        <a:srgbClr val="252961"/>
                                      </p:to>
                                    </p:animClr>
                                    <p:set>
                                      <p:cBhvr>
                                        <p:cTn id="298" dur="100" fill="hold"/>
                                        <p:tgtEl>
                                          <p:spTgt spid="59"/>
                                        </p:tgtEl>
                                        <p:attrNameLst>
                                          <p:attrName>fill.type</p:attrName>
                                        </p:attrNameLst>
                                      </p:cBhvr>
                                      <p:to>
                                        <p:strVal val="solid"/>
                                      </p:to>
                                    </p:set>
                                    <p:set>
                                      <p:cBhvr>
                                        <p:cTn id="299" dur="100" fill="hold"/>
                                        <p:tgtEl>
                                          <p:spTgt spid="59"/>
                                        </p:tgtEl>
                                        <p:attrNameLst>
                                          <p:attrName>fill.on</p:attrName>
                                        </p:attrNameLst>
                                      </p:cBhvr>
                                      <p:to>
                                        <p:strVal val="true"/>
                                      </p:to>
                                    </p:set>
                                  </p:childTnLst>
                                </p:cTn>
                              </p:par>
                            </p:childTnLst>
                          </p:cTn>
                        </p:par>
                        <p:par>
                          <p:cTn id="300" fill="hold">
                            <p:stCondLst>
                              <p:cond delay="7600"/>
                            </p:stCondLst>
                            <p:childTnLst>
                              <p:par>
                                <p:cTn id="301" presetID="1" presetClass="emph" presetSubtype="2" fill="hold" nodeType="afterEffect">
                                  <p:stCondLst>
                                    <p:cond delay="0"/>
                                  </p:stCondLst>
                                  <p:childTnLst>
                                    <p:animClr clrSpc="rgb" dir="cw">
                                      <p:cBhvr>
                                        <p:cTn id="302" dur="100" fill="hold"/>
                                        <p:tgtEl>
                                          <p:spTgt spid="60"/>
                                        </p:tgtEl>
                                        <p:attrNameLst>
                                          <p:attrName>fillcolor</p:attrName>
                                        </p:attrNameLst>
                                      </p:cBhvr>
                                      <p:to>
                                        <a:srgbClr val="252961"/>
                                      </p:to>
                                    </p:animClr>
                                    <p:set>
                                      <p:cBhvr>
                                        <p:cTn id="303" dur="100" fill="hold"/>
                                        <p:tgtEl>
                                          <p:spTgt spid="60"/>
                                        </p:tgtEl>
                                        <p:attrNameLst>
                                          <p:attrName>fill.type</p:attrName>
                                        </p:attrNameLst>
                                      </p:cBhvr>
                                      <p:to>
                                        <p:strVal val="solid"/>
                                      </p:to>
                                    </p:set>
                                    <p:set>
                                      <p:cBhvr>
                                        <p:cTn id="304" dur="100" fill="hold"/>
                                        <p:tgtEl>
                                          <p:spTgt spid="60"/>
                                        </p:tgtEl>
                                        <p:attrNameLst>
                                          <p:attrName>fill.on</p:attrName>
                                        </p:attrNameLst>
                                      </p:cBhvr>
                                      <p:to>
                                        <p:strVal val="true"/>
                                      </p:to>
                                    </p:set>
                                  </p:childTnLst>
                                </p:cTn>
                              </p:par>
                            </p:childTnLst>
                          </p:cTn>
                        </p:par>
                        <p:par>
                          <p:cTn id="305" fill="hold">
                            <p:stCondLst>
                              <p:cond delay="7700"/>
                            </p:stCondLst>
                            <p:childTnLst>
                              <p:par>
                                <p:cTn id="306" presetID="1" presetClass="emph" presetSubtype="2" fill="hold" nodeType="afterEffect">
                                  <p:stCondLst>
                                    <p:cond delay="0"/>
                                  </p:stCondLst>
                                  <p:childTnLst>
                                    <p:animClr clrSpc="rgb" dir="cw">
                                      <p:cBhvr>
                                        <p:cTn id="307" dur="100" fill="hold"/>
                                        <p:tgtEl>
                                          <p:spTgt spid="61"/>
                                        </p:tgtEl>
                                        <p:attrNameLst>
                                          <p:attrName>fillcolor</p:attrName>
                                        </p:attrNameLst>
                                      </p:cBhvr>
                                      <p:to>
                                        <a:srgbClr val="252961"/>
                                      </p:to>
                                    </p:animClr>
                                    <p:set>
                                      <p:cBhvr>
                                        <p:cTn id="308" dur="100" fill="hold"/>
                                        <p:tgtEl>
                                          <p:spTgt spid="61"/>
                                        </p:tgtEl>
                                        <p:attrNameLst>
                                          <p:attrName>fill.type</p:attrName>
                                        </p:attrNameLst>
                                      </p:cBhvr>
                                      <p:to>
                                        <p:strVal val="solid"/>
                                      </p:to>
                                    </p:set>
                                    <p:set>
                                      <p:cBhvr>
                                        <p:cTn id="309" dur="100" fill="hold"/>
                                        <p:tgtEl>
                                          <p:spTgt spid="61"/>
                                        </p:tgtEl>
                                        <p:attrNameLst>
                                          <p:attrName>fill.on</p:attrName>
                                        </p:attrNameLst>
                                      </p:cBhvr>
                                      <p:to>
                                        <p:strVal val="true"/>
                                      </p:to>
                                    </p:set>
                                  </p:childTnLst>
                                </p:cTn>
                              </p:par>
                            </p:childTnLst>
                          </p:cTn>
                        </p:par>
                        <p:par>
                          <p:cTn id="310" fill="hold">
                            <p:stCondLst>
                              <p:cond delay="7800"/>
                            </p:stCondLst>
                            <p:childTnLst>
                              <p:par>
                                <p:cTn id="311" presetID="1" presetClass="emph" presetSubtype="2" fill="hold" nodeType="afterEffect">
                                  <p:stCondLst>
                                    <p:cond delay="0"/>
                                  </p:stCondLst>
                                  <p:childTnLst>
                                    <p:animClr clrSpc="rgb" dir="cw">
                                      <p:cBhvr>
                                        <p:cTn id="312" dur="100" fill="hold"/>
                                        <p:tgtEl>
                                          <p:spTgt spid="62"/>
                                        </p:tgtEl>
                                        <p:attrNameLst>
                                          <p:attrName>fillcolor</p:attrName>
                                        </p:attrNameLst>
                                      </p:cBhvr>
                                      <p:to>
                                        <a:srgbClr val="252961"/>
                                      </p:to>
                                    </p:animClr>
                                    <p:set>
                                      <p:cBhvr>
                                        <p:cTn id="313" dur="100" fill="hold"/>
                                        <p:tgtEl>
                                          <p:spTgt spid="62"/>
                                        </p:tgtEl>
                                        <p:attrNameLst>
                                          <p:attrName>fill.type</p:attrName>
                                        </p:attrNameLst>
                                      </p:cBhvr>
                                      <p:to>
                                        <p:strVal val="solid"/>
                                      </p:to>
                                    </p:set>
                                    <p:set>
                                      <p:cBhvr>
                                        <p:cTn id="314" dur="100" fill="hold"/>
                                        <p:tgtEl>
                                          <p:spTgt spid="62"/>
                                        </p:tgtEl>
                                        <p:attrNameLst>
                                          <p:attrName>fill.on</p:attrName>
                                        </p:attrNameLst>
                                      </p:cBhvr>
                                      <p:to>
                                        <p:strVal val="true"/>
                                      </p:to>
                                    </p:set>
                                  </p:childTnLst>
                                </p:cTn>
                              </p:par>
                            </p:childTnLst>
                          </p:cTn>
                        </p:par>
                        <p:par>
                          <p:cTn id="315" fill="hold">
                            <p:stCondLst>
                              <p:cond delay="7900"/>
                            </p:stCondLst>
                            <p:childTnLst>
                              <p:par>
                                <p:cTn id="316" presetID="1" presetClass="emph" presetSubtype="2" fill="hold" nodeType="afterEffect">
                                  <p:stCondLst>
                                    <p:cond delay="0"/>
                                  </p:stCondLst>
                                  <p:childTnLst>
                                    <p:animClr clrSpc="rgb" dir="cw">
                                      <p:cBhvr>
                                        <p:cTn id="317" dur="100" fill="hold"/>
                                        <p:tgtEl>
                                          <p:spTgt spid="63"/>
                                        </p:tgtEl>
                                        <p:attrNameLst>
                                          <p:attrName>fillcolor</p:attrName>
                                        </p:attrNameLst>
                                      </p:cBhvr>
                                      <p:to>
                                        <a:srgbClr val="252961"/>
                                      </p:to>
                                    </p:animClr>
                                    <p:set>
                                      <p:cBhvr>
                                        <p:cTn id="318" dur="100" fill="hold"/>
                                        <p:tgtEl>
                                          <p:spTgt spid="63"/>
                                        </p:tgtEl>
                                        <p:attrNameLst>
                                          <p:attrName>fill.type</p:attrName>
                                        </p:attrNameLst>
                                      </p:cBhvr>
                                      <p:to>
                                        <p:strVal val="solid"/>
                                      </p:to>
                                    </p:set>
                                    <p:set>
                                      <p:cBhvr>
                                        <p:cTn id="319" dur="100" fill="hold"/>
                                        <p:tgtEl>
                                          <p:spTgt spid="63"/>
                                        </p:tgtEl>
                                        <p:attrNameLst>
                                          <p:attrName>fill.on</p:attrName>
                                        </p:attrNameLst>
                                      </p:cBhvr>
                                      <p:to>
                                        <p:strVal val="true"/>
                                      </p:to>
                                    </p:set>
                                  </p:childTnLst>
                                </p:cTn>
                              </p:par>
                            </p:childTnLst>
                          </p:cTn>
                        </p:par>
                        <p:par>
                          <p:cTn id="320" fill="hold">
                            <p:stCondLst>
                              <p:cond delay="8000"/>
                            </p:stCondLst>
                            <p:childTnLst>
                              <p:par>
                                <p:cTn id="321" presetID="1" presetClass="emph" presetSubtype="2" fill="hold" nodeType="afterEffect">
                                  <p:stCondLst>
                                    <p:cond delay="0"/>
                                  </p:stCondLst>
                                  <p:childTnLst>
                                    <p:animClr clrSpc="rgb" dir="cw">
                                      <p:cBhvr>
                                        <p:cTn id="322" dur="100" fill="hold"/>
                                        <p:tgtEl>
                                          <p:spTgt spid="64"/>
                                        </p:tgtEl>
                                        <p:attrNameLst>
                                          <p:attrName>fillcolor</p:attrName>
                                        </p:attrNameLst>
                                      </p:cBhvr>
                                      <p:to>
                                        <a:srgbClr val="252961"/>
                                      </p:to>
                                    </p:animClr>
                                    <p:set>
                                      <p:cBhvr>
                                        <p:cTn id="323" dur="100" fill="hold"/>
                                        <p:tgtEl>
                                          <p:spTgt spid="64"/>
                                        </p:tgtEl>
                                        <p:attrNameLst>
                                          <p:attrName>fill.type</p:attrName>
                                        </p:attrNameLst>
                                      </p:cBhvr>
                                      <p:to>
                                        <p:strVal val="solid"/>
                                      </p:to>
                                    </p:set>
                                    <p:set>
                                      <p:cBhvr>
                                        <p:cTn id="324" dur="100" fill="hold"/>
                                        <p:tgtEl>
                                          <p:spTgt spid="64"/>
                                        </p:tgtEl>
                                        <p:attrNameLst>
                                          <p:attrName>fill.on</p:attrName>
                                        </p:attrNameLst>
                                      </p:cBhvr>
                                      <p:to>
                                        <p:strVal val="true"/>
                                      </p:to>
                                    </p:set>
                                  </p:childTnLst>
                                </p:cTn>
                              </p:par>
                            </p:childTnLst>
                          </p:cTn>
                        </p:par>
                        <p:par>
                          <p:cTn id="325" fill="hold">
                            <p:stCondLst>
                              <p:cond delay="8100"/>
                            </p:stCondLst>
                            <p:childTnLst>
                              <p:par>
                                <p:cTn id="326" presetID="1" presetClass="emph" presetSubtype="2" fill="hold" nodeType="afterEffect">
                                  <p:stCondLst>
                                    <p:cond delay="0"/>
                                  </p:stCondLst>
                                  <p:childTnLst>
                                    <p:animClr clrSpc="rgb" dir="cw">
                                      <p:cBhvr>
                                        <p:cTn id="327" dur="100" fill="hold"/>
                                        <p:tgtEl>
                                          <p:spTgt spid="65"/>
                                        </p:tgtEl>
                                        <p:attrNameLst>
                                          <p:attrName>fillcolor</p:attrName>
                                        </p:attrNameLst>
                                      </p:cBhvr>
                                      <p:to>
                                        <a:srgbClr val="252961"/>
                                      </p:to>
                                    </p:animClr>
                                    <p:set>
                                      <p:cBhvr>
                                        <p:cTn id="328" dur="100" fill="hold"/>
                                        <p:tgtEl>
                                          <p:spTgt spid="65"/>
                                        </p:tgtEl>
                                        <p:attrNameLst>
                                          <p:attrName>fill.type</p:attrName>
                                        </p:attrNameLst>
                                      </p:cBhvr>
                                      <p:to>
                                        <p:strVal val="solid"/>
                                      </p:to>
                                    </p:set>
                                    <p:set>
                                      <p:cBhvr>
                                        <p:cTn id="329" dur="100" fill="hold"/>
                                        <p:tgtEl>
                                          <p:spTgt spid="65"/>
                                        </p:tgtEl>
                                        <p:attrNameLst>
                                          <p:attrName>fill.on</p:attrName>
                                        </p:attrNameLst>
                                      </p:cBhvr>
                                      <p:to>
                                        <p:strVal val="true"/>
                                      </p:to>
                                    </p:set>
                                  </p:childTnLst>
                                </p:cTn>
                              </p:par>
                            </p:childTnLst>
                          </p:cTn>
                        </p:par>
                        <p:par>
                          <p:cTn id="330" fill="hold">
                            <p:stCondLst>
                              <p:cond delay="8200"/>
                            </p:stCondLst>
                            <p:childTnLst>
                              <p:par>
                                <p:cTn id="331" presetID="1" presetClass="emph" presetSubtype="2" fill="hold" nodeType="afterEffect">
                                  <p:stCondLst>
                                    <p:cond delay="0"/>
                                  </p:stCondLst>
                                  <p:childTnLst>
                                    <p:animClr clrSpc="rgb" dir="cw">
                                      <p:cBhvr>
                                        <p:cTn id="332" dur="100" fill="hold"/>
                                        <p:tgtEl>
                                          <p:spTgt spid="66"/>
                                        </p:tgtEl>
                                        <p:attrNameLst>
                                          <p:attrName>fillcolor</p:attrName>
                                        </p:attrNameLst>
                                      </p:cBhvr>
                                      <p:to>
                                        <a:srgbClr val="252961"/>
                                      </p:to>
                                    </p:animClr>
                                    <p:set>
                                      <p:cBhvr>
                                        <p:cTn id="333" dur="100" fill="hold"/>
                                        <p:tgtEl>
                                          <p:spTgt spid="66"/>
                                        </p:tgtEl>
                                        <p:attrNameLst>
                                          <p:attrName>fill.type</p:attrName>
                                        </p:attrNameLst>
                                      </p:cBhvr>
                                      <p:to>
                                        <p:strVal val="solid"/>
                                      </p:to>
                                    </p:set>
                                    <p:set>
                                      <p:cBhvr>
                                        <p:cTn id="334" dur="100" fill="hold"/>
                                        <p:tgtEl>
                                          <p:spTgt spid="66"/>
                                        </p:tgtEl>
                                        <p:attrNameLst>
                                          <p:attrName>fill.on</p:attrName>
                                        </p:attrNameLst>
                                      </p:cBhvr>
                                      <p:to>
                                        <p:strVal val="true"/>
                                      </p:to>
                                    </p:set>
                                  </p:childTnLst>
                                </p:cTn>
                              </p:par>
                            </p:childTnLst>
                          </p:cTn>
                        </p:par>
                        <p:par>
                          <p:cTn id="335" fill="hold">
                            <p:stCondLst>
                              <p:cond delay="8300"/>
                            </p:stCondLst>
                            <p:childTnLst>
                              <p:par>
                                <p:cTn id="336" presetID="1" presetClass="emph" presetSubtype="2" fill="hold" nodeType="afterEffect">
                                  <p:stCondLst>
                                    <p:cond delay="0"/>
                                  </p:stCondLst>
                                  <p:childTnLst>
                                    <p:animClr clrSpc="rgb" dir="cw">
                                      <p:cBhvr>
                                        <p:cTn id="337" dur="100" fill="hold"/>
                                        <p:tgtEl>
                                          <p:spTgt spid="67"/>
                                        </p:tgtEl>
                                        <p:attrNameLst>
                                          <p:attrName>fillcolor</p:attrName>
                                        </p:attrNameLst>
                                      </p:cBhvr>
                                      <p:to>
                                        <a:srgbClr val="252961"/>
                                      </p:to>
                                    </p:animClr>
                                    <p:set>
                                      <p:cBhvr>
                                        <p:cTn id="338" dur="100" fill="hold"/>
                                        <p:tgtEl>
                                          <p:spTgt spid="67"/>
                                        </p:tgtEl>
                                        <p:attrNameLst>
                                          <p:attrName>fill.type</p:attrName>
                                        </p:attrNameLst>
                                      </p:cBhvr>
                                      <p:to>
                                        <p:strVal val="solid"/>
                                      </p:to>
                                    </p:set>
                                    <p:set>
                                      <p:cBhvr>
                                        <p:cTn id="339" dur="100" fill="hold"/>
                                        <p:tgtEl>
                                          <p:spTgt spid="67"/>
                                        </p:tgtEl>
                                        <p:attrNameLst>
                                          <p:attrName>fill.on</p:attrName>
                                        </p:attrNameLst>
                                      </p:cBhvr>
                                      <p:to>
                                        <p:strVal val="true"/>
                                      </p:to>
                                    </p:set>
                                  </p:childTnLst>
                                </p:cTn>
                              </p:par>
                            </p:childTnLst>
                          </p:cTn>
                        </p:par>
                        <p:par>
                          <p:cTn id="340" fill="hold">
                            <p:stCondLst>
                              <p:cond delay="8400"/>
                            </p:stCondLst>
                            <p:childTnLst>
                              <p:par>
                                <p:cTn id="341" presetID="1" presetClass="emph" presetSubtype="2" fill="hold" nodeType="afterEffect">
                                  <p:stCondLst>
                                    <p:cond delay="0"/>
                                  </p:stCondLst>
                                  <p:childTnLst>
                                    <p:animClr clrSpc="rgb" dir="cw">
                                      <p:cBhvr>
                                        <p:cTn id="342" dur="100" fill="hold"/>
                                        <p:tgtEl>
                                          <p:spTgt spid="68"/>
                                        </p:tgtEl>
                                        <p:attrNameLst>
                                          <p:attrName>fillcolor</p:attrName>
                                        </p:attrNameLst>
                                      </p:cBhvr>
                                      <p:to>
                                        <a:srgbClr val="252961"/>
                                      </p:to>
                                    </p:animClr>
                                    <p:set>
                                      <p:cBhvr>
                                        <p:cTn id="343" dur="100" fill="hold"/>
                                        <p:tgtEl>
                                          <p:spTgt spid="68"/>
                                        </p:tgtEl>
                                        <p:attrNameLst>
                                          <p:attrName>fill.type</p:attrName>
                                        </p:attrNameLst>
                                      </p:cBhvr>
                                      <p:to>
                                        <p:strVal val="solid"/>
                                      </p:to>
                                    </p:set>
                                    <p:set>
                                      <p:cBhvr>
                                        <p:cTn id="344" dur="100" fill="hold"/>
                                        <p:tgtEl>
                                          <p:spTgt spid="68"/>
                                        </p:tgtEl>
                                        <p:attrNameLst>
                                          <p:attrName>fill.on</p:attrName>
                                        </p:attrNameLst>
                                      </p:cBhvr>
                                      <p:to>
                                        <p:strVal val="true"/>
                                      </p:to>
                                    </p:set>
                                  </p:childTnLst>
                                </p:cTn>
                              </p:par>
                            </p:childTnLst>
                          </p:cTn>
                        </p:par>
                        <p:par>
                          <p:cTn id="345" fill="hold">
                            <p:stCondLst>
                              <p:cond delay="8500"/>
                            </p:stCondLst>
                            <p:childTnLst>
                              <p:par>
                                <p:cTn id="346" presetID="1" presetClass="emph" presetSubtype="2" fill="hold" nodeType="afterEffect">
                                  <p:stCondLst>
                                    <p:cond delay="0"/>
                                  </p:stCondLst>
                                  <p:childTnLst>
                                    <p:animClr clrSpc="rgb" dir="cw">
                                      <p:cBhvr>
                                        <p:cTn id="347" dur="100" fill="hold"/>
                                        <p:tgtEl>
                                          <p:spTgt spid="69"/>
                                        </p:tgtEl>
                                        <p:attrNameLst>
                                          <p:attrName>fillcolor</p:attrName>
                                        </p:attrNameLst>
                                      </p:cBhvr>
                                      <p:to>
                                        <a:srgbClr val="252961"/>
                                      </p:to>
                                    </p:animClr>
                                    <p:set>
                                      <p:cBhvr>
                                        <p:cTn id="348" dur="100" fill="hold"/>
                                        <p:tgtEl>
                                          <p:spTgt spid="69"/>
                                        </p:tgtEl>
                                        <p:attrNameLst>
                                          <p:attrName>fill.type</p:attrName>
                                        </p:attrNameLst>
                                      </p:cBhvr>
                                      <p:to>
                                        <p:strVal val="solid"/>
                                      </p:to>
                                    </p:set>
                                    <p:set>
                                      <p:cBhvr>
                                        <p:cTn id="349" dur="100" fill="hold"/>
                                        <p:tgtEl>
                                          <p:spTgt spid="6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8" grpId="0"/>
      <p:bldP spid="9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t>3</a:t>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2030095" cy="398780"/>
          </a:xfrm>
          <a:prstGeom prst="rect">
            <a:avLst/>
          </a:prstGeom>
          <a:noFill/>
        </p:spPr>
        <p:txBody>
          <a:bodyPr wrap="none" rtlCol="0">
            <a:spAutoFit/>
          </a:bodyPr>
          <a:lstStyle/>
          <a:p>
            <a:r>
              <a:rPr lang="en-US" altLang="zh-CN" sz="2000" dirty="0">
                <a:solidFill>
                  <a:srgbClr val="445469"/>
                </a:solidFill>
                <a:latin typeface="Raleway" panose="020B0003030101060003" pitchFamily="34" charset="0"/>
              </a:rPr>
              <a:t>ADC</a:t>
            </a:r>
            <a:r>
              <a:rPr lang="zh-CN" altLang="en-US" sz="2000" dirty="0">
                <a:solidFill>
                  <a:srgbClr val="445469"/>
                </a:solidFill>
                <a:latin typeface="Raleway" panose="020B0003030101060003" pitchFamily="34" charset="0"/>
              </a:rPr>
              <a:t>的基本原理</a:t>
            </a:r>
          </a:p>
        </p:txBody>
      </p:sp>
      <p:sp>
        <p:nvSpPr>
          <p:cNvPr id="28" name="内容占位符 1"/>
          <p:cNvSpPr txBox="1"/>
          <p:nvPr/>
        </p:nvSpPr>
        <p:spPr>
          <a:xfrm>
            <a:off x="31750" y="1044575"/>
            <a:ext cx="8869680" cy="958215"/>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zh-CN" altLang="en-US" sz="1800" dirty="0">
                <a:latin typeface="微软雅黑 Light" panose="020B0502040204020203" pitchFamily="34" charset="-122"/>
                <a:ea typeface="微软雅黑 Light" panose="020B0502040204020203" pitchFamily="34" charset="-122"/>
              </a:rPr>
              <a:t>将模拟量转换成数字量的过程称为“模数转换”。</a:t>
            </a:r>
          </a:p>
          <a:p>
            <a:endParaRPr kumimoji="1" lang="zh-CN" altLang="en-US" sz="1800" dirty="0">
              <a:latin typeface="微软雅黑 Light" panose="020B0502040204020203" pitchFamily="34" charset="-122"/>
              <a:ea typeface="微软雅黑 Light" panose="020B0502040204020203" pitchFamily="34" charset="-122"/>
            </a:endParaRPr>
          </a:p>
          <a:p>
            <a:r>
              <a:rPr kumimoji="1" lang="zh-CN" altLang="en-US" sz="1800" dirty="0">
                <a:latin typeface="微软雅黑 Light" panose="020B0502040204020203" pitchFamily="34" charset="-122"/>
                <a:ea typeface="微软雅黑 Light" panose="020B0502040204020203" pitchFamily="34" charset="-122"/>
              </a:rPr>
              <a:t>完成模数转换的电路 称为模数转换器，简称 ADC（Analog to Digital Converter）。</a:t>
            </a:r>
          </a:p>
          <a:p>
            <a:endParaRPr kumimoji="1" lang="zh-CN" altLang="en-US" sz="1800" dirty="0">
              <a:latin typeface="微软雅黑 Light" panose="020B0502040204020203" pitchFamily="34" charset="-122"/>
              <a:ea typeface="微软雅黑 Light" panose="020B0502040204020203" pitchFamily="34" charset="-122"/>
            </a:endParaRPr>
          </a:p>
          <a:p>
            <a:r>
              <a:rPr kumimoji="1" lang="zh-CN" altLang="en-US" sz="1800" dirty="0">
                <a:latin typeface="微软雅黑 Light" panose="020B0502040204020203" pitchFamily="34" charset="-122"/>
                <a:ea typeface="微软雅黑 Light" panose="020B0502040204020203" pitchFamily="34" charset="-122"/>
              </a:rPr>
              <a:t>模数转换即是把输入电压与内部参考基准电压作比较，模块内部把基准电压分成很多个电压开关（如256个，精度为8位），输入电压与每个开关电压做比较，当输入电压的电压值与某个电开关的电压值相等或最接近时，该开关打开，开关对应的二进制编码即存储到存储器。这样就完成了一次模拟量到数字量的转换。</a:t>
            </a:r>
          </a:p>
        </p:txBody>
      </p:sp>
    </p:spTree>
    <p:extLst>
      <p:ext uri="{BB962C8B-B14F-4D97-AF65-F5344CB8AC3E}">
        <p14:creationId xmlns:p14="http://schemas.microsoft.com/office/powerpoint/2010/main" val="791703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t>4</a:t>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2030095" cy="398780"/>
          </a:xfrm>
          <a:prstGeom prst="rect">
            <a:avLst/>
          </a:prstGeom>
          <a:noFill/>
        </p:spPr>
        <p:txBody>
          <a:bodyPr wrap="none" rtlCol="0">
            <a:spAutoFit/>
          </a:bodyPr>
          <a:lstStyle/>
          <a:p>
            <a:r>
              <a:rPr lang="en-US" altLang="zh-CN" sz="2000" dirty="0">
                <a:solidFill>
                  <a:srgbClr val="445469"/>
                </a:solidFill>
                <a:latin typeface="Raleway" panose="020B0003030101060003" pitchFamily="34" charset="0"/>
              </a:rPr>
              <a:t>ADC</a:t>
            </a:r>
            <a:r>
              <a:rPr lang="zh-CN" altLang="en-US" sz="2000" dirty="0">
                <a:solidFill>
                  <a:srgbClr val="445469"/>
                </a:solidFill>
                <a:latin typeface="Raleway" panose="020B0003030101060003" pitchFamily="34" charset="0"/>
              </a:rPr>
              <a:t>的基本用法</a:t>
            </a:r>
          </a:p>
        </p:txBody>
      </p:sp>
      <p:sp>
        <p:nvSpPr>
          <p:cNvPr id="28" name="内容占位符 1"/>
          <p:cNvSpPr txBox="1"/>
          <p:nvPr/>
        </p:nvSpPr>
        <p:spPr>
          <a:xfrm>
            <a:off x="457967" y="902206"/>
            <a:ext cx="8794553" cy="771174"/>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79705" indent="-179705" fontAlgn="auto">
              <a:lnSpc>
                <a:spcPts val="3000"/>
              </a:lnSpc>
              <a:spcBef>
                <a:spcPts val="0"/>
              </a:spcBef>
            </a:pPr>
            <a:r>
              <a:rPr kumimoji="1" lang="zh-CN" altLang="en-US" sz="1800" dirty="0">
                <a:latin typeface="微软雅黑 Light" panose="020B0502040204020203" pitchFamily="34" charset="-122"/>
                <a:ea typeface="微软雅黑 Light" panose="020B0502040204020203" pitchFamily="34" charset="-122"/>
              </a:rPr>
              <a:t>adc = pyb.ADC(Pin('Y11'))       # create an analog object from a pin</a:t>
            </a:r>
          </a:p>
          <a:p>
            <a:pPr marL="179705" indent="-179705" fontAlgn="auto">
              <a:lnSpc>
                <a:spcPts val="3000"/>
              </a:lnSpc>
              <a:spcBef>
                <a:spcPts val="0"/>
              </a:spcBef>
            </a:pPr>
            <a:r>
              <a:rPr kumimoji="1" lang="zh-CN" altLang="en-US" sz="1800" dirty="0">
                <a:latin typeface="微软雅黑 Light" panose="020B0502040204020203" pitchFamily="34" charset="-122"/>
                <a:ea typeface="微软雅黑 Light" panose="020B0502040204020203" pitchFamily="34" charset="-122"/>
              </a:rPr>
              <a:t>adc = pyb.ADC(pyb.Pin.board.Y11)</a:t>
            </a:r>
          </a:p>
          <a:p>
            <a:pPr marL="179705" indent="-179705" fontAlgn="auto">
              <a:lnSpc>
                <a:spcPts val="3000"/>
              </a:lnSpc>
              <a:spcBef>
                <a:spcPts val="0"/>
              </a:spcBef>
            </a:pPr>
            <a:r>
              <a:rPr kumimoji="1" lang="zh-CN" altLang="en-US" sz="1800" dirty="0">
                <a:latin typeface="微软雅黑 Light" panose="020B0502040204020203" pitchFamily="34" charset="-122"/>
                <a:ea typeface="微软雅黑 Light" panose="020B0502040204020203" pitchFamily="34" charset="-122"/>
              </a:rPr>
              <a:t>val = adc.read()                # read an analog value</a:t>
            </a:r>
          </a:p>
          <a:p>
            <a:pPr marL="179705" indent="-179705" fontAlgn="auto">
              <a:lnSpc>
                <a:spcPts val="3000"/>
              </a:lnSpc>
              <a:spcBef>
                <a:spcPts val="0"/>
              </a:spcBef>
            </a:pPr>
            <a:r>
              <a:rPr kumimoji="1" lang="zh-CN" altLang="en-US" sz="1800" dirty="0">
                <a:latin typeface="微软雅黑 Light" panose="020B0502040204020203" pitchFamily="34" charset="-122"/>
                <a:ea typeface="微软雅黑 Light" panose="020B0502040204020203" pitchFamily="34" charset="-122"/>
              </a:rPr>
              <a:t> adc = pyb.ADCAll(resolution)    # creale an ADCAll object</a:t>
            </a:r>
          </a:p>
          <a:p>
            <a:pPr marL="179705" indent="-179705" fontAlgn="auto">
              <a:lnSpc>
                <a:spcPts val="3000"/>
              </a:lnSpc>
              <a:spcBef>
                <a:spcPts val="0"/>
              </a:spcBef>
            </a:pPr>
            <a:r>
              <a:rPr kumimoji="1" lang="zh-CN" altLang="en-US" sz="1800" dirty="0">
                <a:latin typeface="微软雅黑 Light" panose="020B0502040204020203" pitchFamily="34" charset="-122"/>
                <a:ea typeface="微软雅黑 Light" panose="020B0502040204020203" pitchFamily="34" charset="-122"/>
              </a:rPr>
              <a:t> val = adc.read_channel(channel) # read the given channel</a:t>
            </a:r>
          </a:p>
          <a:p>
            <a:pPr marL="179705" indent="-179705" fontAlgn="auto">
              <a:lnSpc>
                <a:spcPts val="3000"/>
              </a:lnSpc>
              <a:spcBef>
                <a:spcPts val="0"/>
              </a:spcBef>
            </a:pPr>
            <a:r>
              <a:rPr kumimoji="1" lang="zh-CN" altLang="en-US" sz="1800" dirty="0">
                <a:latin typeface="微软雅黑 Light" panose="020B0502040204020203" pitchFamily="34" charset="-122"/>
                <a:ea typeface="微软雅黑 Light" panose="020B0502040204020203" pitchFamily="34" charset="-122"/>
              </a:rPr>
              <a:t> val = adc.read_core_temp()      # read MCU temperature</a:t>
            </a:r>
          </a:p>
          <a:p>
            <a:pPr marL="179705" indent="-179705" fontAlgn="auto">
              <a:lnSpc>
                <a:spcPts val="3000"/>
              </a:lnSpc>
              <a:spcBef>
                <a:spcPts val="0"/>
              </a:spcBef>
            </a:pPr>
            <a:r>
              <a:rPr kumimoji="1" lang="zh-CN" altLang="en-US" sz="1800" dirty="0">
                <a:latin typeface="微软雅黑 Light" panose="020B0502040204020203" pitchFamily="34" charset="-122"/>
                <a:ea typeface="微软雅黑 Light" panose="020B0502040204020203" pitchFamily="34" charset="-122"/>
              </a:rPr>
              <a:t> val = adc.read_core_vbat()      # read MCU VBAT</a:t>
            </a:r>
          </a:p>
          <a:p>
            <a:pPr marL="179705" indent="-179705" fontAlgn="auto">
              <a:lnSpc>
                <a:spcPts val="3000"/>
              </a:lnSpc>
              <a:spcBef>
                <a:spcPts val="0"/>
              </a:spcBef>
            </a:pPr>
            <a:r>
              <a:rPr kumimoji="1" lang="zh-CN" altLang="en-US" sz="1800" dirty="0">
                <a:latin typeface="微软雅黑 Light" panose="020B0502040204020203" pitchFamily="34" charset="-122"/>
                <a:ea typeface="微软雅黑 Light" panose="020B0502040204020203" pitchFamily="34" charset="-122"/>
              </a:rPr>
              <a:t> val = adc.read_core_vref()      # read MCU VREF</a:t>
            </a:r>
          </a:p>
          <a:p>
            <a:pPr marL="0" indent="0">
              <a:buNone/>
            </a:pPr>
            <a:endParaRPr kumimoji="1" lang="zh-CN" altLang="en-US" sz="1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6197222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4017645" y="4639945"/>
            <a:ext cx="415290" cy="265430"/>
          </a:xfrm>
        </p:spPr>
        <p:txBody>
          <a:bodyPr/>
          <a:lstStyle/>
          <a:p>
            <a:fld id="{877C4908-FE0A-43F2-B8DA-9F7993525651}" type="slidenum">
              <a:rPr lang="zh-CN" altLang="en-US" smtClean="0"/>
              <a:t>5</a:t>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2030095" cy="398780"/>
          </a:xfrm>
          <a:prstGeom prst="rect">
            <a:avLst/>
          </a:prstGeom>
          <a:noFill/>
        </p:spPr>
        <p:txBody>
          <a:bodyPr wrap="none" rtlCol="0">
            <a:spAutoFit/>
          </a:bodyPr>
          <a:lstStyle/>
          <a:p>
            <a:pPr algn="l"/>
            <a:r>
              <a:rPr lang="en-US" altLang="zh-CN" sz="2000" dirty="0">
                <a:solidFill>
                  <a:srgbClr val="445469"/>
                </a:solidFill>
                <a:latin typeface="Raleway" panose="020B0003030101060003" pitchFamily="34" charset="0"/>
                <a:sym typeface="+mn-ea"/>
              </a:rPr>
              <a:t>ADC</a:t>
            </a:r>
            <a:r>
              <a:rPr lang="zh-CN" altLang="en-US" sz="2000" dirty="0">
                <a:solidFill>
                  <a:srgbClr val="445469"/>
                </a:solidFill>
                <a:latin typeface="Raleway" panose="020B0003030101060003" pitchFamily="34" charset="0"/>
                <a:sym typeface="+mn-ea"/>
              </a:rPr>
              <a:t>的基本用法</a:t>
            </a:r>
            <a:endParaRPr lang="zh-CN" altLang="en-US" sz="2000" dirty="0">
              <a:solidFill>
                <a:srgbClr val="445469"/>
              </a:solidFill>
              <a:latin typeface="Raleway" panose="020B0003030101060003" pitchFamily="34" charset="0"/>
            </a:endParaRPr>
          </a:p>
        </p:txBody>
      </p:sp>
      <p:sp>
        <p:nvSpPr>
          <p:cNvPr id="28" name="内容占位符 1"/>
          <p:cNvSpPr txBox="1"/>
          <p:nvPr/>
        </p:nvSpPr>
        <p:spPr>
          <a:xfrm>
            <a:off x="119380" y="673735"/>
            <a:ext cx="9105900" cy="771525"/>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zh-CN" altLang="en-US" sz="1800" dirty="0">
                <a:latin typeface="微软雅黑 Light" panose="020B0502040204020203" pitchFamily="34" charset="-122"/>
                <a:ea typeface="微软雅黑 Light" panose="020B0502040204020203" pitchFamily="34" charset="-122"/>
              </a:rPr>
              <a:t>pyb.ADC（pin）</a:t>
            </a:r>
          </a:p>
          <a:p>
            <a:pPr marL="0" indent="0">
              <a:buNone/>
            </a:pPr>
            <a:r>
              <a:rPr kumimoji="1" lang="zh-CN" altLang="en-US" sz="1800" dirty="0">
                <a:latin typeface="微软雅黑 Light" panose="020B0502040204020203" pitchFamily="34" charset="-122"/>
                <a:ea typeface="微软雅黑 Light" panose="020B0502040204020203" pitchFamily="34" charset="-122"/>
              </a:rPr>
              <a:t>     通过GPIO定义一个ADC</a:t>
            </a:r>
          </a:p>
          <a:p>
            <a:r>
              <a:rPr kumimoji="1" lang="zh-CN" altLang="en-US" sz="1800" dirty="0">
                <a:latin typeface="微软雅黑 Light" panose="020B0502040204020203" pitchFamily="34" charset="-122"/>
                <a:ea typeface="微软雅黑 Light" panose="020B0502040204020203" pitchFamily="34" charset="-122"/>
              </a:rPr>
              <a:t>pyb.ADCAll(resolution)</a:t>
            </a:r>
          </a:p>
          <a:p>
            <a:pPr marL="0" indent="0">
              <a:buNone/>
            </a:pPr>
            <a:r>
              <a:rPr kumimoji="1" lang="zh-CN" altLang="en-US" sz="1800" dirty="0">
                <a:latin typeface="微软雅黑 Light" panose="020B0502040204020203" pitchFamily="34" charset="-122"/>
                <a:ea typeface="微软雅黑 Light" panose="020B0502040204020203" pitchFamily="34" charset="-122"/>
              </a:rPr>
              <a:t>     定义ADC的分辨率，可以设置为8/10/12</a:t>
            </a:r>
          </a:p>
          <a:p>
            <a:r>
              <a:rPr kumimoji="1" lang="zh-CN" altLang="en-US" sz="1800" dirty="0">
                <a:latin typeface="微软雅黑 Light" panose="020B0502040204020203" pitchFamily="34" charset="-122"/>
                <a:ea typeface="微软雅黑 Light" panose="020B0502040204020203" pitchFamily="34" charset="-122"/>
              </a:rPr>
              <a:t>adc.read()</a:t>
            </a:r>
          </a:p>
          <a:p>
            <a:pPr marL="0" indent="0">
              <a:buNone/>
            </a:pPr>
            <a:r>
              <a:rPr kumimoji="1" lang="zh-CN" altLang="en-US" sz="1800" dirty="0">
                <a:latin typeface="微软雅黑 Light" panose="020B0502040204020203" pitchFamily="34" charset="-122"/>
                <a:ea typeface="微软雅黑 Light" panose="020B0502040204020203" pitchFamily="34" charset="-122"/>
              </a:rPr>
              <a:t>     读取adc的值，返回值与a分辨率有关，8位最大255</a:t>
            </a:r>
            <a:r>
              <a:rPr kumimoji="1" lang="zh-CN" altLang="en-US" sz="1800" dirty="0">
                <a:latin typeface="微软雅黑 Light" panose="020B0502040204020203" pitchFamily="34" charset="-122"/>
                <a:ea typeface="微软雅黑 Light" panose="020B0502040204020203" pitchFamily="34" charset="-122"/>
                <a:sym typeface="+mn-ea"/>
              </a:rPr>
              <a:t>，10位最大1023，</a:t>
            </a:r>
            <a:r>
              <a:rPr kumimoji="1" lang="zh-CN" altLang="en-US" sz="1800" dirty="0">
                <a:latin typeface="微软雅黑 Light" panose="020B0502040204020203" pitchFamily="34" charset="-122"/>
                <a:ea typeface="微软雅黑 Light" panose="020B0502040204020203" pitchFamily="34" charset="-122"/>
              </a:rPr>
              <a:t>12位最大4095</a:t>
            </a:r>
          </a:p>
          <a:p>
            <a:r>
              <a:rPr kumimoji="1" lang="zh-CN" altLang="en-US" sz="1800" dirty="0">
                <a:latin typeface="微软雅黑 Light" panose="020B0502040204020203" pitchFamily="34" charset="-122"/>
                <a:ea typeface="微软雅黑 Light" panose="020B0502040204020203" pitchFamily="34" charset="-122"/>
              </a:rPr>
              <a:t>adc.read_channel(channel)</a:t>
            </a:r>
          </a:p>
          <a:p>
            <a:pPr marL="0" indent="0">
              <a:buNone/>
            </a:pPr>
            <a:r>
              <a:rPr kumimoji="1" lang="zh-CN" altLang="en-US" sz="1800" dirty="0">
                <a:latin typeface="微软雅黑 Light" panose="020B0502040204020203" pitchFamily="34" charset="-122"/>
                <a:ea typeface="微软雅黑 Light" panose="020B0502040204020203" pitchFamily="34" charset="-122"/>
              </a:rPr>
              <a:t>     读取指定adc通道的值</a:t>
            </a:r>
          </a:p>
          <a:p>
            <a:r>
              <a:rPr kumimoji="1" lang="zh-CN" altLang="en-US" sz="1800" dirty="0">
                <a:latin typeface="微软雅黑 Light" panose="020B0502040204020203" pitchFamily="34" charset="-122"/>
                <a:ea typeface="微软雅黑 Light" panose="020B0502040204020203" pitchFamily="34" charset="-122"/>
              </a:rPr>
              <a:t>adc.read_core_temp()</a:t>
            </a:r>
          </a:p>
          <a:p>
            <a:pPr marL="0" indent="0">
              <a:buNone/>
            </a:pPr>
            <a:r>
              <a:rPr kumimoji="1" lang="zh-CN" altLang="en-US" sz="1800" dirty="0">
                <a:latin typeface="微软雅黑 Light" panose="020B0502040204020203" pitchFamily="34" charset="-122"/>
                <a:ea typeface="微软雅黑 Light" panose="020B0502040204020203" pitchFamily="34" charset="-122"/>
              </a:rPr>
              <a:t>     读取内部温度传感器</a:t>
            </a:r>
          </a:p>
        </p:txBody>
      </p:sp>
    </p:spTree>
    <p:extLst>
      <p:ext uri="{BB962C8B-B14F-4D97-AF65-F5344CB8AC3E}">
        <p14:creationId xmlns:p14="http://schemas.microsoft.com/office/powerpoint/2010/main" val="21641650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t>6</a:t>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2030095" cy="398780"/>
          </a:xfrm>
          <a:prstGeom prst="rect">
            <a:avLst/>
          </a:prstGeom>
          <a:noFill/>
        </p:spPr>
        <p:txBody>
          <a:bodyPr wrap="none" rtlCol="0">
            <a:spAutoFit/>
          </a:bodyPr>
          <a:lstStyle/>
          <a:p>
            <a:pPr algn="l"/>
            <a:r>
              <a:rPr lang="en-US" altLang="zh-CN" sz="2000" dirty="0">
                <a:solidFill>
                  <a:srgbClr val="445469"/>
                </a:solidFill>
                <a:latin typeface="Raleway" panose="020B0003030101060003" pitchFamily="34" charset="0"/>
                <a:sym typeface="+mn-ea"/>
              </a:rPr>
              <a:t>ADC</a:t>
            </a:r>
            <a:r>
              <a:rPr lang="zh-CN" altLang="en-US" sz="2000" dirty="0">
                <a:solidFill>
                  <a:srgbClr val="445469"/>
                </a:solidFill>
                <a:latin typeface="Raleway" panose="020B0003030101060003" pitchFamily="34" charset="0"/>
                <a:sym typeface="+mn-ea"/>
              </a:rPr>
              <a:t>的基本用法</a:t>
            </a:r>
            <a:endParaRPr lang="zh-CN" altLang="en-US" sz="2000" dirty="0">
              <a:solidFill>
                <a:srgbClr val="445469"/>
              </a:solidFill>
              <a:latin typeface="Raleway" panose="020B0003030101060003" pitchFamily="34" charset="0"/>
            </a:endParaRPr>
          </a:p>
        </p:txBody>
      </p:sp>
      <p:sp>
        <p:nvSpPr>
          <p:cNvPr id="28" name="内容占位符 1"/>
          <p:cNvSpPr txBox="1"/>
          <p:nvPr/>
        </p:nvSpPr>
        <p:spPr>
          <a:xfrm>
            <a:off x="102235" y="699770"/>
            <a:ext cx="8837295" cy="435229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zh-CN" altLang="en-US" sz="1800" dirty="0">
                <a:latin typeface="微软雅黑 Light" panose="020B0502040204020203" pitchFamily="34" charset="-122"/>
                <a:ea typeface="微软雅黑 Light" panose="020B0502040204020203" pitchFamily="34" charset="-122"/>
              </a:rPr>
              <a:t>adc.read_core_vbat()</a:t>
            </a:r>
          </a:p>
          <a:p>
            <a:pPr marL="0" indent="0">
              <a:buNone/>
            </a:pPr>
            <a:r>
              <a:rPr kumimoji="1" lang="zh-CN" altLang="en-US" sz="1800" dirty="0">
                <a:latin typeface="微软雅黑 Light" panose="020B0502040204020203" pitchFamily="34" charset="-122"/>
                <a:ea typeface="微软雅黑 Light" panose="020B0502040204020203" pitchFamily="34" charset="-122"/>
              </a:rPr>
              <a:t>     读取vbat电压</a:t>
            </a:r>
          </a:p>
          <a:p>
            <a:pPr marL="0" indent="0">
              <a:buNone/>
            </a:pPr>
            <a:r>
              <a:rPr kumimoji="1" lang="zh-CN" altLang="en-US" sz="1800" dirty="0">
                <a:latin typeface="微软雅黑 Light" panose="020B0502040204020203" pitchFamily="34" charset="-122"/>
                <a:ea typeface="微软雅黑 Light" panose="020B0502040204020203" pitchFamily="34" charset="-122"/>
              </a:rPr>
              <a:t>     vback = adc.read_core_vbat() * 1.21 / adc.read_core_vref()</a:t>
            </a:r>
          </a:p>
          <a:p>
            <a:endParaRPr kumimoji="1" lang="zh-CN" altLang="en-US" sz="1800" dirty="0">
              <a:latin typeface="微软雅黑 Light" panose="020B0502040204020203" pitchFamily="34" charset="-122"/>
              <a:ea typeface="微软雅黑 Light" panose="020B0502040204020203" pitchFamily="34" charset="-122"/>
            </a:endParaRPr>
          </a:p>
          <a:p>
            <a:r>
              <a:rPr kumimoji="1" lang="zh-CN" altLang="en-US" sz="1800" dirty="0">
                <a:latin typeface="微软雅黑 Light" panose="020B0502040204020203" pitchFamily="34" charset="-122"/>
                <a:ea typeface="微软雅黑 Light" panose="020B0502040204020203" pitchFamily="34" charset="-122"/>
              </a:rPr>
              <a:t>adc.read_core_vref()</a:t>
            </a:r>
          </a:p>
          <a:p>
            <a:pPr marL="0" indent="0">
              <a:buNone/>
            </a:pPr>
            <a:r>
              <a:rPr kumimoji="1" lang="zh-CN" altLang="en-US" sz="1800" dirty="0">
                <a:latin typeface="微软雅黑 Light" panose="020B0502040204020203" pitchFamily="34" charset="-122"/>
                <a:ea typeface="微软雅黑 Light" panose="020B0502040204020203" pitchFamily="34" charset="-122"/>
              </a:rPr>
              <a:t>     读取vref电压（1.21V参考）</a:t>
            </a:r>
          </a:p>
          <a:p>
            <a:pPr marL="0" indent="0">
              <a:buNone/>
            </a:pPr>
            <a:r>
              <a:rPr kumimoji="1" lang="zh-CN" altLang="en-US" sz="1800" dirty="0">
                <a:latin typeface="微软雅黑 Light" panose="020B0502040204020203" pitchFamily="34" charset="-122"/>
                <a:ea typeface="微软雅黑 Light" panose="020B0502040204020203" pitchFamily="34" charset="-122"/>
              </a:rPr>
              <a:t>     3V3 = 3.3 * 1.21 / adc.read_core_vref()</a:t>
            </a:r>
          </a:p>
          <a:p>
            <a:endParaRPr kumimoji="1" lang="zh-CN" altLang="en-US" sz="1800" dirty="0">
              <a:latin typeface="微软雅黑 Light" panose="020B0502040204020203" pitchFamily="34" charset="-122"/>
              <a:ea typeface="微软雅黑 Light" panose="020B0502040204020203" pitchFamily="34" charset="-122"/>
            </a:endParaRPr>
          </a:p>
          <a:p>
            <a:r>
              <a:rPr kumimoji="1" lang="zh-CN" altLang="en-US" sz="1800" dirty="0">
                <a:latin typeface="微软雅黑 Light" panose="020B0502040204020203" pitchFamily="34" charset="-122"/>
                <a:ea typeface="微软雅黑 Light" panose="020B0502040204020203" pitchFamily="34" charset="-122"/>
              </a:rPr>
              <a:t>adc.read_timed(buf, timer)</a:t>
            </a:r>
          </a:p>
          <a:p>
            <a:pPr marL="0" indent="0">
              <a:buNone/>
            </a:pPr>
            <a:r>
              <a:rPr kumimoji="1" lang="zh-CN" altLang="en-US" sz="1800" dirty="0">
                <a:latin typeface="微软雅黑 Light" panose="020B0502040204020203" pitchFamily="34" charset="-122"/>
                <a:ea typeface="微软雅黑 Light" panose="020B0502040204020203" pitchFamily="34" charset="-122"/>
              </a:rPr>
              <a:t>     以指定频率读取adc参数到buf</a:t>
            </a:r>
          </a:p>
          <a:p>
            <a:pPr marL="0" indent="0">
              <a:buNone/>
            </a:pPr>
            <a:r>
              <a:rPr kumimoji="1" lang="zh-CN" altLang="en-US" sz="1800" dirty="0">
                <a:latin typeface="微软雅黑 Light" panose="020B0502040204020203" pitchFamily="34" charset="-122"/>
                <a:ea typeface="微软雅黑 Light" panose="020B0502040204020203" pitchFamily="34" charset="-122"/>
              </a:rPr>
              <a:t>     buf，缓冲区</a:t>
            </a:r>
          </a:p>
          <a:p>
            <a:pPr marL="0" indent="0">
              <a:buNone/>
            </a:pPr>
            <a:r>
              <a:rPr kumimoji="1" lang="zh-CN" altLang="en-US" sz="1800" dirty="0">
                <a:latin typeface="微软雅黑 Light" panose="020B0502040204020203" pitchFamily="34" charset="-122"/>
                <a:ea typeface="微软雅黑 Light" panose="020B0502040204020203" pitchFamily="34" charset="-122"/>
              </a:rPr>
              <a:t>     timer，频率（Hz）</a:t>
            </a:r>
          </a:p>
        </p:txBody>
      </p:sp>
    </p:spTree>
    <p:extLst>
      <p:ext uri="{BB962C8B-B14F-4D97-AF65-F5344CB8AC3E}">
        <p14:creationId xmlns:p14="http://schemas.microsoft.com/office/powerpoint/2010/main" val="32925969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t>7</a:t>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1268095" cy="398780"/>
          </a:xfrm>
          <a:prstGeom prst="rect">
            <a:avLst/>
          </a:prstGeom>
          <a:noFill/>
        </p:spPr>
        <p:txBody>
          <a:bodyPr wrap="none" rtlCol="0">
            <a:spAutoFit/>
          </a:bodyPr>
          <a:lstStyle/>
          <a:p>
            <a:r>
              <a:rPr lang="en-US" altLang="zh-CN" sz="2000" dirty="0">
                <a:solidFill>
                  <a:srgbClr val="445469"/>
                </a:solidFill>
                <a:latin typeface="Raleway" panose="020B0003030101060003" pitchFamily="34" charset="0"/>
              </a:rPr>
              <a:t>ADC</a:t>
            </a:r>
            <a:r>
              <a:rPr lang="zh-CN" altLang="en-US" sz="2000" dirty="0">
                <a:solidFill>
                  <a:srgbClr val="445469"/>
                </a:solidFill>
                <a:latin typeface="Raleway" panose="020B0003030101060003" pitchFamily="34" charset="0"/>
              </a:rPr>
              <a:t>实例</a:t>
            </a:r>
          </a:p>
        </p:txBody>
      </p:sp>
      <p:sp>
        <p:nvSpPr>
          <p:cNvPr id="28" name="内容占位符 1"/>
          <p:cNvSpPr txBox="1"/>
          <p:nvPr/>
        </p:nvSpPr>
        <p:spPr>
          <a:xfrm>
            <a:off x="361447" y="904746"/>
            <a:ext cx="8794553" cy="771174"/>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kumimoji="1" lang="zh-CN" altLang="en-US" sz="1800" dirty="0">
                <a:latin typeface="微软雅黑 Light" panose="020B0502040204020203" pitchFamily="34" charset="-122"/>
                <a:ea typeface="微软雅黑 Light" panose="020B0502040204020203" pitchFamily="34" charset="-122"/>
              </a:rPr>
              <a:t>将以下代码写在</a:t>
            </a:r>
            <a:r>
              <a:rPr kumimoji="1" lang="en-US" altLang="zh-CN" sz="1800" dirty="0">
                <a:latin typeface="微软雅黑 Light" panose="020B0502040204020203" pitchFamily="34" charset="-122"/>
                <a:ea typeface="微软雅黑 Light" panose="020B0502040204020203" pitchFamily="34" charset="-122"/>
              </a:rPr>
              <a:t>main.py</a:t>
            </a:r>
            <a:r>
              <a:rPr kumimoji="1" lang="zh-CN" altLang="en-US" sz="1800" dirty="0">
                <a:latin typeface="微软雅黑 Light" panose="020B0502040204020203" pitchFamily="34" charset="-122"/>
                <a:ea typeface="微软雅黑 Light" panose="020B0502040204020203" pitchFamily="34" charset="-122"/>
              </a:rPr>
              <a:t>中</a:t>
            </a:r>
          </a:p>
          <a:p>
            <a:pPr marL="0" indent="0">
              <a:buNone/>
            </a:pPr>
            <a:endParaRPr kumimoji="1" lang="zh-CN" altLang="en-US" sz="1800" dirty="0">
              <a:latin typeface="微软雅黑 Light" panose="020B0502040204020203" pitchFamily="34" charset="-122"/>
              <a:ea typeface="微软雅黑 Light" panose="020B0502040204020203" pitchFamily="34" charset="-122"/>
            </a:endParaRPr>
          </a:p>
          <a:p>
            <a:pPr marL="0" indent="0">
              <a:buNone/>
            </a:pPr>
            <a:endParaRPr kumimoji="1" lang="zh-CN" altLang="en-US" sz="1800" dirty="0">
              <a:latin typeface="微软雅黑 Light" panose="020B0502040204020203" pitchFamily="34" charset="-122"/>
              <a:ea typeface="微软雅黑 Light" panose="020B0502040204020203" pitchFamily="34" charset="-122"/>
            </a:endParaRPr>
          </a:p>
        </p:txBody>
      </p:sp>
      <p:graphicFrame>
        <p:nvGraphicFramePr>
          <p:cNvPr id="5" name="对象 4"/>
          <p:cNvGraphicFramePr/>
          <p:nvPr/>
        </p:nvGraphicFramePr>
        <p:xfrm>
          <a:off x="418465" y="1510665"/>
          <a:ext cx="4645660" cy="2707640"/>
        </p:xfrm>
        <a:graphic>
          <a:graphicData uri="http://schemas.openxmlformats.org/presentationml/2006/ole">
            <mc:AlternateContent xmlns:mc="http://schemas.openxmlformats.org/markup-compatibility/2006">
              <mc:Choice xmlns:v="urn:schemas-microsoft-com:vml" Requires="v">
                <p:oleObj spid="_x0000_s1037" r:id="rId4" imgW="4171950" imgH="2257425" progId="Paint.Picture">
                  <p:embed/>
                </p:oleObj>
              </mc:Choice>
              <mc:Fallback>
                <p:oleObj r:id="rId4" imgW="4171950" imgH="2257425" progId="Paint.Picture">
                  <p:embed/>
                  <p:pic>
                    <p:nvPicPr>
                      <p:cNvPr id="5" name="对象 4"/>
                      <p:cNvPicPr/>
                      <p:nvPr/>
                    </p:nvPicPr>
                    <p:blipFill>
                      <a:blip r:embed="rId5"/>
                      <a:stretch>
                        <a:fillRect/>
                      </a:stretch>
                    </p:blipFill>
                    <p:spPr>
                      <a:xfrm>
                        <a:off x="418465" y="1510665"/>
                        <a:ext cx="4645660" cy="2707640"/>
                      </a:xfrm>
                      <a:prstGeom prst="rect">
                        <a:avLst/>
                      </a:prstGeom>
                    </p:spPr>
                  </p:pic>
                </p:oleObj>
              </mc:Fallback>
            </mc:AlternateContent>
          </a:graphicData>
        </a:graphic>
      </p:graphicFrame>
    </p:spTree>
    <p:extLst>
      <p:ext uri="{BB962C8B-B14F-4D97-AF65-F5344CB8AC3E}">
        <p14:creationId xmlns:p14="http://schemas.microsoft.com/office/powerpoint/2010/main" val="523063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t>8</a:t>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1268095" cy="398780"/>
          </a:xfrm>
          <a:prstGeom prst="rect">
            <a:avLst/>
          </a:prstGeom>
          <a:noFill/>
        </p:spPr>
        <p:txBody>
          <a:bodyPr wrap="none" rtlCol="0">
            <a:spAutoFit/>
          </a:bodyPr>
          <a:lstStyle/>
          <a:p>
            <a:r>
              <a:rPr lang="en-US" altLang="zh-CN" sz="2000" dirty="0">
                <a:solidFill>
                  <a:srgbClr val="445469"/>
                </a:solidFill>
                <a:latin typeface="Raleway" panose="020B0003030101060003" pitchFamily="34" charset="0"/>
              </a:rPr>
              <a:t>ADC</a:t>
            </a:r>
            <a:r>
              <a:rPr lang="zh-CN" altLang="en-US" sz="2000" dirty="0">
                <a:solidFill>
                  <a:srgbClr val="445469"/>
                </a:solidFill>
                <a:latin typeface="Raleway" panose="020B0003030101060003" pitchFamily="34" charset="0"/>
              </a:rPr>
              <a:t>实例</a:t>
            </a:r>
          </a:p>
        </p:txBody>
      </p:sp>
      <p:sp>
        <p:nvSpPr>
          <p:cNvPr id="2" name="文本框 1"/>
          <p:cNvSpPr txBox="1"/>
          <p:nvPr/>
        </p:nvSpPr>
        <p:spPr>
          <a:xfrm>
            <a:off x="1502410" y="832485"/>
            <a:ext cx="2087245" cy="368300"/>
          </a:xfrm>
          <a:prstGeom prst="rect">
            <a:avLst/>
          </a:prstGeom>
          <a:noFill/>
        </p:spPr>
        <p:txBody>
          <a:bodyPr wrap="square" rtlCol="0">
            <a:spAutoFit/>
          </a:bodyPr>
          <a:lstStyle/>
          <a:p>
            <a:r>
              <a:rPr lang="zh-CN" altLang="en-US"/>
              <a:t>对</a:t>
            </a:r>
            <a:r>
              <a:rPr lang="en-US" altLang="zh-CN"/>
              <a:t>Y11</a:t>
            </a:r>
            <a:r>
              <a:rPr lang="zh-CN" altLang="en-US"/>
              <a:t>施加压力前</a:t>
            </a:r>
          </a:p>
        </p:txBody>
      </p:sp>
      <p:sp>
        <p:nvSpPr>
          <p:cNvPr id="3" name="文本框 2"/>
          <p:cNvSpPr txBox="1"/>
          <p:nvPr/>
        </p:nvSpPr>
        <p:spPr>
          <a:xfrm>
            <a:off x="5532120" y="832485"/>
            <a:ext cx="2087245" cy="368300"/>
          </a:xfrm>
          <a:prstGeom prst="rect">
            <a:avLst/>
          </a:prstGeom>
          <a:noFill/>
        </p:spPr>
        <p:txBody>
          <a:bodyPr wrap="square" rtlCol="0">
            <a:spAutoFit/>
          </a:bodyPr>
          <a:lstStyle/>
          <a:p>
            <a:r>
              <a:rPr lang="zh-CN" altLang="en-US"/>
              <a:t>对</a:t>
            </a:r>
            <a:r>
              <a:rPr lang="en-US" altLang="zh-CN"/>
              <a:t>Y11</a:t>
            </a:r>
            <a:r>
              <a:rPr lang="zh-CN" altLang="en-US"/>
              <a:t>施加压力后</a:t>
            </a:r>
          </a:p>
        </p:txBody>
      </p:sp>
      <p:graphicFrame>
        <p:nvGraphicFramePr>
          <p:cNvPr id="11" name="对象 10"/>
          <p:cNvGraphicFramePr/>
          <p:nvPr/>
        </p:nvGraphicFramePr>
        <p:xfrm>
          <a:off x="1447800" y="1200785"/>
          <a:ext cx="2195830" cy="3711575"/>
        </p:xfrm>
        <a:graphic>
          <a:graphicData uri="http://schemas.openxmlformats.org/presentationml/2006/ole">
            <mc:AlternateContent xmlns:mc="http://schemas.openxmlformats.org/markup-compatibility/2006">
              <mc:Choice xmlns:v="urn:schemas-microsoft-com:vml" Requires="v">
                <p:oleObj spid="_x0000_s2072" r:id="rId4" imgW="3486150" imgH="5695950" progId="Paint.Picture">
                  <p:embed/>
                </p:oleObj>
              </mc:Choice>
              <mc:Fallback>
                <p:oleObj r:id="rId4" imgW="3486150" imgH="5695950" progId="Paint.Picture">
                  <p:embed/>
                  <p:pic>
                    <p:nvPicPr>
                      <p:cNvPr id="11" name="对象 10"/>
                      <p:cNvPicPr/>
                      <p:nvPr/>
                    </p:nvPicPr>
                    <p:blipFill>
                      <a:blip r:embed="rId5"/>
                      <a:stretch>
                        <a:fillRect/>
                      </a:stretch>
                    </p:blipFill>
                    <p:spPr>
                      <a:xfrm>
                        <a:off x="1447800" y="1200785"/>
                        <a:ext cx="2195830" cy="3711575"/>
                      </a:xfrm>
                      <a:prstGeom prst="rect">
                        <a:avLst/>
                      </a:prstGeom>
                    </p:spPr>
                  </p:pic>
                </p:oleObj>
              </mc:Fallback>
            </mc:AlternateContent>
          </a:graphicData>
        </a:graphic>
      </p:graphicFrame>
      <p:graphicFrame>
        <p:nvGraphicFramePr>
          <p:cNvPr id="13" name="对象 12"/>
          <p:cNvGraphicFramePr/>
          <p:nvPr/>
        </p:nvGraphicFramePr>
        <p:xfrm>
          <a:off x="5423535" y="1200785"/>
          <a:ext cx="2195830" cy="3711575"/>
        </p:xfrm>
        <a:graphic>
          <a:graphicData uri="http://schemas.openxmlformats.org/presentationml/2006/ole">
            <mc:AlternateContent xmlns:mc="http://schemas.openxmlformats.org/markup-compatibility/2006">
              <mc:Choice xmlns:v="urn:schemas-microsoft-com:vml" Requires="v">
                <p:oleObj spid="_x0000_s2073" r:id="rId6" imgW="3448050" imgH="5724525" progId="Paint.Picture">
                  <p:embed/>
                </p:oleObj>
              </mc:Choice>
              <mc:Fallback>
                <p:oleObj r:id="rId6" imgW="3448050" imgH="5724525" progId="Paint.Picture">
                  <p:embed/>
                  <p:pic>
                    <p:nvPicPr>
                      <p:cNvPr id="13" name="对象 12"/>
                      <p:cNvPicPr/>
                      <p:nvPr/>
                    </p:nvPicPr>
                    <p:blipFill>
                      <a:blip r:embed="rId7"/>
                      <a:stretch>
                        <a:fillRect/>
                      </a:stretch>
                    </p:blipFill>
                    <p:spPr>
                      <a:xfrm>
                        <a:off x="5423535" y="1200785"/>
                        <a:ext cx="2195830" cy="3711575"/>
                      </a:xfrm>
                      <a:prstGeom prst="rect">
                        <a:avLst/>
                      </a:prstGeom>
                    </p:spPr>
                  </p:pic>
                </p:oleObj>
              </mc:Fallback>
            </mc:AlternateContent>
          </a:graphicData>
        </a:graphic>
      </p:graphicFrame>
    </p:spTree>
    <p:extLst>
      <p:ext uri="{BB962C8B-B14F-4D97-AF65-F5344CB8AC3E}">
        <p14:creationId xmlns:p14="http://schemas.microsoft.com/office/powerpoint/2010/main" val="136281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t>9</a:t>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2236510" cy="400110"/>
          </a:xfrm>
          <a:prstGeom prst="rect">
            <a:avLst/>
          </a:prstGeom>
          <a:noFill/>
        </p:spPr>
        <p:txBody>
          <a:bodyPr wrap="none" rtlCol="0">
            <a:spAutoFit/>
          </a:bodyPr>
          <a:lstStyle/>
          <a:p>
            <a:r>
              <a:rPr lang="zh-CN" altLang="en-US" sz="2000" dirty="0" smtClean="0">
                <a:solidFill>
                  <a:srgbClr val="445469"/>
                </a:solidFill>
                <a:latin typeface="Raleway" panose="020B0003030101060003" pitchFamily="34" charset="0"/>
              </a:rPr>
              <a:t>电位器的</a:t>
            </a:r>
            <a:r>
              <a:rPr lang="zh-CN" altLang="en-US" sz="2000" dirty="0">
                <a:solidFill>
                  <a:srgbClr val="445469"/>
                </a:solidFill>
                <a:latin typeface="Raleway" panose="020B0003030101060003" pitchFamily="34" charset="0"/>
              </a:rPr>
              <a:t>基本原理</a:t>
            </a:r>
          </a:p>
        </p:txBody>
      </p:sp>
      <p:sp>
        <p:nvSpPr>
          <p:cNvPr id="28" name="内容占位符 1"/>
          <p:cNvSpPr txBox="1"/>
          <p:nvPr/>
        </p:nvSpPr>
        <p:spPr>
          <a:xfrm>
            <a:off x="31750" y="1044575"/>
            <a:ext cx="8869680" cy="2031231"/>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zh-CN" altLang="en-US" sz="1800" dirty="0">
                <a:latin typeface="微软雅黑 Light" panose="020B0502040204020203" pitchFamily="34" charset="-122"/>
                <a:ea typeface="微软雅黑 Light" panose="020B0502040204020203" pitchFamily="34" charset="-122"/>
              </a:rPr>
              <a:t>电位器是具有三个引出端、阻值可按某种变化规律调节的电阻元件。电位器通常由电阻体和可移动的电刷组成。当电刷沿电阻体移动时，在输出端即获得与位移量成一定关系的电阻值或电压。</a:t>
            </a:r>
          </a:p>
          <a:p>
            <a:r>
              <a:rPr kumimoji="1" lang="zh-CN" altLang="en-US" sz="1800" dirty="0">
                <a:latin typeface="微软雅黑 Light" panose="020B0502040204020203" pitchFamily="34" charset="-122"/>
                <a:ea typeface="微软雅黑 Light" panose="020B0502040204020203" pitchFamily="34" charset="-122"/>
              </a:rPr>
              <a:t>电位器既可作三端元件使用也可作二端元件使用。后者可视作一可变电阻器，由于它在电路中的作用是获得与输入电压（外加电压）成一定关系得输出电压，因此称之为</a:t>
            </a:r>
            <a:r>
              <a:rPr kumimoji="1" lang="zh-CN" altLang="en-US" sz="1800" dirty="0" smtClean="0">
                <a:latin typeface="微软雅黑 Light" panose="020B0502040204020203" pitchFamily="34" charset="-122"/>
                <a:ea typeface="微软雅黑 Light" panose="020B0502040204020203" pitchFamily="34" charset="-122"/>
              </a:rPr>
              <a:t>电位器</a:t>
            </a:r>
            <a:endParaRPr kumimoji="1" lang="zh-CN" altLang="en-US" sz="1800" dirty="0">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nvPicPr>
        <p:blipFill rotWithShape="1">
          <a:blip r:embed="rId3"/>
          <a:srcRect l="26774" t="39253" r="31883" b="25855"/>
          <a:stretch/>
        </p:blipFill>
        <p:spPr>
          <a:xfrm>
            <a:off x="457967" y="3096721"/>
            <a:ext cx="3465385" cy="1584176"/>
          </a:xfrm>
          <a:prstGeom prst="rect">
            <a:avLst/>
          </a:prstGeom>
        </p:spPr>
      </p:pic>
      <p:sp>
        <p:nvSpPr>
          <p:cNvPr id="11" name="内容占位符 1"/>
          <p:cNvSpPr txBox="1"/>
          <p:nvPr/>
        </p:nvSpPr>
        <p:spPr>
          <a:xfrm>
            <a:off x="4139952" y="3112836"/>
            <a:ext cx="4513704" cy="2031231"/>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zh-CN" altLang="en-US" sz="1800" dirty="0" smtClean="0">
                <a:latin typeface="微软雅黑 Light" panose="020B0502040204020203" pitchFamily="34" charset="-122"/>
                <a:ea typeface="微软雅黑 Light" panose="020B0502040204020203" pitchFamily="34" charset="-122"/>
              </a:rPr>
              <a:t>如左图，电位器在电路图中如图所示</a:t>
            </a:r>
            <a:endParaRPr kumimoji="1" lang="en-US" altLang="zh-CN" sz="1800" dirty="0" smtClean="0">
              <a:latin typeface="微软雅黑 Light" panose="020B0502040204020203" pitchFamily="34" charset="-122"/>
              <a:ea typeface="微软雅黑 Light" panose="020B0502040204020203" pitchFamily="34" charset="-122"/>
            </a:endParaRPr>
          </a:p>
          <a:p>
            <a:r>
              <a:rPr kumimoji="1" lang="zh-CN" altLang="en-US" sz="1800" dirty="0" smtClean="0">
                <a:latin typeface="微软雅黑 Light" panose="020B0502040204020203" pitchFamily="34" charset="-122"/>
                <a:ea typeface="微软雅黑 Light" panose="020B0502040204020203" pitchFamily="34" charset="-122"/>
              </a:rPr>
              <a:t>扭动旋钮，可以改变</a:t>
            </a:r>
            <a:r>
              <a:rPr kumimoji="1" lang="en-US" altLang="zh-CN" sz="1800" dirty="0" smtClean="0">
                <a:latin typeface="微软雅黑 Light" panose="020B0502040204020203" pitchFamily="34" charset="-122"/>
                <a:ea typeface="微软雅黑 Light" panose="020B0502040204020203" pitchFamily="34" charset="-122"/>
              </a:rPr>
              <a:t>R15</a:t>
            </a:r>
            <a:r>
              <a:rPr kumimoji="1" lang="zh-CN" altLang="en-US" sz="1800" dirty="0" smtClean="0">
                <a:latin typeface="微软雅黑 Light" panose="020B0502040204020203" pitchFamily="34" charset="-122"/>
                <a:ea typeface="微软雅黑 Light" panose="020B0502040204020203" pitchFamily="34" charset="-122"/>
              </a:rPr>
              <a:t>的电阻，进而改变红灯两端电压，以此可以较为直观的表现</a:t>
            </a:r>
            <a:endParaRPr kumimoji="1" lang="zh-CN" altLang="en-US" sz="1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7741467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1"/>
  <p:tag name="ISPRING_SCORM_RATE_QUIZZES" val="0"/>
  <p:tag name="ISPRING_SCORM_PASSING_SCORE" val="100.0000000000"/>
  <p:tag name="ISPRING_RESOURCE_PATHS_HASH_2" val="57a661ec26ffe36b53af4d0ef2b99f47d51"/>
</p:tagLst>
</file>

<file path=ppt/tags/tag2.xml><?xml version="1.0" encoding="utf-8"?>
<p:tagLst xmlns:a="http://schemas.openxmlformats.org/drawingml/2006/main" xmlns:r="http://schemas.openxmlformats.org/officeDocument/2006/relationships" xmlns:p="http://schemas.openxmlformats.org/presentationml/2006/main">
  <p:tag name="MH" val="20150823091036"/>
  <p:tag name="MH_LIBRARY" val="GRAPHIC"/>
  <p:tag name="MH_ORDER" val="文本框 10"/>
</p:tagLst>
</file>

<file path=ppt/tags/tag3.xml><?xml version="1.0" encoding="utf-8"?>
<p:tagLst xmlns:a="http://schemas.openxmlformats.org/drawingml/2006/main" xmlns:r="http://schemas.openxmlformats.org/officeDocument/2006/relationships" xmlns:p="http://schemas.openxmlformats.org/presentationml/2006/main">
  <p:tag name="MH" val="20150823091036"/>
  <p:tag name="MH_LIBRARY" val="GRAPHIC"/>
  <p:tag name="MH_ORDER" val="Straight Connector 1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TotalTime>
  <Words>1123</Words>
  <Application>Microsoft Office PowerPoint</Application>
  <PresentationFormat>全屏显示(16:9)</PresentationFormat>
  <Paragraphs>132</Paragraphs>
  <Slides>20</Slides>
  <Notes>12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30" baseType="lpstr">
      <vt:lpstr>Raleway</vt:lpstr>
      <vt:lpstr>等线</vt:lpstr>
      <vt:lpstr>宋体</vt:lpstr>
      <vt:lpstr>微软雅黑</vt:lpstr>
      <vt:lpstr>微软雅黑 Light</vt:lpstr>
      <vt:lpstr>Arial</vt:lpstr>
      <vt:lpstr>Calibri</vt:lpstr>
      <vt:lpstr>Impact</vt:lpstr>
      <vt:lpstr>Office 主题​​</vt:lpstr>
      <vt:lpstr>Bitmap Image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SPI总线</vt:lpstr>
      <vt:lpstr>SPI总线-接口驱动</vt:lpstr>
      <vt:lpstr>根据数据手册编写AIP1638驱动</vt:lpstr>
      <vt:lpstr>根据数据手册控制AIP1638</vt:lpstr>
      <vt:lpstr>根据数据手册控制AIP1638</vt:lpstr>
      <vt:lpstr>根据数据手册控制AIP1638</vt:lpstr>
      <vt:lpstr>根据数据手册控制AIP1638</vt:lpstr>
      <vt:lpstr>控制数码管显示0-9</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hasee</cp:lastModifiedBy>
  <cp:revision>77</cp:revision>
  <dcterms:created xsi:type="dcterms:W3CDTF">2015-08-29T03:10:12Z</dcterms:created>
  <dcterms:modified xsi:type="dcterms:W3CDTF">2019-03-22T06:24:22Z</dcterms:modified>
</cp:coreProperties>
</file>