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6EBD9"/>
    <a:srgbClr val="FCF8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ED25EA-8976-4693-BCB9-56E4C90839E5}" v="27" dt="2025-05-20T07:09:22.794"/>
    <p1510:client id="{9D69E89F-1B00-4F04-BF3F-8B978BC1EA46}" v="108" dt="2025-05-20T07:00:38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3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anyicz Kristóf" userId="S::karanyicz.kristof@nejanet.hu::abcf5c43-bcfe-4532-97bb-f2a42d9abd52" providerId="AD" clId="Web-{9D69E89F-1B00-4F04-BF3F-8B978BC1EA46}"/>
    <pc:docChg chg="modSld">
      <pc:chgData name="Karanyicz Kristóf" userId="S::karanyicz.kristof@nejanet.hu::abcf5c43-bcfe-4532-97bb-f2a42d9abd52" providerId="AD" clId="Web-{9D69E89F-1B00-4F04-BF3F-8B978BC1EA46}" dt="2025-05-20T07:00:38.118" v="110" actId="1076"/>
      <pc:docMkLst>
        <pc:docMk/>
      </pc:docMkLst>
      <pc:sldChg chg="addSp delSp modSp">
        <pc:chgData name="Karanyicz Kristóf" userId="S::karanyicz.kristof@nejanet.hu::abcf5c43-bcfe-4532-97bb-f2a42d9abd52" providerId="AD" clId="Web-{9D69E89F-1B00-4F04-BF3F-8B978BC1EA46}" dt="2025-05-20T07:00:11.446" v="104"/>
        <pc:sldMkLst>
          <pc:docMk/>
          <pc:sldMk cId="1270659790" sldId="257"/>
        </pc:sldMkLst>
        <pc:spChg chg="mod">
          <ac:chgData name="Karanyicz Kristóf" userId="S::karanyicz.kristof@nejanet.hu::abcf5c43-bcfe-4532-97bb-f2a42d9abd52" providerId="AD" clId="Web-{9D69E89F-1B00-4F04-BF3F-8B978BC1EA46}" dt="2025-05-20T06:56:06.077" v="12" actId="20577"/>
          <ac:spMkLst>
            <pc:docMk/>
            <pc:sldMk cId="1270659790" sldId="257"/>
            <ac:spMk id="2" creationId="{00000000-0000-0000-0000-000000000000}"/>
          </ac:spMkLst>
        </pc:spChg>
        <pc:spChg chg="mod">
          <ac:chgData name="Karanyicz Kristóf" userId="S::karanyicz.kristof@nejanet.hu::abcf5c43-bcfe-4532-97bb-f2a42d9abd52" providerId="AD" clId="Web-{9D69E89F-1B00-4F04-BF3F-8B978BC1EA46}" dt="2025-05-20T06:54:29.589" v="0" actId="14100"/>
          <ac:spMkLst>
            <pc:docMk/>
            <pc:sldMk cId="1270659790" sldId="257"/>
            <ac:spMk id="3" creationId="{00000000-0000-0000-0000-000000000000}"/>
          </ac:spMkLst>
        </pc:spChg>
        <pc:grpChg chg="del">
          <ac:chgData name="Karanyicz Kristóf" userId="S::karanyicz.kristof@nejanet.hu::abcf5c43-bcfe-4532-97bb-f2a42d9abd52" providerId="AD" clId="Web-{9D69E89F-1B00-4F04-BF3F-8B978BC1EA46}" dt="2025-05-20T07:00:10.836" v="98"/>
          <ac:grpSpMkLst>
            <pc:docMk/>
            <pc:sldMk cId="1270659790" sldId="257"/>
            <ac:grpSpMk id="6" creationId="{00000000-0000-0000-0000-000000000000}"/>
          </ac:grpSpMkLst>
        </pc:grpChg>
        <pc:grpChg chg="del">
          <ac:chgData name="Karanyicz Kristóf" userId="S::karanyicz.kristof@nejanet.hu::abcf5c43-bcfe-4532-97bb-f2a42d9abd52" providerId="AD" clId="Web-{9D69E89F-1B00-4F04-BF3F-8B978BC1EA46}" dt="2025-05-20T07:00:10.836" v="97"/>
          <ac:grpSpMkLst>
            <pc:docMk/>
            <pc:sldMk cId="1270659790" sldId="257"/>
            <ac:grpSpMk id="7" creationId="{00000000-0000-0000-0000-000000000000}"/>
          </ac:grpSpMkLst>
        </pc:grpChg>
        <pc:grpChg chg="del">
          <ac:chgData name="Karanyicz Kristóf" userId="S::karanyicz.kristof@nejanet.hu::abcf5c43-bcfe-4532-97bb-f2a42d9abd52" providerId="AD" clId="Web-{9D69E89F-1B00-4F04-BF3F-8B978BC1EA46}" dt="2025-05-20T07:00:10.836" v="96"/>
          <ac:grpSpMkLst>
            <pc:docMk/>
            <pc:sldMk cId="1270659790" sldId="257"/>
            <ac:grpSpMk id="12" creationId="{00000000-0000-0000-0000-000000000000}"/>
          </ac:grpSpMkLst>
        </pc:grpChg>
        <pc:grpChg chg="del">
          <ac:chgData name="Karanyicz Kristóf" userId="S::karanyicz.kristof@nejanet.hu::abcf5c43-bcfe-4532-97bb-f2a42d9abd52" providerId="AD" clId="Web-{9D69E89F-1B00-4F04-BF3F-8B978BC1EA46}" dt="2025-05-20T07:00:10.836" v="95"/>
          <ac:grpSpMkLst>
            <pc:docMk/>
            <pc:sldMk cId="1270659790" sldId="257"/>
            <ac:grpSpMk id="13" creationId="{00000000-0000-0000-0000-000000000000}"/>
          </ac:grpSpMkLst>
        </pc:grpChg>
        <pc:grpChg chg="add">
          <ac:chgData name="Karanyicz Kristóf" userId="S::karanyicz.kristof@nejanet.hu::abcf5c43-bcfe-4532-97bb-f2a42d9abd52" providerId="AD" clId="Web-{9D69E89F-1B00-4F04-BF3F-8B978BC1EA46}" dt="2025-05-20T07:00:11.369" v="101"/>
          <ac:grpSpMkLst>
            <pc:docMk/>
            <pc:sldMk cId="1270659790" sldId="257"/>
            <ac:grpSpMk id="84" creationId="{A9337625-7250-AE84-08A1-CD685BDDBE4C}"/>
          </ac:grpSpMkLst>
        </pc:grpChg>
        <pc:grpChg chg="add">
          <ac:chgData name="Karanyicz Kristóf" userId="S::karanyicz.kristof@nejanet.hu::abcf5c43-bcfe-4532-97bb-f2a42d9abd52" providerId="AD" clId="Web-{9D69E89F-1B00-4F04-BF3F-8B978BC1EA46}" dt="2025-05-20T07:00:11.399" v="102"/>
          <ac:grpSpMkLst>
            <pc:docMk/>
            <pc:sldMk cId="1270659790" sldId="257"/>
            <ac:grpSpMk id="88" creationId="{6DCCF8DD-98DF-1878-E83B-B863F87EC6A7}"/>
          </ac:grpSpMkLst>
        </pc:grpChg>
        <pc:grpChg chg="add">
          <ac:chgData name="Karanyicz Kristóf" userId="S::karanyicz.kristof@nejanet.hu::abcf5c43-bcfe-4532-97bb-f2a42d9abd52" providerId="AD" clId="Web-{9D69E89F-1B00-4F04-BF3F-8B978BC1EA46}" dt="2025-05-20T07:00:11.414" v="103"/>
          <ac:grpSpMkLst>
            <pc:docMk/>
            <pc:sldMk cId="1270659790" sldId="257"/>
            <ac:grpSpMk id="92" creationId="{86A5EC10-B754-72F3-24DB-253728526ABB}"/>
          </ac:grpSpMkLst>
        </pc:grpChg>
        <pc:grpChg chg="add">
          <ac:chgData name="Karanyicz Kristóf" userId="S::karanyicz.kristof@nejanet.hu::abcf5c43-bcfe-4532-97bb-f2a42d9abd52" providerId="AD" clId="Web-{9D69E89F-1B00-4F04-BF3F-8B978BC1EA46}" dt="2025-05-20T07:00:11.446" v="104"/>
          <ac:grpSpMkLst>
            <pc:docMk/>
            <pc:sldMk cId="1270659790" sldId="257"/>
            <ac:grpSpMk id="96" creationId="{635F1518-C410-4E74-5366-DAB3BE620874}"/>
          </ac:grpSpMkLst>
        </pc:grpChg>
        <pc:graphicFrameChg chg="del modGraphic">
          <ac:chgData name="Karanyicz Kristóf" userId="S::karanyicz.kristof@nejanet.hu::abcf5c43-bcfe-4532-97bb-f2a42d9abd52" providerId="AD" clId="Web-{9D69E89F-1B00-4F04-BF3F-8B978BC1EA46}" dt="2025-05-20T07:00:10.836" v="99"/>
          <ac:graphicFrameMkLst>
            <pc:docMk/>
            <pc:sldMk cId="1270659790" sldId="257"/>
            <ac:graphicFrameMk id="5" creationId="{00000000-0000-0000-0000-000000000000}"/>
          </ac:graphicFrameMkLst>
        </pc:graphicFrameChg>
        <pc:graphicFrameChg chg="add">
          <ac:chgData name="Karanyicz Kristóf" userId="S::karanyicz.kristof@nejanet.hu::abcf5c43-bcfe-4532-97bb-f2a42d9abd52" providerId="AD" clId="Web-{9D69E89F-1B00-4F04-BF3F-8B978BC1EA46}" dt="2025-05-20T07:00:11.336" v="100"/>
          <ac:graphicFrameMkLst>
            <pc:docMk/>
            <pc:sldMk cId="1270659790" sldId="257"/>
            <ac:graphicFrameMk id="74" creationId="{86C746EE-55F1-34DC-B570-93260C8AF77E}"/>
          </ac:graphicFrameMkLst>
        </pc:graphicFrameChg>
        <pc:picChg chg="mod">
          <ac:chgData name="Karanyicz Kristóf" userId="S::karanyicz.kristof@nejanet.hu::abcf5c43-bcfe-4532-97bb-f2a42d9abd52" providerId="AD" clId="Web-{9D69E89F-1B00-4F04-BF3F-8B978BC1EA46}" dt="2025-05-20T06:54:32.089" v="1" actId="1076"/>
          <ac:picMkLst>
            <pc:docMk/>
            <pc:sldMk cId="1270659790" sldId="257"/>
            <ac:picMk id="4" creationId="{11E914A9-712B-4277-9818-FE25EB4A558F}"/>
          </ac:picMkLst>
        </pc:picChg>
      </pc:sldChg>
      <pc:sldChg chg="addSp delSp modSp">
        <pc:chgData name="Karanyicz Kristóf" userId="S::karanyicz.kristof@nejanet.hu::abcf5c43-bcfe-4532-97bb-f2a42d9abd52" providerId="AD" clId="Web-{9D69E89F-1B00-4F04-BF3F-8B978BC1EA46}" dt="2025-05-20T07:00:05.539" v="94"/>
        <pc:sldMkLst>
          <pc:docMk/>
          <pc:sldMk cId="1919107968" sldId="258"/>
        </pc:sldMkLst>
        <pc:spChg chg="mod">
          <ac:chgData name="Karanyicz Kristóf" userId="S::karanyicz.kristof@nejanet.hu::abcf5c43-bcfe-4532-97bb-f2a42d9abd52" providerId="AD" clId="Web-{9D69E89F-1B00-4F04-BF3F-8B978BC1EA46}" dt="2025-05-20T06:56:22.812" v="17" actId="14100"/>
          <ac:spMkLst>
            <pc:docMk/>
            <pc:sldMk cId="1919107968" sldId="258"/>
            <ac:spMk id="2" creationId="{00000000-0000-0000-0000-000000000000}"/>
          </ac:spMkLst>
        </pc:spChg>
        <pc:spChg chg="mod">
          <ac:chgData name="Karanyicz Kristóf" userId="S::karanyicz.kristof@nejanet.hu::abcf5c43-bcfe-4532-97bb-f2a42d9abd52" providerId="AD" clId="Web-{9D69E89F-1B00-4F04-BF3F-8B978BC1EA46}" dt="2025-05-20T06:55:18.826" v="6" actId="20577"/>
          <ac:spMkLst>
            <pc:docMk/>
            <pc:sldMk cId="1919107968" sldId="258"/>
            <ac:spMk id="3" creationId="{00000000-0000-0000-0000-000000000000}"/>
          </ac:spMkLst>
        </pc:spChg>
        <pc:grpChg chg="del">
          <ac:chgData name="Karanyicz Kristóf" userId="S::karanyicz.kristof@nejanet.hu::abcf5c43-bcfe-4532-97bb-f2a42d9abd52" providerId="AD" clId="Web-{9D69E89F-1B00-4F04-BF3F-8B978BC1EA46}" dt="2025-05-20T06:59:55.914" v="86"/>
          <ac:grpSpMkLst>
            <pc:docMk/>
            <pc:sldMk cId="1919107968" sldId="258"/>
            <ac:grpSpMk id="9" creationId="{00000000-0000-0000-0000-000000000000}"/>
          </ac:grpSpMkLst>
        </pc:grpChg>
        <pc:grpChg chg="del">
          <ac:chgData name="Karanyicz Kristóf" userId="S::karanyicz.kristof@nejanet.hu::abcf5c43-bcfe-4532-97bb-f2a42d9abd52" providerId="AD" clId="Web-{9D69E89F-1B00-4F04-BF3F-8B978BC1EA46}" dt="2025-05-20T06:59:55.914" v="85"/>
          <ac:grpSpMkLst>
            <pc:docMk/>
            <pc:sldMk cId="1919107968" sldId="258"/>
            <ac:grpSpMk id="15" creationId="{00000000-0000-0000-0000-000000000000}"/>
          </ac:grpSpMkLst>
        </pc:grpChg>
        <pc:grpChg chg="add del">
          <ac:chgData name="Karanyicz Kristóf" userId="S::karanyicz.kristof@nejanet.hu::abcf5c43-bcfe-4532-97bb-f2a42d9abd52" providerId="AD" clId="Web-{9D69E89F-1B00-4F04-BF3F-8B978BC1EA46}" dt="2025-05-20T07:00:05.539" v="94"/>
          <ac:grpSpMkLst>
            <pc:docMk/>
            <pc:sldMk cId="1919107968" sldId="258"/>
            <ac:grpSpMk id="35" creationId="{6BB40368-BCFA-E723-24E9-59A39B3AC780}"/>
          </ac:grpSpMkLst>
        </pc:grpChg>
        <pc:grpChg chg="add">
          <ac:chgData name="Karanyicz Kristóf" userId="S::karanyicz.kristof@nejanet.hu::abcf5c43-bcfe-4532-97bb-f2a42d9abd52" providerId="AD" clId="Web-{9D69E89F-1B00-4F04-BF3F-8B978BC1EA46}" dt="2025-05-20T06:59:56.351" v="90"/>
          <ac:grpSpMkLst>
            <pc:docMk/>
            <pc:sldMk cId="1919107968" sldId="258"/>
            <ac:grpSpMk id="39" creationId="{DE5A4514-24BC-2A0A-FAE3-968351C46CE9}"/>
          </ac:grpSpMkLst>
        </pc:grpChg>
        <pc:grpChg chg="add del">
          <ac:chgData name="Karanyicz Kristóf" userId="S::karanyicz.kristof@nejanet.hu::abcf5c43-bcfe-4532-97bb-f2a42d9abd52" providerId="AD" clId="Web-{9D69E89F-1B00-4F04-BF3F-8B978BC1EA46}" dt="2025-05-20T07:00:02.273" v="93"/>
          <ac:grpSpMkLst>
            <pc:docMk/>
            <pc:sldMk cId="1919107968" sldId="258"/>
            <ac:grpSpMk id="43" creationId="{A7B8ECAF-4C22-EA7B-5091-D800813E6A21}"/>
          </ac:grpSpMkLst>
        </pc:grpChg>
        <pc:grpChg chg="add">
          <ac:chgData name="Karanyicz Kristóf" userId="S::karanyicz.kristof@nejanet.hu::abcf5c43-bcfe-4532-97bb-f2a42d9abd52" providerId="AD" clId="Web-{9D69E89F-1B00-4F04-BF3F-8B978BC1EA46}" dt="2025-05-20T06:59:56.398" v="92"/>
          <ac:grpSpMkLst>
            <pc:docMk/>
            <pc:sldMk cId="1919107968" sldId="258"/>
            <ac:grpSpMk id="47" creationId="{335F98AF-D08F-A3D4-DC55-5F06ADB294BD}"/>
          </ac:grpSpMkLst>
        </pc:grpChg>
        <pc:graphicFrameChg chg="del">
          <ac:chgData name="Karanyicz Kristóf" userId="S::karanyicz.kristof@nejanet.hu::abcf5c43-bcfe-4532-97bb-f2a42d9abd52" providerId="AD" clId="Web-{9D69E89F-1B00-4F04-BF3F-8B978BC1EA46}" dt="2025-05-20T06:59:55.914" v="87"/>
          <ac:graphicFrameMkLst>
            <pc:docMk/>
            <pc:sldMk cId="1919107968" sldId="258"/>
            <ac:graphicFrameMk id="5" creationId="{00000000-0000-0000-0000-000000000000}"/>
          </ac:graphicFrameMkLst>
        </pc:graphicFrameChg>
        <pc:graphicFrameChg chg="add">
          <ac:chgData name="Karanyicz Kristóf" userId="S::karanyicz.kristof@nejanet.hu::abcf5c43-bcfe-4532-97bb-f2a42d9abd52" providerId="AD" clId="Web-{9D69E89F-1B00-4F04-BF3F-8B978BC1EA46}" dt="2025-05-20T06:59:56.320" v="88"/>
          <ac:graphicFrameMkLst>
            <pc:docMk/>
            <pc:sldMk cId="1919107968" sldId="258"/>
            <ac:graphicFrameMk id="25" creationId="{B8A7B688-D708-47F2-80E8-FD180B412B43}"/>
          </ac:graphicFrameMkLst>
        </pc:graphicFrameChg>
      </pc:sldChg>
      <pc:sldChg chg="addSp delSp">
        <pc:chgData name="Karanyicz Kristóf" userId="S::karanyicz.kristof@nejanet.hu::abcf5c43-bcfe-4532-97bb-f2a42d9abd52" providerId="AD" clId="Web-{9D69E89F-1B00-4F04-BF3F-8B978BC1EA46}" dt="2025-05-20T06:59:49.804" v="84"/>
        <pc:sldMkLst>
          <pc:docMk/>
          <pc:sldMk cId="1618472774" sldId="259"/>
        </pc:sldMkLst>
        <pc:grpChg chg="del">
          <ac:chgData name="Karanyicz Kristóf" userId="S::karanyicz.kristof@nejanet.hu::abcf5c43-bcfe-4532-97bb-f2a42d9abd52" providerId="AD" clId="Web-{9D69E89F-1B00-4F04-BF3F-8B978BC1EA46}" dt="2025-05-20T06:59:49.054" v="78"/>
          <ac:grpSpMkLst>
            <pc:docMk/>
            <pc:sldMk cId="1618472774" sldId="259"/>
            <ac:grpSpMk id="17" creationId="{00000000-0000-0000-0000-000000000000}"/>
          </ac:grpSpMkLst>
        </pc:grpChg>
        <pc:grpChg chg="del">
          <ac:chgData name="Karanyicz Kristóf" userId="S::karanyicz.kristof@nejanet.hu::abcf5c43-bcfe-4532-97bb-f2a42d9abd52" providerId="AD" clId="Web-{9D69E89F-1B00-4F04-BF3F-8B978BC1EA46}" dt="2025-05-20T06:59:49.054" v="77"/>
          <ac:grpSpMkLst>
            <pc:docMk/>
            <pc:sldMk cId="1618472774" sldId="259"/>
            <ac:grpSpMk id="20" creationId="{00000000-0000-0000-0000-000000000000}"/>
          </ac:grpSpMkLst>
        </pc:grpChg>
        <pc:grpChg chg="del">
          <ac:chgData name="Karanyicz Kristóf" userId="S::karanyicz.kristof@nejanet.hu::abcf5c43-bcfe-4532-97bb-f2a42d9abd52" providerId="AD" clId="Web-{9D69E89F-1B00-4F04-BF3F-8B978BC1EA46}" dt="2025-05-20T06:59:49.054" v="76"/>
          <ac:grpSpMkLst>
            <pc:docMk/>
            <pc:sldMk cId="1618472774" sldId="259"/>
            <ac:grpSpMk id="23" creationId="{00000000-0000-0000-0000-000000000000}"/>
          </ac:grpSpMkLst>
        </pc:grpChg>
        <pc:grpChg chg="del">
          <ac:chgData name="Karanyicz Kristóf" userId="S::karanyicz.kristof@nejanet.hu::abcf5c43-bcfe-4532-97bb-f2a42d9abd52" providerId="AD" clId="Web-{9D69E89F-1B00-4F04-BF3F-8B978BC1EA46}" dt="2025-05-20T06:59:49.054" v="75"/>
          <ac:grpSpMkLst>
            <pc:docMk/>
            <pc:sldMk cId="1618472774" sldId="259"/>
            <ac:grpSpMk id="26" creationId="{00000000-0000-0000-0000-000000000000}"/>
          </ac:grpSpMkLst>
        </pc:grpChg>
        <pc:grpChg chg="add">
          <ac:chgData name="Karanyicz Kristóf" userId="S::karanyicz.kristof@nejanet.hu::abcf5c43-bcfe-4532-97bb-f2a42d9abd52" providerId="AD" clId="Web-{9D69E89F-1B00-4F04-BF3F-8B978BC1EA46}" dt="2025-05-20T06:59:49.742" v="81"/>
          <ac:grpSpMkLst>
            <pc:docMk/>
            <pc:sldMk cId="1618472774" sldId="259"/>
            <ac:grpSpMk id="46" creationId="{F9428928-F529-E138-1D47-C7A1A3DF3546}"/>
          </ac:grpSpMkLst>
        </pc:grpChg>
        <pc:grpChg chg="add">
          <ac:chgData name="Karanyicz Kristóf" userId="S::karanyicz.kristof@nejanet.hu::abcf5c43-bcfe-4532-97bb-f2a42d9abd52" providerId="AD" clId="Web-{9D69E89F-1B00-4F04-BF3F-8B978BC1EA46}" dt="2025-05-20T06:59:49.757" v="82"/>
          <ac:grpSpMkLst>
            <pc:docMk/>
            <pc:sldMk cId="1618472774" sldId="259"/>
            <ac:grpSpMk id="50" creationId="{2D326958-90FB-46B0-CCEF-F9B53B68AAA7}"/>
          </ac:grpSpMkLst>
        </pc:grpChg>
        <pc:grpChg chg="add">
          <ac:chgData name="Karanyicz Kristóf" userId="S::karanyicz.kristof@nejanet.hu::abcf5c43-bcfe-4532-97bb-f2a42d9abd52" providerId="AD" clId="Web-{9D69E89F-1B00-4F04-BF3F-8B978BC1EA46}" dt="2025-05-20T06:59:49.773" v="83"/>
          <ac:grpSpMkLst>
            <pc:docMk/>
            <pc:sldMk cId="1618472774" sldId="259"/>
            <ac:grpSpMk id="54" creationId="{911D2DE1-6BD1-DDCA-4025-823166A44565}"/>
          </ac:grpSpMkLst>
        </pc:grpChg>
        <pc:grpChg chg="add">
          <ac:chgData name="Karanyicz Kristóf" userId="S::karanyicz.kristof@nejanet.hu::abcf5c43-bcfe-4532-97bb-f2a42d9abd52" providerId="AD" clId="Web-{9D69E89F-1B00-4F04-BF3F-8B978BC1EA46}" dt="2025-05-20T06:59:49.804" v="84"/>
          <ac:grpSpMkLst>
            <pc:docMk/>
            <pc:sldMk cId="1618472774" sldId="259"/>
            <ac:grpSpMk id="58" creationId="{79845DFF-E133-1A35-E697-5DF7145166E8}"/>
          </ac:grpSpMkLst>
        </pc:grpChg>
        <pc:graphicFrameChg chg="del">
          <ac:chgData name="Karanyicz Kristóf" userId="S::karanyicz.kristof@nejanet.hu::abcf5c43-bcfe-4532-97bb-f2a42d9abd52" providerId="AD" clId="Web-{9D69E89F-1B00-4F04-BF3F-8B978BC1EA46}" dt="2025-05-20T06:59:49.054" v="79"/>
          <ac:graphicFrameMkLst>
            <pc:docMk/>
            <pc:sldMk cId="1618472774" sldId="259"/>
            <ac:graphicFrameMk id="16" creationId="{00000000-0000-0000-0000-000000000000}"/>
          </ac:graphicFrameMkLst>
        </pc:graphicFrameChg>
        <pc:graphicFrameChg chg="add">
          <ac:chgData name="Karanyicz Kristóf" userId="S::karanyicz.kristof@nejanet.hu::abcf5c43-bcfe-4532-97bb-f2a42d9abd52" providerId="AD" clId="Web-{9D69E89F-1B00-4F04-BF3F-8B978BC1EA46}" dt="2025-05-20T06:59:49.710" v="80"/>
          <ac:graphicFrameMkLst>
            <pc:docMk/>
            <pc:sldMk cId="1618472774" sldId="259"/>
            <ac:graphicFrameMk id="36" creationId="{B942050A-EAF4-B1EB-3152-0D5E63A212B8}"/>
          </ac:graphicFrameMkLst>
        </pc:graphicFrameChg>
      </pc:sldChg>
      <pc:sldChg chg="addSp delSp modSp">
        <pc:chgData name="Karanyicz Kristóf" userId="S::karanyicz.kristof@nejanet.hu::abcf5c43-bcfe-4532-97bb-f2a42d9abd52" providerId="AD" clId="Web-{9D69E89F-1B00-4F04-BF3F-8B978BC1EA46}" dt="2025-05-20T06:59:42.569" v="74"/>
        <pc:sldMkLst>
          <pc:docMk/>
          <pc:sldMk cId="1317449117" sldId="260"/>
        </pc:sldMkLst>
        <pc:spChg chg="mod">
          <ac:chgData name="Karanyicz Kristóf" userId="S::karanyicz.kristof@nejanet.hu::abcf5c43-bcfe-4532-97bb-f2a42d9abd52" providerId="AD" clId="Web-{9D69E89F-1B00-4F04-BF3F-8B978BC1EA46}" dt="2025-05-20T06:55:09.560" v="4" actId="20577"/>
          <ac:spMkLst>
            <pc:docMk/>
            <pc:sldMk cId="1317449117" sldId="260"/>
            <ac:spMk id="3" creationId="{00000000-0000-0000-0000-000000000000}"/>
          </ac:spMkLst>
        </pc:spChg>
        <pc:grpChg chg="del">
          <ac:chgData name="Karanyicz Kristóf" userId="S::karanyicz.kristof@nejanet.hu::abcf5c43-bcfe-4532-97bb-f2a42d9abd52" providerId="AD" clId="Web-{9D69E89F-1B00-4F04-BF3F-8B978BC1EA46}" dt="2025-05-20T06:59:42.007" v="68"/>
          <ac:grpSpMkLst>
            <pc:docMk/>
            <pc:sldMk cId="1317449117" sldId="260"/>
            <ac:grpSpMk id="6" creationId="{00000000-0000-0000-0000-000000000000}"/>
          </ac:grpSpMkLst>
        </pc:grpChg>
        <pc:grpChg chg="del">
          <ac:chgData name="Karanyicz Kristóf" userId="S::karanyicz.kristof@nejanet.hu::abcf5c43-bcfe-4532-97bb-f2a42d9abd52" providerId="AD" clId="Web-{9D69E89F-1B00-4F04-BF3F-8B978BC1EA46}" dt="2025-05-20T06:59:42.007" v="67"/>
          <ac:grpSpMkLst>
            <pc:docMk/>
            <pc:sldMk cId="1317449117" sldId="260"/>
            <ac:grpSpMk id="9" creationId="{00000000-0000-0000-0000-000000000000}"/>
          </ac:grpSpMkLst>
        </pc:grpChg>
        <pc:grpChg chg="del">
          <ac:chgData name="Karanyicz Kristóf" userId="S::karanyicz.kristof@nejanet.hu::abcf5c43-bcfe-4532-97bb-f2a42d9abd52" providerId="AD" clId="Web-{9D69E89F-1B00-4F04-BF3F-8B978BC1EA46}" dt="2025-05-20T06:59:42.007" v="66"/>
          <ac:grpSpMkLst>
            <pc:docMk/>
            <pc:sldMk cId="1317449117" sldId="260"/>
            <ac:grpSpMk id="12" creationId="{00000000-0000-0000-0000-000000000000}"/>
          </ac:grpSpMkLst>
        </pc:grpChg>
        <pc:grpChg chg="del">
          <ac:chgData name="Karanyicz Kristóf" userId="S::karanyicz.kristof@nejanet.hu::abcf5c43-bcfe-4532-97bb-f2a42d9abd52" providerId="AD" clId="Web-{9D69E89F-1B00-4F04-BF3F-8B978BC1EA46}" dt="2025-05-20T06:59:42.007" v="65"/>
          <ac:grpSpMkLst>
            <pc:docMk/>
            <pc:sldMk cId="1317449117" sldId="260"/>
            <ac:grpSpMk id="15" creationId="{00000000-0000-0000-0000-000000000000}"/>
          </ac:grpSpMkLst>
        </pc:grpChg>
        <pc:grpChg chg="add">
          <ac:chgData name="Karanyicz Kristóf" userId="S::karanyicz.kristof@nejanet.hu::abcf5c43-bcfe-4532-97bb-f2a42d9abd52" providerId="AD" clId="Web-{9D69E89F-1B00-4F04-BF3F-8B978BC1EA46}" dt="2025-05-20T06:59:42.476" v="71"/>
          <ac:grpSpMkLst>
            <pc:docMk/>
            <pc:sldMk cId="1317449117" sldId="260"/>
            <ac:grpSpMk id="36" creationId="{C9F570B9-ACD0-34BA-3B1A-BBD588B6B73D}"/>
          </ac:grpSpMkLst>
        </pc:grpChg>
        <pc:grpChg chg="add">
          <ac:chgData name="Karanyicz Kristóf" userId="S::karanyicz.kristof@nejanet.hu::abcf5c43-bcfe-4532-97bb-f2a42d9abd52" providerId="AD" clId="Web-{9D69E89F-1B00-4F04-BF3F-8B978BC1EA46}" dt="2025-05-20T06:59:42.491" v="72"/>
          <ac:grpSpMkLst>
            <pc:docMk/>
            <pc:sldMk cId="1317449117" sldId="260"/>
            <ac:grpSpMk id="40" creationId="{2411369E-F243-D9D3-80CF-E1B95A9D4C22}"/>
          </ac:grpSpMkLst>
        </pc:grpChg>
        <pc:grpChg chg="add">
          <ac:chgData name="Karanyicz Kristóf" userId="S::karanyicz.kristof@nejanet.hu::abcf5c43-bcfe-4532-97bb-f2a42d9abd52" providerId="AD" clId="Web-{9D69E89F-1B00-4F04-BF3F-8B978BC1EA46}" dt="2025-05-20T06:59:42.523" v="73"/>
          <ac:grpSpMkLst>
            <pc:docMk/>
            <pc:sldMk cId="1317449117" sldId="260"/>
            <ac:grpSpMk id="44" creationId="{B914E335-558D-2498-05F9-896579C70CEE}"/>
          </ac:grpSpMkLst>
        </pc:grpChg>
        <pc:grpChg chg="add">
          <ac:chgData name="Karanyicz Kristóf" userId="S::karanyicz.kristof@nejanet.hu::abcf5c43-bcfe-4532-97bb-f2a42d9abd52" providerId="AD" clId="Web-{9D69E89F-1B00-4F04-BF3F-8B978BC1EA46}" dt="2025-05-20T06:59:42.569" v="74"/>
          <ac:grpSpMkLst>
            <pc:docMk/>
            <pc:sldMk cId="1317449117" sldId="260"/>
            <ac:grpSpMk id="48" creationId="{C4CD69C1-DA2B-A534-073A-622CCBC975ED}"/>
          </ac:grpSpMkLst>
        </pc:grpChg>
        <pc:graphicFrameChg chg="del">
          <ac:chgData name="Karanyicz Kristóf" userId="S::karanyicz.kristof@nejanet.hu::abcf5c43-bcfe-4532-97bb-f2a42d9abd52" providerId="AD" clId="Web-{9D69E89F-1B00-4F04-BF3F-8B978BC1EA46}" dt="2025-05-20T06:59:42.007" v="69"/>
          <ac:graphicFrameMkLst>
            <pc:docMk/>
            <pc:sldMk cId="1317449117" sldId="260"/>
            <ac:graphicFrameMk id="5" creationId="{00000000-0000-0000-0000-000000000000}"/>
          </ac:graphicFrameMkLst>
        </pc:graphicFrameChg>
        <pc:graphicFrameChg chg="add">
          <ac:chgData name="Karanyicz Kristóf" userId="S::karanyicz.kristof@nejanet.hu::abcf5c43-bcfe-4532-97bb-f2a42d9abd52" providerId="AD" clId="Web-{9D69E89F-1B00-4F04-BF3F-8B978BC1EA46}" dt="2025-05-20T06:59:42.444" v="70"/>
          <ac:graphicFrameMkLst>
            <pc:docMk/>
            <pc:sldMk cId="1317449117" sldId="260"/>
            <ac:graphicFrameMk id="26" creationId="{DD46F4A2-8CE8-3E43-5A73-B06C527D3E90}"/>
          </ac:graphicFrameMkLst>
        </pc:graphicFrameChg>
      </pc:sldChg>
      <pc:sldChg chg="modSp">
        <pc:chgData name="Karanyicz Kristóf" userId="S::karanyicz.kristof@nejanet.hu::abcf5c43-bcfe-4532-97bb-f2a42d9abd52" providerId="AD" clId="Web-{9D69E89F-1B00-4F04-BF3F-8B978BC1EA46}" dt="2025-05-20T07:00:38.118" v="110" actId="1076"/>
        <pc:sldMkLst>
          <pc:docMk/>
          <pc:sldMk cId="3068660953" sldId="261"/>
        </pc:sldMkLst>
        <pc:picChg chg="mod">
          <ac:chgData name="Karanyicz Kristóf" userId="S::karanyicz.kristof@nejanet.hu::abcf5c43-bcfe-4532-97bb-f2a42d9abd52" providerId="AD" clId="Web-{9D69E89F-1B00-4F04-BF3F-8B978BC1EA46}" dt="2025-05-20T07:00:24.133" v="105" actId="1076"/>
          <ac:picMkLst>
            <pc:docMk/>
            <pc:sldMk cId="3068660953" sldId="261"/>
            <ac:picMk id="7" creationId="{E034BF53-9AB6-49B3-AF64-E65D2A30ED82}"/>
          </ac:picMkLst>
        </pc:picChg>
        <pc:picChg chg="mod">
          <ac:chgData name="Karanyicz Kristóf" userId="S::karanyicz.kristof@nejanet.hu::abcf5c43-bcfe-4532-97bb-f2a42d9abd52" providerId="AD" clId="Web-{9D69E89F-1B00-4F04-BF3F-8B978BC1EA46}" dt="2025-05-20T07:00:38.118" v="110" actId="1076"/>
          <ac:picMkLst>
            <pc:docMk/>
            <pc:sldMk cId="3068660953" sldId="261"/>
            <ac:picMk id="9" creationId="{283B1B36-E046-4A05-9FAC-40B8EC7E4ED9}"/>
          </ac:picMkLst>
        </pc:picChg>
      </pc:sldChg>
      <pc:sldChg chg="modSp">
        <pc:chgData name="Karanyicz Kristóf" userId="S::karanyicz.kristof@nejanet.hu::abcf5c43-bcfe-4532-97bb-f2a42d9abd52" providerId="AD" clId="Web-{9D69E89F-1B00-4F04-BF3F-8B978BC1EA46}" dt="2025-05-20T06:59:35.038" v="64" actId="14100"/>
        <pc:sldMkLst>
          <pc:docMk/>
          <pc:sldMk cId="1922202107" sldId="263"/>
        </pc:sldMkLst>
        <pc:spChg chg="mod">
          <ac:chgData name="Karanyicz Kristóf" userId="S::karanyicz.kristof@nejanet.hu::abcf5c43-bcfe-4532-97bb-f2a42d9abd52" providerId="AD" clId="Web-{9D69E89F-1B00-4F04-BF3F-8B978BC1EA46}" dt="2025-05-20T06:59:35.038" v="64" actId="14100"/>
          <ac:spMkLst>
            <pc:docMk/>
            <pc:sldMk cId="1922202107" sldId="263"/>
            <ac:spMk id="3" creationId="{00000000-0000-0000-0000-000000000000}"/>
          </ac:spMkLst>
        </pc:spChg>
      </pc:sldChg>
      <pc:sldChg chg="addSp delSp modSp">
        <pc:chgData name="Karanyicz Kristóf" userId="S::karanyicz.kristof@nejanet.hu::abcf5c43-bcfe-4532-97bb-f2a42d9abd52" providerId="AD" clId="Web-{9D69E89F-1B00-4F04-BF3F-8B978BC1EA46}" dt="2025-05-20T06:59:25.553" v="63" actId="1076"/>
        <pc:sldMkLst>
          <pc:docMk/>
          <pc:sldMk cId="2651838813" sldId="264"/>
        </pc:sldMkLst>
        <pc:spChg chg="add del">
          <ac:chgData name="Karanyicz Kristóf" userId="S::karanyicz.kristof@nejanet.hu::abcf5c43-bcfe-4532-97bb-f2a42d9abd52" providerId="AD" clId="Web-{9D69E89F-1B00-4F04-BF3F-8B978BC1EA46}" dt="2025-05-20T06:59:08.146" v="48"/>
          <ac:spMkLst>
            <pc:docMk/>
            <pc:sldMk cId="2651838813" sldId="264"/>
            <ac:spMk id="31" creationId="{1AB8FC6E-39B6-6E54-DEA4-10A66AB5BE55}"/>
          </ac:spMkLst>
        </pc:spChg>
        <pc:spChg chg="add del mod">
          <ac:chgData name="Karanyicz Kristóf" userId="S::karanyicz.kristof@nejanet.hu::abcf5c43-bcfe-4532-97bb-f2a42d9abd52" providerId="AD" clId="Web-{9D69E89F-1B00-4F04-BF3F-8B978BC1EA46}" dt="2025-05-20T06:59:23.131" v="62"/>
          <ac:spMkLst>
            <pc:docMk/>
            <pc:sldMk cId="2651838813" sldId="264"/>
            <ac:spMk id="63" creationId="{671DA1A3-849F-7C52-8909-FA1655E1C59D}"/>
          </ac:spMkLst>
        </pc:spChg>
        <pc:grpChg chg="add del">
          <ac:chgData name="Karanyicz Kristóf" userId="S::karanyicz.kristof@nejanet.hu::abcf5c43-bcfe-4532-97bb-f2a42d9abd52" providerId="AD" clId="Web-{9D69E89F-1B00-4F04-BF3F-8B978BC1EA46}" dt="2025-05-20T06:59:10.678" v="52"/>
          <ac:grpSpMkLst>
            <pc:docMk/>
            <pc:sldMk cId="2651838813" sldId="264"/>
            <ac:grpSpMk id="17" creationId="{DA210B39-DF96-F89D-685B-2E99C9B5698F}"/>
          </ac:grpSpMkLst>
        </pc:grpChg>
        <pc:grpChg chg="add del">
          <ac:chgData name="Karanyicz Kristóf" userId="S::karanyicz.kristof@nejanet.hu::abcf5c43-bcfe-4532-97bb-f2a42d9abd52" providerId="AD" clId="Web-{9D69E89F-1B00-4F04-BF3F-8B978BC1EA46}" dt="2025-05-20T06:59:10.678" v="51"/>
          <ac:grpSpMkLst>
            <pc:docMk/>
            <pc:sldMk cId="2651838813" sldId="264"/>
            <ac:grpSpMk id="21" creationId="{F02B4029-07B1-B6CD-F680-3E640FF3EB16}"/>
          </ac:grpSpMkLst>
        </pc:grpChg>
        <pc:grpChg chg="add del">
          <ac:chgData name="Karanyicz Kristóf" userId="S::karanyicz.kristof@nejanet.hu::abcf5c43-bcfe-4532-97bb-f2a42d9abd52" providerId="AD" clId="Web-{9D69E89F-1B00-4F04-BF3F-8B978BC1EA46}" dt="2025-05-20T06:59:10.678" v="50"/>
          <ac:grpSpMkLst>
            <pc:docMk/>
            <pc:sldMk cId="2651838813" sldId="264"/>
            <ac:grpSpMk id="25" creationId="{7A4D99A1-5091-91A5-DE7D-F7718BBF0D55}"/>
          </ac:grpSpMkLst>
        </pc:grpChg>
        <pc:grpChg chg="add del">
          <ac:chgData name="Karanyicz Kristóf" userId="S::karanyicz.kristof@nejanet.hu::abcf5c43-bcfe-4532-97bb-f2a42d9abd52" providerId="AD" clId="Web-{9D69E89F-1B00-4F04-BF3F-8B978BC1EA46}" dt="2025-05-20T06:59:10.678" v="49"/>
          <ac:grpSpMkLst>
            <pc:docMk/>
            <pc:sldMk cId="2651838813" sldId="264"/>
            <ac:grpSpMk id="29" creationId="{5A4C18B0-16B7-403A-7B56-97D6B2EB8A21}"/>
          </ac:grpSpMkLst>
        </pc:grpChg>
        <pc:grpChg chg="add del">
          <ac:chgData name="Karanyicz Kristóf" userId="S::karanyicz.kristof@nejanet.hu::abcf5c43-bcfe-4532-97bb-f2a42d9abd52" providerId="AD" clId="Web-{9D69E89F-1B00-4F04-BF3F-8B978BC1EA46}" dt="2025-05-20T06:59:08.146" v="46"/>
          <ac:grpSpMkLst>
            <pc:docMk/>
            <pc:sldMk cId="2651838813" sldId="264"/>
            <ac:grpSpMk id="43" creationId="{42558718-081B-924B-EFAD-6CC870C6DEF2}"/>
          </ac:grpSpMkLst>
        </pc:grpChg>
        <pc:grpChg chg="add del">
          <ac:chgData name="Karanyicz Kristóf" userId="S::karanyicz.kristof@nejanet.hu::abcf5c43-bcfe-4532-97bb-f2a42d9abd52" providerId="AD" clId="Web-{9D69E89F-1B00-4F04-BF3F-8B978BC1EA46}" dt="2025-05-20T06:59:08.146" v="45"/>
          <ac:grpSpMkLst>
            <pc:docMk/>
            <pc:sldMk cId="2651838813" sldId="264"/>
            <ac:grpSpMk id="47" creationId="{1031B680-78B5-707A-0F03-24C0DE280D2F}"/>
          </ac:grpSpMkLst>
        </pc:grpChg>
        <pc:grpChg chg="add del">
          <ac:chgData name="Karanyicz Kristóf" userId="S::karanyicz.kristof@nejanet.hu::abcf5c43-bcfe-4532-97bb-f2a42d9abd52" providerId="AD" clId="Web-{9D69E89F-1B00-4F04-BF3F-8B978BC1EA46}" dt="2025-05-20T06:59:08.146" v="44"/>
          <ac:grpSpMkLst>
            <pc:docMk/>
            <pc:sldMk cId="2651838813" sldId="264"/>
            <ac:grpSpMk id="51" creationId="{D04347BF-78D6-EC7D-BA09-7ED026286E82}"/>
          </ac:grpSpMkLst>
        </pc:grpChg>
        <pc:grpChg chg="add del">
          <ac:chgData name="Karanyicz Kristóf" userId="S::karanyicz.kristof@nejanet.hu::abcf5c43-bcfe-4532-97bb-f2a42d9abd52" providerId="AD" clId="Web-{9D69E89F-1B00-4F04-BF3F-8B978BC1EA46}" dt="2025-05-20T06:59:08.146" v="43"/>
          <ac:grpSpMkLst>
            <pc:docMk/>
            <pc:sldMk cId="2651838813" sldId="264"/>
            <ac:grpSpMk id="55" creationId="{BD0BBC20-80AE-D85E-732B-631BCF3BE814}"/>
          </ac:grpSpMkLst>
        </pc:grpChg>
        <pc:grpChg chg="add">
          <ac:chgData name="Karanyicz Kristóf" userId="S::karanyicz.kristof@nejanet.hu::abcf5c43-bcfe-4532-97bb-f2a42d9abd52" providerId="AD" clId="Web-{9D69E89F-1B00-4F04-BF3F-8B978BC1EA46}" dt="2025-05-20T06:59:12.162" v="56"/>
          <ac:grpSpMkLst>
            <pc:docMk/>
            <pc:sldMk cId="2651838813" sldId="264"/>
            <ac:grpSpMk id="75" creationId="{69D1F671-5227-8232-FEBA-6BC5FF1A2732}"/>
          </ac:grpSpMkLst>
        </pc:grpChg>
        <pc:grpChg chg="add">
          <ac:chgData name="Karanyicz Kristóf" userId="S::karanyicz.kristof@nejanet.hu::abcf5c43-bcfe-4532-97bb-f2a42d9abd52" providerId="AD" clId="Web-{9D69E89F-1B00-4F04-BF3F-8B978BC1EA46}" dt="2025-05-20T06:59:12.178" v="57"/>
          <ac:grpSpMkLst>
            <pc:docMk/>
            <pc:sldMk cId="2651838813" sldId="264"/>
            <ac:grpSpMk id="79" creationId="{4B5D5B14-6142-78EC-6E18-2E510CBE1853}"/>
          </ac:grpSpMkLst>
        </pc:grpChg>
        <pc:grpChg chg="add">
          <ac:chgData name="Karanyicz Kristóf" userId="S::karanyicz.kristof@nejanet.hu::abcf5c43-bcfe-4532-97bb-f2a42d9abd52" providerId="AD" clId="Web-{9D69E89F-1B00-4F04-BF3F-8B978BC1EA46}" dt="2025-05-20T06:59:12.209" v="58"/>
          <ac:grpSpMkLst>
            <pc:docMk/>
            <pc:sldMk cId="2651838813" sldId="264"/>
            <ac:grpSpMk id="83" creationId="{95E6CFD0-7780-DEAC-5E43-C7D342AEDC9E}"/>
          </ac:grpSpMkLst>
        </pc:grpChg>
        <pc:grpChg chg="add">
          <ac:chgData name="Karanyicz Kristóf" userId="S::karanyicz.kristof@nejanet.hu::abcf5c43-bcfe-4532-97bb-f2a42d9abd52" providerId="AD" clId="Web-{9D69E89F-1B00-4F04-BF3F-8B978BC1EA46}" dt="2025-05-20T06:59:12.225" v="59"/>
          <ac:grpSpMkLst>
            <pc:docMk/>
            <pc:sldMk cId="2651838813" sldId="264"/>
            <ac:grpSpMk id="87" creationId="{4EF5A0F0-A150-3B3B-9BE5-900CADE0E7EE}"/>
          </ac:grpSpMkLst>
        </pc:grpChg>
        <pc:graphicFrameChg chg="add del">
          <ac:chgData name="Karanyicz Kristóf" userId="S::karanyicz.kristof@nejanet.hu::abcf5c43-bcfe-4532-97bb-f2a42d9abd52" providerId="AD" clId="Web-{9D69E89F-1B00-4F04-BF3F-8B978BC1EA46}" dt="2025-05-20T06:59:10.678" v="53"/>
          <ac:graphicFrameMkLst>
            <pc:docMk/>
            <pc:sldMk cId="2651838813" sldId="264"/>
            <ac:graphicFrameMk id="7" creationId="{62358045-B319-C868-0AB4-0502841A6A72}"/>
          </ac:graphicFrameMkLst>
        </pc:graphicFrameChg>
        <pc:graphicFrameChg chg="add del">
          <ac:chgData name="Karanyicz Kristóf" userId="S::karanyicz.kristof@nejanet.hu::abcf5c43-bcfe-4532-97bb-f2a42d9abd52" providerId="AD" clId="Web-{9D69E89F-1B00-4F04-BF3F-8B978BC1EA46}" dt="2025-05-20T06:59:08.146" v="47"/>
          <ac:graphicFrameMkLst>
            <pc:docMk/>
            <pc:sldMk cId="2651838813" sldId="264"/>
            <ac:graphicFrameMk id="33" creationId="{BA4F2BC5-5656-7AE9-29E9-58D6954BE378}"/>
          </ac:graphicFrameMkLst>
        </pc:graphicFrameChg>
        <pc:graphicFrameChg chg="add">
          <ac:chgData name="Karanyicz Kristóf" userId="S::karanyicz.kristof@nejanet.hu::abcf5c43-bcfe-4532-97bb-f2a42d9abd52" providerId="AD" clId="Web-{9D69E89F-1B00-4F04-BF3F-8B978BC1EA46}" dt="2025-05-20T06:59:12.131" v="55"/>
          <ac:graphicFrameMkLst>
            <pc:docMk/>
            <pc:sldMk cId="2651838813" sldId="264"/>
            <ac:graphicFrameMk id="65" creationId="{AB57DBA8-3FFE-0AF4-01C8-1A8C9D3B89CB}"/>
          </ac:graphicFrameMkLst>
        </pc:graphicFrameChg>
        <pc:picChg chg="mod">
          <ac:chgData name="Karanyicz Kristóf" userId="S::karanyicz.kristof@nejanet.hu::abcf5c43-bcfe-4532-97bb-f2a42d9abd52" providerId="AD" clId="Web-{9D69E89F-1B00-4F04-BF3F-8B978BC1EA46}" dt="2025-05-20T06:59:25.553" v="63" actId="1076"/>
          <ac:picMkLst>
            <pc:docMk/>
            <pc:sldMk cId="2651838813" sldId="264"/>
            <ac:picMk id="5" creationId="{00000000-0000-0000-0000-000000000000}"/>
          </ac:picMkLst>
        </pc:picChg>
      </pc:sldChg>
    </pc:docChg>
  </pc:docChgLst>
  <pc:docChgLst>
    <pc:chgData name="Karanyicz Kristóf" userId="S::karanyicz.kristof@nejanet.hu::abcf5c43-bcfe-4532-97bb-f2a42d9abd52" providerId="AD" clId="Web-{00ED25EA-8976-4693-BCB9-56E4C90839E5}"/>
    <pc:docChg chg="modSld">
      <pc:chgData name="Karanyicz Kristóf" userId="S::karanyicz.kristof@nejanet.hu::abcf5c43-bcfe-4532-97bb-f2a42d9abd52" providerId="AD" clId="Web-{00ED25EA-8976-4693-BCB9-56E4C90839E5}" dt="2025-05-20T07:09:22.794" v="25" actId="1076"/>
      <pc:docMkLst>
        <pc:docMk/>
      </pc:docMkLst>
      <pc:sldChg chg="modSp">
        <pc:chgData name="Karanyicz Kristóf" userId="S::karanyicz.kristof@nejanet.hu::abcf5c43-bcfe-4532-97bb-f2a42d9abd52" providerId="AD" clId="Web-{00ED25EA-8976-4693-BCB9-56E4C90839E5}" dt="2025-05-20T07:07:15.259" v="4" actId="20577"/>
        <pc:sldMkLst>
          <pc:docMk/>
          <pc:sldMk cId="1026208398" sldId="256"/>
        </pc:sldMkLst>
        <pc:spChg chg="mod">
          <ac:chgData name="Karanyicz Kristóf" userId="S::karanyicz.kristof@nejanet.hu::abcf5c43-bcfe-4532-97bb-f2a42d9abd52" providerId="AD" clId="Web-{00ED25EA-8976-4693-BCB9-56E4C90839E5}" dt="2025-05-20T07:07:15.259" v="4" actId="20577"/>
          <ac:spMkLst>
            <pc:docMk/>
            <pc:sldMk cId="1026208398" sldId="256"/>
            <ac:spMk id="2" creationId="{00000000-0000-0000-0000-000000000000}"/>
          </ac:spMkLst>
        </pc:spChg>
      </pc:sldChg>
      <pc:sldChg chg="addSp delSp modSp">
        <pc:chgData name="Karanyicz Kristóf" userId="S::karanyicz.kristof@nejanet.hu::abcf5c43-bcfe-4532-97bb-f2a42d9abd52" providerId="AD" clId="Web-{00ED25EA-8976-4693-BCB9-56E4C90839E5}" dt="2025-05-20T07:09:22.794" v="25" actId="1076"/>
        <pc:sldMkLst>
          <pc:docMk/>
          <pc:sldMk cId="1270659790" sldId="257"/>
        </pc:sldMkLst>
        <pc:spChg chg="add del">
          <ac:chgData name="Karanyicz Kristóf" userId="S::karanyicz.kristof@nejanet.hu::abcf5c43-bcfe-4532-97bb-f2a42d9abd52" providerId="AD" clId="Web-{00ED25EA-8976-4693-BCB9-56E4C90839E5}" dt="2025-05-20T07:08:20.167" v="9"/>
          <ac:spMkLst>
            <pc:docMk/>
            <pc:sldMk cId="1270659790" sldId="257"/>
            <ac:spMk id="17" creationId="{852DC3F5-A032-CCF4-73A9-5330C9BFD84D}"/>
          </ac:spMkLst>
        </pc:spChg>
        <pc:spChg chg="add mod">
          <ac:chgData name="Karanyicz Kristóf" userId="S::karanyicz.kristof@nejanet.hu::abcf5c43-bcfe-4532-97bb-f2a42d9abd52" providerId="AD" clId="Web-{00ED25EA-8976-4693-BCB9-56E4C90839E5}" dt="2025-05-20T07:09:22.794" v="25" actId="1076"/>
          <ac:spMkLst>
            <pc:docMk/>
            <pc:sldMk cId="1270659790" sldId="257"/>
            <ac:spMk id="18" creationId="{B4D66A98-576A-F7E1-1690-607F50CB2DB2}"/>
          </ac:spMkLst>
        </pc:spChg>
        <pc:picChg chg="mod ord">
          <ac:chgData name="Karanyicz Kristóf" userId="S::karanyicz.kristof@nejanet.hu::abcf5c43-bcfe-4532-97bb-f2a42d9abd52" providerId="AD" clId="Web-{00ED25EA-8976-4693-BCB9-56E4C90839E5}" dt="2025-05-20T07:09:11.872" v="22" actId="1076"/>
          <ac:picMkLst>
            <pc:docMk/>
            <pc:sldMk cId="1270659790" sldId="257"/>
            <ac:picMk id="4" creationId="{11E914A9-712B-4277-9818-FE25EB4A558F}"/>
          </ac:picMkLst>
        </pc:picChg>
      </pc:sldChg>
    </pc:docChg>
  </pc:docChgLst>
  <pc:docChgLst>
    <pc:chgData name="Tóth Roland" userId="S::toth.roland@nejanet.hu::16e32cb3-5566-41b0-b955-97a91bd5dae1" providerId="AD" clId="Web-{DAAD40B7-5968-F83F-D16C-CE9F0827DFEF}"/>
    <pc:docChg chg="modSld">
      <pc:chgData name="Tóth Roland" userId="S::toth.roland@nejanet.hu::16e32cb3-5566-41b0-b955-97a91bd5dae1" providerId="AD" clId="Web-{DAAD40B7-5968-F83F-D16C-CE9F0827DFEF}" dt="2025-05-13T06:10:40.460" v="56" actId="20577"/>
      <pc:docMkLst>
        <pc:docMk/>
      </pc:docMkLst>
      <pc:sldChg chg="modSp">
        <pc:chgData name="Tóth Roland" userId="S::toth.roland@nejanet.hu::16e32cb3-5566-41b0-b955-97a91bd5dae1" providerId="AD" clId="Web-{DAAD40B7-5968-F83F-D16C-CE9F0827DFEF}" dt="2025-05-13T06:09:06.566" v="31" actId="20577"/>
        <pc:sldMkLst>
          <pc:docMk/>
          <pc:sldMk cId="1270659790" sldId="257"/>
        </pc:sldMkLst>
        <pc:spChg chg="mod">
          <ac:chgData name="Tóth Roland" userId="S::toth.roland@nejanet.hu::16e32cb3-5566-41b0-b955-97a91bd5dae1" providerId="AD" clId="Web-{DAAD40B7-5968-F83F-D16C-CE9F0827DFEF}" dt="2025-05-13T06:09:06.566" v="31" actId="20577"/>
          <ac:spMkLst>
            <pc:docMk/>
            <pc:sldMk cId="1270659790" sldId="257"/>
            <ac:spMk id="3" creationId="{00000000-0000-0000-0000-000000000000}"/>
          </ac:spMkLst>
        </pc:spChg>
      </pc:sldChg>
      <pc:sldChg chg="modSp">
        <pc:chgData name="Tóth Roland" userId="S::toth.roland@nejanet.hu::16e32cb3-5566-41b0-b955-97a91bd5dae1" providerId="AD" clId="Web-{DAAD40B7-5968-F83F-D16C-CE9F0827DFEF}" dt="2025-05-13T06:09:48.880" v="45" actId="20577"/>
        <pc:sldMkLst>
          <pc:docMk/>
          <pc:sldMk cId="1919107968" sldId="258"/>
        </pc:sldMkLst>
        <pc:spChg chg="mod">
          <ac:chgData name="Tóth Roland" userId="S::toth.roland@nejanet.hu::16e32cb3-5566-41b0-b955-97a91bd5dae1" providerId="AD" clId="Web-{DAAD40B7-5968-F83F-D16C-CE9F0827DFEF}" dt="2025-05-13T06:09:48.880" v="45" actId="20577"/>
          <ac:spMkLst>
            <pc:docMk/>
            <pc:sldMk cId="1919107968" sldId="258"/>
            <ac:spMk id="3" creationId="{00000000-0000-0000-0000-000000000000}"/>
          </ac:spMkLst>
        </pc:spChg>
      </pc:sldChg>
      <pc:sldChg chg="modSp">
        <pc:chgData name="Tóth Roland" userId="S::toth.roland@nejanet.hu::16e32cb3-5566-41b0-b955-97a91bd5dae1" providerId="AD" clId="Web-{DAAD40B7-5968-F83F-D16C-CE9F0827DFEF}" dt="2025-05-13T06:10:40.460" v="56" actId="20577"/>
        <pc:sldMkLst>
          <pc:docMk/>
          <pc:sldMk cId="1618472774" sldId="259"/>
        </pc:sldMkLst>
        <pc:spChg chg="mod">
          <ac:chgData name="Tóth Roland" userId="S::toth.roland@nejanet.hu::16e32cb3-5566-41b0-b955-97a91bd5dae1" providerId="AD" clId="Web-{DAAD40B7-5968-F83F-D16C-CE9F0827DFEF}" dt="2025-05-13T06:10:40.460" v="56" actId="20577"/>
          <ac:spMkLst>
            <pc:docMk/>
            <pc:sldMk cId="1618472774" sldId="259"/>
            <ac:spMk id="2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E642E4-1713-4EED-AB30-776368C14CB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046EFB7-8F7C-4F7E-A216-AE3B36DC637C}">
      <dgm:prSet phldrT="[Szöveg]"/>
      <dgm:spPr/>
      <dgm:t>
        <a:bodyPr/>
        <a:lstStyle/>
        <a:p>
          <a:r>
            <a:rPr lang="hu-H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Cél</a:t>
          </a:r>
        </a:p>
      </dgm:t>
    </dgm:pt>
    <dgm:pt modelId="{1CA2D6F2-C647-48BF-8C98-87415FC67D74}" type="parTrans" cxnId="{0905ABF6-EA58-4931-A32E-51A57DAD9017}">
      <dgm:prSet/>
      <dgm:spPr/>
      <dgm:t>
        <a:bodyPr/>
        <a:lstStyle/>
        <a:p>
          <a:endParaRPr lang="hu-HU"/>
        </a:p>
      </dgm:t>
    </dgm:pt>
    <dgm:pt modelId="{4B582A62-CE7A-4B99-A82E-FF1E24B5F7D3}" type="sibTrans" cxnId="{0905ABF6-EA58-4931-A32E-51A57DAD9017}">
      <dgm:prSet/>
      <dgm:spPr/>
      <dgm:t>
        <a:bodyPr/>
        <a:lstStyle/>
        <a:p>
          <a:endParaRPr lang="hu-HU"/>
        </a:p>
      </dgm:t>
    </dgm:pt>
    <dgm:pt modelId="{AD3B761E-4754-4C55-BF56-9FD451DDC11E}">
      <dgm:prSet phldrT="[Szöveg]"/>
      <dgm:spPr/>
      <dgm:t>
        <a:bodyPr/>
        <a:lstStyle/>
        <a:p>
          <a:r>
            <a:rPr lang="hu-H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Weboldalról</a:t>
          </a:r>
        </a:p>
      </dgm:t>
    </dgm:pt>
    <dgm:pt modelId="{229CD115-DD51-4E6F-9E71-E23B6E65671D}" type="parTrans" cxnId="{346BED9F-2F1F-434B-90C2-518E0F980F26}">
      <dgm:prSet/>
      <dgm:spPr/>
      <dgm:t>
        <a:bodyPr/>
        <a:lstStyle/>
        <a:p>
          <a:endParaRPr lang="hu-HU"/>
        </a:p>
      </dgm:t>
    </dgm:pt>
    <dgm:pt modelId="{3F606715-E63F-461F-B86B-30F5C3B94D64}" type="sibTrans" cxnId="{346BED9F-2F1F-434B-90C2-518E0F980F26}">
      <dgm:prSet/>
      <dgm:spPr/>
      <dgm:t>
        <a:bodyPr/>
        <a:lstStyle/>
        <a:p>
          <a:endParaRPr lang="hu-HU"/>
        </a:p>
      </dgm:t>
    </dgm:pt>
    <dgm:pt modelId="{B253E3A9-DB39-4BE5-9251-35A9DACB769A}">
      <dgm:prSet phldrT="[Szöveg]"/>
      <dgm:spPr/>
      <dgm:t>
        <a:bodyPr/>
        <a:lstStyle/>
        <a:p>
          <a:r>
            <a:rPr lang="hu-H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Használt software</a:t>
          </a:r>
        </a:p>
      </dgm:t>
    </dgm:pt>
    <dgm:pt modelId="{3776781E-3624-477F-810F-AADBA229F755}" type="parTrans" cxnId="{2ECC8893-997A-4457-9BDE-49187EC6C2B2}">
      <dgm:prSet/>
      <dgm:spPr/>
      <dgm:t>
        <a:bodyPr/>
        <a:lstStyle/>
        <a:p>
          <a:endParaRPr lang="hu-HU"/>
        </a:p>
      </dgm:t>
    </dgm:pt>
    <dgm:pt modelId="{49E067B6-0123-4D88-B352-7206F6288C30}" type="sibTrans" cxnId="{2ECC8893-997A-4457-9BDE-49187EC6C2B2}">
      <dgm:prSet/>
      <dgm:spPr/>
      <dgm:t>
        <a:bodyPr/>
        <a:lstStyle/>
        <a:p>
          <a:endParaRPr lang="hu-HU"/>
        </a:p>
      </dgm:t>
    </dgm:pt>
    <dgm:pt modelId="{94DD7E95-3207-453D-AF85-731D025DE9CD}" type="pres">
      <dgm:prSet presAssocID="{2CE642E4-1713-4EED-AB30-776368C14CB2}" presName="Name0" presStyleCnt="0">
        <dgm:presLayoutVars>
          <dgm:dir/>
          <dgm:resizeHandles val="exact"/>
        </dgm:presLayoutVars>
      </dgm:prSet>
      <dgm:spPr/>
    </dgm:pt>
    <dgm:pt modelId="{2AF91B44-155D-4F3B-B31A-095FFF9CE370}" type="pres">
      <dgm:prSet presAssocID="{3046EFB7-8F7C-4F7E-A216-AE3B36DC637C}" presName="node" presStyleLbl="node1" presStyleIdx="0" presStyleCnt="3">
        <dgm:presLayoutVars>
          <dgm:bulletEnabled val="1"/>
        </dgm:presLayoutVars>
      </dgm:prSet>
      <dgm:spPr/>
    </dgm:pt>
    <dgm:pt modelId="{8C32E8D1-2B4A-4D6B-ACA4-4672E4648114}" type="pres">
      <dgm:prSet presAssocID="{4B582A62-CE7A-4B99-A82E-FF1E24B5F7D3}" presName="sibTrans" presStyleLbl="sibTrans2D1" presStyleIdx="0" presStyleCnt="2"/>
      <dgm:spPr/>
    </dgm:pt>
    <dgm:pt modelId="{F5B35580-8ADB-478E-83DF-23A942F6E2A1}" type="pres">
      <dgm:prSet presAssocID="{4B582A62-CE7A-4B99-A82E-FF1E24B5F7D3}" presName="connectorText" presStyleLbl="sibTrans2D1" presStyleIdx="0" presStyleCnt="2"/>
      <dgm:spPr/>
    </dgm:pt>
    <dgm:pt modelId="{866CBA54-F173-418E-BC26-CC2D4BD77B66}" type="pres">
      <dgm:prSet presAssocID="{AD3B761E-4754-4C55-BF56-9FD451DDC11E}" presName="node" presStyleLbl="node1" presStyleIdx="1" presStyleCnt="3">
        <dgm:presLayoutVars>
          <dgm:bulletEnabled val="1"/>
        </dgm:presLayoutVars>
      </dgm:prSet>
      <dgm:spPr/>
    </dgm:pt>
    <dgm:pt modelId="{383C9988-66B5-477C-80E1-0B9B1BC113B9}" type="pres">
      <dgm:prSet presAssocID="{3F606715-E63F-461F-B86B-30F5C3B94D64}" presName="sibTrans" presStyleLbl="sibTrans2D1" presStyleIdx="1" presStyleCnt="2"/>
      <dgm:spPr/>
    </dgm:pt>
    <dgm:pt modelId="{50CF35B4-FD85-4F49-9F58-4F5F53492D10}" type="pres">
      <dgm:prSet presAssocID="{3F606715-E63F-461F-B86B-30F5C3B94D64}" presName="connectorText" presStyleLbl="sibTrans2D1" presStyleIdx="1" presStyleCnt="2"/>
      <dgm:spPr/>
    </dgm:pt>
    <dgm:pt modelId="{E80003FC-80EB-4B75-93F7-5C5C3A62B921}" type="pres">
      <dgm:prSet presAssocID="{B253E3A9-DB39-4BE5-9251-35A9DACB769A}" presName="node" presStyleLbl="node1" presStyleIdx="2" presStyleCnt="3">
        <dgm:presLayoutVars>
          <dgm:bulletEnabled val="1"/>
        </dgm:presLayoutVars>
      </dgm:prSet>
      <dgm:spPr/>
    </dgm:pt>
  </dgm:ptLst>
  <dgm:cxnLst>
    <dgm:cxn modelId="{D6D1B408-2EEA-4EDE-825B-A96B6D75B7B2}" type="presOf" srcId="{2CE642E4-1713-4EED-AB30-776368C14CB2}" destId="{94DD7E95-3207-453D-AF85-731D025DE9CD}" srcOrd="0" destOrd="0" presId="urn:microsoft.com/office/officeart/2005/8/layout/process1"/>
    <dgm:cxn modelId="{AE55F20C-8269-43F8-905D-D03C6242DDE4}" type="presOf" srcId="{3046EFB7-8F7C-4F7E-A216-AE3B36DC637C}" destId="{2AF91B44-155D-4F3B-B31A-095FFF9CE370}" srcOrd="0" destOrd="0" presId="urn:microsoft.com/office/officeart/2005/8/layout/process1"/>
    <dgm:cxn modelId="{127AEC24-17E8-4BB4-828E-B00C506B93C2}" type="presOf" srcId="{3F606715-E63F-461F-B86B-30F5C3B94D64}" destId="{383C9988-66B5-477C-80E1-0B9B1BC113B9}" srcOrd="0" destOrd="0" presId="urn:microsoft.com/office/officeart/2005/8/layout/process1"/>
    <dgm:cxn modelId="{84F0293A-223D-4C95-96B7-73BF6F18C0DF}" type="presOf" srcId="{4B582A62-CE7A-4B99-A82E-FF1E24B5F7D3}" destId="{8C32E8D1-2B4A-4D6B-ACA4-4672E4648114}" srcOrd="0" destOrd="0" presId="urn:microsoft.com/office/officeart/2005/8/layout/process1"/>
    <dgm:cxn modelId="{2ED9A045-CC11-4729-A27B-2F0FAE70DC88}" type="presOf" srcId="{B253E3A9-DB39-4BE5-9251-35A9DACB769A}" destId="{E80003FC-80EB-4B75-93F7-5C5C3A62B921}" srcOrd="0" destOrd="0" presId="urn:microsoft.com/office/officeart/2005/8/layout/process1"/>
    <dgm:cxn modelId="{4BDEDF6A-0CC2-4AC0-8024-3B613C982C65}" type="presOf" srcId="{AD3B761E-4754-4C55-BF56-9FD451DDC11E}" destId="{866CBA54-F173-418E-BC26-CC2D4BD77B66}" srcOrd="0" destOrd="0" presId="urn:microsoft.com/office/officeart/2005/8/layout/process1"/>
    <dgm:cxn modelId="{2ECC8893-997A-4457-9BDE-49187EC6C2B2}" srcId="{2CE642E4-1713-4EED-AB30-776368C14CB2}" destId="{B253E3A9-DB39-4BE5-9251-35A9DACB769A}" srcOrd="2" destOrd="0" parTransId="{3776781E-3624-477F-810F-AADBA229F755}" sibTransId="{49E067B6-0123-4D88-B352-7206F6288C30}"/>
    <dgm:cxn modelId="{346BED9F-2F1F-434B-90C2-518E0F980F26}" srcId="{2CE642E4-1713-4EED-AB30-776368C14CB2}" destId="{AD3B761E-4754-4C55-BF56-9FD451DDC11E}" srcOrd="1" destOrd="0" parTransId="{229CD115-DD51-4E6F-9E71-E23B6E65671D}" sibTransId="{3F606715-E63F-461F-B86B-30F5C3B94D64}"/>
    <dgm:cxn modelId="{121C38E4-92D3-44AA-814D-224752950ECD}" type="presOf" srcId="{3F606715-E63F-461F-B86B-30F5C3B94D64}" destId="{50CF35B4-FD85-4F49-9F58-4F5F53492D10}" srcOrd="1" destOrd="0" presId="urn:microsoft.com/office/officeart/2005/8/layout/process1"/>
    <dgm:cxn modelId="{0905ABF6-EA58-4931-A32E-51A57DAD9017}" srcId="{2CE642E4-1713-4EED-AB30-776368C14CB2}" destId="{3046EFB7-8F7C-4F7E-A216-AE3B36DC637C}" srcOrd="0" destOrd="0" parTransId="{1CA2D6F2-C647-48BF-8C98-87415FC67D74}" sibTransId="{4B582A62-CE7A-4B99-A82E-FF1E24B5F7D3}"/>
    <dgm:cxn modelId="{F6EE16FE-09C4-47B0-82A8-D62BD7A8168F}" type="presOf" srcId="{4B582A62-CE7A-4B99-A82E-FF1E24B5F7D3}" destId="{F5B35580-8ADB-478E-83DF-23A942F6E2A1}" srcOrd="1" destOrd="0" presId="urn:microsoft.com/office/officeart/2005/8/layout/process1"/>
    <dgm:cxn modelId="{462CD4C4-AD24-4A6A-8B30-52BEC9374E04}" type="presParOf" srcId="{94DD7E95-3207-453D-AF85-731D025DE9CD}" destId="{2AF91B44-155D-4F3B-B31A-095FFF9CE370}" srcOrd="0" destOrd="0" presId="urn:microsoft.com/office/officeart/2005/8/layout/process1"/>
    <dgm:cxn modelId="{E0928870-2F85-4635-B3E7-3617F752757E}" type="presParOf" srcId="{94DD7E95-3207-453D-AF85-731D025DE9CD}" destId="{8C32E8D1-2B4A-4D6B-ACA4-4672E4648114}" srcOrd="1" destOrd="0" presId="urn:microsoft.com/office/officeart/2005/8/layout/process1"/>
    <dgm:cxn modelId="{90DCFCCA-7CAA-4B0D-B483-164A0EF35D4F}" type="presParOf" srcId="{8C32E8D1-2B4A-4D6B-ACA4-4672E4648114}" destId="{F5B35580-8ADB-478E-83DF-23A942F6E2A1}" srcOrd="0" destOrd="0" presId="urn:microsoft.com/office/officeart/2005/8/layout/process1"/>
    <dgm:cxn modelId="{C999B6CA-38D7-4A58-93E7-8D18876B588B}" type="presParOf" srcId="{94DD7E95-3207-453D-AF85-731D025DE9CD}" destId="{866CBA54-F173-418E-BC26-CC2D4BD77B66}" srcOrd="2" destOrd="0" presId="urn:microsoft.com/office/officeart/2005/8/layout/process1"/>
    <dgm:cxn modelId="{90E5E328-E95E-490D-ABA5-E657EF87F648}" type="presParOf" srcId="{94DD7E95-3207-453D-AF85-731D025DE9CD}" destId="{383C9988-66B5-477C-80E1-0B9B1BC113B9}" srcOrd="3" destOrd="0" presId="urn:microsoft.com/office/officeart/2005/8/layout/process1"/>
    <dgm:cxn modelId="{41DDDF22-3E1D-4CF8-959E-6015EE0AE932}" type="presParOf" srcId="{383C9988-66B5-477C-80E1-0B9B1BC113B9}" destId="{50CF35B4-FD85-4F49-9F58-4F5F53492D10}" srcOrd="0" destOrd="0" presId="urn:microsoft.com/office/officeart/2005/8/layout/process1"/>
    <dgm:cxn modelId="{3128E05C-A9E2-4197-8095-31A687204F5E}" type="presParOf" srcId="{94DD7E95-3207-453D-AF85-731D025DE9CD}" destId="{E80003FC-80EB-4B75-93F7-5C5C3A62B92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E642E4-1713-4EED-AB30-776368C14CB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046EFB7-8F7C-4F7E-A216-AE3B36DC637C}">
      <dgm:prSet phldrT="[Szöveg]"/>
      <dgm:spPr/>
      <dgm:t>
        <a:bodyPr/>
        <a:lstStyle/>
        <a:p>
          <a:r>
            <a:rPr lang="hu-H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Cél</a:t>
          </a:r>
        </a:p>
      </dgm:t>
    </dgm:pt>
    <dgm:pt modelId="{1CA2D6F2-C647-48BF-8C98-87415FC67D74}" type="parTrans" cxnId="{0905ABF6-EA58-4931-A32E-51A57DAD9017}">
      <dgm:prSet/>
      <dgm:spPr/>
      <dgm:t>
        <a:bodyPr/>
        <a:lstStyle/>
        <a:p>
          <a:endParaRPr lang="hu-HU"/>
        </a:p>
      </dgm:t>
    </dgm:pt>
    <dgm:pt modelId="{4B582A62-CE7A-4B99-A82E-FF1E24B5F7D3}" type="sibTrans" cxnId="{0905ABF6-EA58-4931-A32E-51A57DAD9017}">
      <dgm:prSet/>
      <dgm:spPr/>
      <dgm:t>
        <a:bodyPr/>
        <a:lstStyle/>
        <a:p>
          <a:endParaRPr lang="hu-HU"/>
        </a:p>
      </dgm:t>
    </dgm:pt>
    <dgm:pt modelId="{AD3B761E-4754-4C55-BF56-9FD451DDC11E}">
      <dgm:prSet phldrT="[Szöveg]"/>
      <dgm:spPr/>
      <dgm:t>
        <a:bodyPr/>
        <a:lstStyle/>
        <a:p>
          <a:r>
            <a:rPr lang="hu-H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Weboldalról</a:t>
          </a:r>
        </a:p>
      </dgm:t>
    </dgm:pt>
    <dgm:pt modelId="{229CD115-DD51-4E6F-9E71-E23B6E65671D}" type="parTrans" cxnId="{346BED9F-2F1F-434B-90C2-518E0F980F26}">
      <dgm:prSet/>
      <dgm:spPr/>
      <dgm:t>
        <a:bodyPr/>
        <a:lstStyle/>
        <a:p>
          <a:endParaRPr lang="hu-HU"/>
        </a:p>
      </dgm:t>
    </dgm:pt>
    <dgm:pt modelId="{3F606715-E63F-461F-B86B-30F5C3B94D64}" type="sibTrans" cxnId="{346BED9F-2F1F-434B-90C2-518E0F980F26}">
      <dgm:prSet/>
      <dgm:spPr/>
      <dgm:t>
        <a:bodyPr/>
        <a:lstStyle/>
        <a:p>
          <a:endParaRPr lang="hu-HU"/>
        </a:p>
      </dgm:t>
    </dgm:pt>
    <dgm:pt modelId="{B253E3A9-DB39-4BE5-9251-35A9DACB769A}">
      <dgm:prSet phldrT="[Szöveg]"/>
      <dgm:spPr/>
      <dgm:t>
        <a:bodyPr/>
        <a:lstStyle/>
        <a:p>
          <a:r>
            <a:rPr lang="hu-H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Használt software</a:t>
          </a:r>
        </a:p>
      </dgm:t>
    </dgm:pt>
    <dgm:pt modelId="{3776781E-3624-477F-810F-AADBA229F755}" type="parTrans" cxnId="{2ECC8893-997A-4457-9BDE-49187EC6C2B2}">
      <dgm:prSet/>
      <dgm:spPr/>
      <dgm:t>
        <a:bodyPr/>
        <a:lstStyle/>
        <a:p>
          <a:endParaRPr lang="hu-HU"/>
        </a:p>
      </dgm:t>
    </dgm:pt>
    <dgm:pt modelId="{49E067B6-0123-4D88-B352-7206F6288C30}" type="sibTrans" cxnId="{2ECC8893-997A-4457-9BDE-49187EC6C2B2}">
      <dgm:prSet/>
      <dgm:spPr/>
      <dgm:t>
        <a:bodyPr/>
        <a:lstStyle/>
        <a:p>
          <a:endParaRPr lang="hu-HU"/>
        </a:p>
      </dgm:t>
    </dgm:pt>
    <dgm:pt modelId="{94DD7E95-3207-453D-AF85-731D025DE9CD}" type="pres">
      <dgm:prSet presAssocID="{2CE642E4-1713-4EED-AB30-776368C14CB2}" presName="Name0" presStyleCnt="0">
        <dgm:presLayoutVars>
          <dgm:dir/>
          <dgm:resizeHandles val="exact"/>
        </dgm:presLayoutVars>
      </dgm:prSet>
      <dgm:spPr/>
    </dgm:pt>
    <dgm:pt modelId="{2AF91B44-155D-4F3B-B31A-095FFF9CE370}" type="pres">
      <dgm:prSet presAssocID="{3046EFB7-8F7C-4F7E-A216-AE3B36DC637C}" presName="node" presStyleLbl="node1" presStyleIdx="0" presStyleCnt="3">
        <dgm:presLayoutVars>
          <dgm:bulletEnabled val="1"/>
        </dgm:presLayoutVars>
      </dgm:prSet>
      <dgm:spPr/>
    </dgm:pt>
    <dgm:pt modelId="{8C32E8D1-2B4A-4D6B-ACA4-4672E4648114}" type="pres">
      <dgm:prSet presAssocID="{4B582A62-CE7A-4B99-A82E-FF1E24B5F7D3}" presName="sibTrans" presStyleLbl="sibTrans2D1" presStyleIdx="0" presStyleCnt="2"/>
      <dgm:spPr/>
    </dgm:pt>
    <dgm:pt modelId="{F5B35580-8ADB-478E-83DF-23A942F6E2A1}" type="pres">
      <dgm:prSet presAssocID="{4B582A62-CE7A-4B99-A82E-FF1E24B5F7D3}" presName="connectorText" presStyleLbl="sibTrans2D1" presStyleIdx="0" presStyleCnt="2"/>
      <dgm:spPr/>
    </dgm:pt>
    <dgm:pt modelId="{866CBA54-F173-418E-BC26-CC2D4BD77B66}" type="pres">
      <dgm:prSet presAssocID="{AD3B761E-4754-4C55-BF56-9FD451DDC11E}" presName="node" presStyleLbl="node1" presStyleIdx="1" presStyleCnt="3">
        <dgm:presLayoutVars>
          <dgm:bulletEnabled val="1"/>
        </dgm:presLayoutVars>
      </dgm:prSet>
      <dgm:spPr/>
    </dgm:pt>
    <dgm:pt modelId="{383C9988-66B5-477C-80E1-0B9B1BC113B9}" type="pres">
      <dgm:prSet presAssocID="{3F606715-E63F-461F-B86B-30F5C3B94D64}" presName="sibTrans" presStyleLbl="sibTrans2D1" presStyleIdx="1" presStyleCnt="2"/>
      <dgm:spPr/>
    </dgm:pt>
    <dgm:pt modelId="{50CF35B4-FD85-4F49-9F58-4F5F53492D10}" type="pres">
      <dgm:prSet presAssocID="{3F606715-E63F-461F-B86B-30F5C3B94D64}" presName="connectorText" presStyleLbl="sibTrans2D1" presStyleIdx="1" presStyleCnt="2"/>
      <dgm:spPr/>
    </dgm:pt>
    <dgm:pt modelId="{E80003FC-80EB-4B75-93F7-5C5C3A62B921}" type="pres">
      <dgm:prSet presAssocID="{B253E3A9-DB39-4BE5-9251-35A9DACB769A}" presName="node" presStyleLbl="node1" presStyleIdx="2" presStyleCnt="3">
        <dgm:presLayoutVars>
          <dgm:bulletEnabled val="1"/>
        </dgm:presLayoutVars>
      </dgm:prSet>
      <dgm:spPr/>
    </dgm:pt>
  </dgm:ptLst>
  <dgm:cxnLst>
    <dgm:cxn modelId="{D6D1B408-2EEA-4EDE-825B-A96B6D75B7B2}" type="presOf" srcId="{2CE642E4-1713-4EED-AB30-776368C14CB2}" destId="{94DD7E95-3207-453D-AF85-731D025DE9CD}" srcOrd="0" destOrd="0" presId="urn:microsoft.com/office/officeart/2005/8/layout/process1"/>
    <dgm:cxn modelId="{AE55F20C-8269-43F8-905D-D03C6242DDE4}" type="presOf" srcId="{3046EFB7-8F7C-4F7E-A216-AE3B36DC637C}" destId="{2AF91B44-155D-4F3B-B31A-095FFF9CE370}" srcOrd="0" destOrd="0" presId="urn:microsoft.com/office/officeart/2005/8/layout/process1"/>
    <dgm:cxn modelId="{127AEC24-17E8-4BB4-828E-B00C506B93C2}" type="presOf" srcId="{3F606715-E63F-461F-B86B-30F5C3B94D64}" destId="{383C9988-66B5-477C-80E1-0B9B1BC113B9}" srcOrd="0" destOrd="0" presId="urn:microsoft.com/office/officeart/2005/8/layout/process1"/>
    <dgm:cxn modelId="{84F0293A-223D-4C95-96B7-73BF6F18C0DF}" type="presOf" srcId="{4B582A62-CE7A-4B99-A82E-FF1E24B5F7D3}" destId="{8C32E8D1-2B4A-4D6B-ACA4-4672E4648114}" srcOrd="0" destOrd="0" presId="urn:microsoft.com/office/officeart/2005/8/layout/process1"/>
    <dgm:cxn modelId="{2ED9A045-CC11-4729-A27B-2F0FAE70DC88}" type="presOf" srcId="{B253E3A9-DB39-4BE5-9251-35A9DACB769A}" destId="{E80003FC-80EB-4B75-93F7-5C5C3A62B921}" srcOrd="0" destOrd="0" presId="urn:microsoft.com/office/officeart/2005/8/layout/process1"/>
    <dgm:cxn modelId="{4BDEDF6A-0CC2-4AC0-8024-3B613C982C65}" type="presOf" srcId="{AD3B761E-4754-4C55-BF56-9FD451DDC11E}" destId="{866CBA54-F173-418E-BC26-CC2D4BD77B66}" srcOrd="0" destOrd="0" presId="urn:microsoft.com/office/officeart/2005/8/layout/process1"/>
    <dgm:cxn modelId="{2ECC8893-997A-4457-9BDE-49187EC6C2B2}" srcId="{2CE642E4-1713-4EED-AB30-776368C14CB2}" destId="{B253E3A9-DB39-4BE5-9251-35A9DACB769A}" srcOrd="2" destOrd="0" parTransId="{3776781E-3624-477F-810F-AADBA229F755}" sibTransId="{49E067B6-0123-4D88-B352-7206F6288C30}"/>
    <dgm:cxn modelId="{346BED9F-2F1F-434B-90C2-518E0F980F26}" srcId="{2CE642E4-1713-4EED-AB30-776368C14CB2}" destId="{AD3B761E-4754-4C55-BF56-9FD451DDC11E}" srcOrd="1" destOrd="0" parTransId="{229CD115-DD51-4E6F-9E71-E23B6E65671D}" sibTransId="{3F606715-E63F-461F-B86B-30F5C3B94D64}"/>
    <dgm:cxn modelId="{121C38E4-92D3-44AA-814D-224752950ECD}" type="presOf" srcId="{3F606715-E63F-461F-B86B-30F5C3B94D64}" destId="{50CF35B4-FD85-4F49-9F58-4F5F53492D10}" srcOrd="1" destOrd="0" presId="urn:microsoft.com/office/officeart/2005/8/layout/process1"/>
    <dgm:cxn modelId="{0905ABF6-EA58-4931-A32E-51A57DAD9017}" srcId="{2CE642E4-1713-4EED-AB30-776368C14CB2}" destId="{3046EFB7-8F7C-4F7E-A216-AE3B36DC637C}" srcOrd="0" destOrd="0" parTransId="{1CA2D6F2-C647-48BF-8C98-87415FC67D74}" sibTransId="{4B582A62-CE7A-4B99-A82E-FF1E24B5F7D3}"/>
    <dgm:cxn modelId="{F6EE16FE-09C4-47B0-82A8-D62BD7A8168F}" type="presOf" srcId="{4B582A62-CE7A-4B99-A82E-FF1E24B5F7D3}" destId="{F5B35580-8ADB-478E-83DF-23A942F6E2A1}" srcOrd="1" destOrd="0" presId="urn:microsoft.com/office/officeart/2005/8/layout/process1"/>
    <dgm:cxn modelId="{462CD4C4-AD24-4A6A-8B30-52BEC9374E04}" type="presParOf" srcId="{94DD7E95-3207-453D-AF85-731D025DE9CD}" destId="{2AF91B44-155D-4F3B-B31A-095FFF9CE370}" srcOrd="0" destOrd="0" presId="urn:microsoft.com/office/officeart/2005/8/layout/process1"/>
    <dgm:cxn modelId="{E0928870-2F85-4635-B3E7-3617F752757E}" type="presParOf" srcId="{94DD7E95-3207-453D-AF85-731D025DE9CD}" destId="{8C32E8D1-2B4A-4D6B-ACA4-4672E4648114}" srcOrd="1" destOrd="0" presId="urn:microsoft.com/office/officeart/2005/8/layout/process1"/>
    <dgm:cxn modelId="{90DCFCCA-7CAA-4B0D-B483-164A0EF35D4F}" type="presParOf" srcId="{8C32E8D1-2B4A-4D6B-ACA4-4672E4648114}" destId="{F5B35580-8ADB-478E-83DF-23A942F6E2A1}" srcOrd="0" destOrd="0" presId="urn:microsoft.com/office/officeart/2005/8/layout/process1"/>
    <dgm:cxn modelId="{C999B6CA-38D7-4A58-93E7-8D18876B588B}" type="presParOf" srcId="{94DD7E95-3207-453D-AF85-731D025DE9CD}" destId="{866CBA54-F173-418E-BC26-CC2D4BD77B66}" srcOrd="2" destOrd="0" presId="urn:microsoft.com/office/officeart/2005/8/layout/process1"/>
    <dgm:cxn modelId="{90E5E328-E95E-490D-ABA5-E657EF87F648}" type="presParOf" srcId="{94DD7E95-3207-453D-AF85-731D025DE9CD}" destId="{383C9988-66B5-477C-80E1-0B9B1BC113B9}" srcOrd="3" destOrd="0" presId="urn:microsoft.com/office/officeart/2005/8/layout/process1"/>
    <dgm:cxn modelId="{41DDDF22-3E1D-4CF8-959E-6015EE0AE932}" type="presParOf" srcId="{383C9988-66B5-477C-80E1-0B9B1BC113B9}" destId="{50CF35B4-FD85-4F49-9F58-4F5F53492D10}" srcOrd="0" destOrd="0" presId="urn:microsoft.com/office/officeart/2005/8/layout/process1"/>
    <dgm:cxn modelId="{3128E05C-A9E2-4197-8095-31A687204F5E}" type="presParOf" srcId="{94DD7E95-3207-453D-AF85-731D025DE9CD}" destId="{E80003FC-80EB-4B75-93F7-5C5C3A62B92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E642E4-1713-4EED-AB30-776368C14CB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046EFB7-8F7C-4F7E-A216-AE3B36DC637C}">
      <dgm:prSet phldrT="[Szöveg]"/>
      <dgm:spPr/>
      <dgm:t>
        <a:bodyPr/>
        <a:lstStyle/>
        <a:p>
          <a:r>
            <a:rPr lang="hu-H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Cél</a:t>
          </a:r>
        </a:p>
      </dgm:t>
    </dgm:pt>
    <dgm:pt modelId="{1CA2D6F2-C647-48BF-8C98-87415FC67D74}" type="parTrans" cxnId="{0905ABF6-EA58-4931-A32E-51A57DAD9017}">
      <dgm:prSet/>
      <dgm:spPr/>
      <dgm:t>
        <a:bodyPr/>
        <a:lstStyle/>
        <a:p>
          <a:endParaRPr lang="hu-HU"/>
        </a:p>
      </dgm:t>
    </dgm:pt>
    <dgm:pt modelId="{4B582A62-CE7A-4B99-A82E-FF1E24B5F7D3}" type="sibTrans" cxnId="{0905ABF6-EA58-4931-A32E-51A57DAD9017}">
      <dgm:prSet/>
      <dgm:spPr/>
      <dgm:t>
        <a:bodyPr/>
        <a:lstStyle/>
        <a:p>
          <a:endParaRPr lang="hu-HU"/>
        </a:p>
      </dgm:t>
    </dgm:pt>
    <dgm:pt modelId="{AD3B761E-4754-4C55-BF56-9FD451DDC11E}">
      <dgm:prSet phldrT="[Szöveg]"/>
      <dgm:spPr/>
      <dgm:t>
        <a:bodyPr/>
        <a:lstStyle/>
        <a:p>
          <a:r>
            <a:rPr lang="hu-H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Weboldalról</a:t>
          </a:r>
        </a:p>
      </dgm:t>
    </dgm:pt>
    <dgm:pt modelId="{229CD115-DD51-4E6F-9E71-E23B6E65671D}" type="parTrans" cxnId="{346BED9F-2F1F-434B-90C2-518E0F980F26}">
      <dgm:prSet/>
      <dgm:spPr/>
      <dgm:t>
        <a:bodyPr/>
        <a:lstStyle/>
        <a:p>
          <a:endParaRPr lang="hu-HU"/>
        </a:p>
      </dgm:t>
    </dgm:pt>
    <dgm:pt modelId="{3F606715-E63F-461F-B86B-30F5C3B94D64}" type="sibTrans" cxnId="{346BED9F-2F1F-434B-90C2-518E0F980F26}">
      <dgm:prSet/>
      <dgm:spPr/>
      <dgm:t>
        <a:bodyPr/>
        <a:lstStyle/>
        <a:p>
          <a:endParaRPr lang="hu-HU"/>
        </a:p>
      </dgm:t>
    </dgm:pt>
    <dgm:pt modelId="{B253E3A9-DB39-4BE5-9251-35A9DACB769A}">
      <dgm:prSet phldrT="[Szöveg]"/>
      <dgm:spPr/>
      <dgm:t>
        <a:bodyPr/>
        <a:lstStyle/>
        <a:p>
          <a:r>
            <a:rPr lang="hu-H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Használt software</a:t>
          </a:r>
        </a:p>
      </dgm:t>
    </dgm:pt>
    <dgm:pt modelId="{3776781E-3624-477F-810F-AADBA229F755}" type="parTrans" cxnId="{2ECC8893-997A-4457-9BDE-49187EC6C2B2}">
      <dgm:prSet/>
      <dgm:spPr/>
      <dgm:t>
        <a:bodyPr/>
        <a:lstStyle/>
        <a:p>
          <a:endParaRPr lang="hu-HU"/>
        </a:p>
      </dgm:t>
    </dgm:pt>
    <dgm:pt modelId="{49E067B6-0123-4D88-B352-7206F6288C30}" type="sibTrans" cxnId="{2ECC8893-997A-4457-9BDE-49187EC6C2B2}">
      <dgm:prSet/>
      <dgm:spPr/>
      <dgm:t>
        <a:bodyPr/>
        <a:lstStyle/>
        <a:p>
          <a:endParaRPr lang="hu-HU"/>
        </a:p>
      </dgm:t>
    </dgm:pt>
    <dgm:pt modelId="{94DD7E95-3207-453D-AF85-731D025DE9CD}" type="pres">
      <dgm:prSet presAssocID="{2CE642E4-1713-4EED-AB30-776368C14CB2}" presName="Name0" presStyleCnt="0">
        <dgm:presLayoutVars>
          <dgm:dir/>
          <dgm:resizeHandles val="exact"/>
        </dgm:presLayoutVars>
      </dgm:prSet>
      <dgm:spPr/>
    </dgm:pt>
    <dgm:pt modelId="{2AF91B44-155D-4F3B-B31A-095FFF9CE370}" type="pres">
      <dgm:prSet presAssocID="{3046EFB7-8F7C-4F7E-A216-AE3B36DC637C}" presName="node" presStyleLbl="node1" presStyleIdx="0" presStyleCnt="3">
        <dgm:presLayoutVars>
          <dgm:bulletEnabled val="1"/>
        </dgm:presLayoutVars>
      </dgm:prSet>
      <dgm:spPr/>
    </dgm:pt>
    <dgm:pt modelId="{8C32E8D1-2B4A-4D6B-ACA4-4672E4648114}" type="pres">
      <dgm:prSet presAssocID="{4B582A62-CE7A-4B99-A82E-FF1E24B5F7D3}" presName="sibTrans" presStyleLbl="sibTrans2D1" presStyleIdx="0" presStyleCnt="2"/>
      <dgm:spPr/>
    </dgm:pt>
    <dgm:pt modelId="{F5B35580-8ADB-478E-83DF-23A942F6E2A1}" type="pres">
      <dgm:prSet presAssocID="{4B582A62-CE7A-4B99-A82E-FF1E24B5F7D3}" presName="connectorText" presStyleLbl="sibTrans2D1" presStyleIdx="0" presStyleCnt="2"/>
      <dgm:spPr/>
    </dgm:pt>
    <dgm:pt modelId="{866CBA54-F173-418E-BC26-CC2D4BD77B66}" type="pres">
      <dgm:prSet presAssocID="{AD3B761E-4754-4C55-BF56-9FD451DDC11E}" presName="node" presStyleLbl="node1" presStyleIdx="1" presStyleCnt="3">
        <dgm:presLayoutVars>
          <dgm:bulletEnabled val="1"/>
        </dgm:presLayoutVars>
      </dgm:prSet>
      <dgm:spPr/>
    </dgm:pt>
    <dgm:pt modelId="{383C9988-66B5-477C-80E1-0B9B1BC113B9}" type="pres">
      <dgm:prSet presAssocID="{3F606715-E63F-461F-B86B-30F5C3B94D64}" presName="sibTrans" presStyleLbl="sibTrans2D1" presStyleIdx="1" presStyleCnt="2"/>
      <dgm:spPr/>
    </dgm:pt>
    <dgm:pt modelId="{50CF35B4-FD85-4F49-9F58-4F5F53492D10}" type="pres">
      <dgm:prSet presAssocID="{3F606715-E63F-461F-B86B-30F5C3B94D64}" presName="connectorText" presStyleLbl="sibTrans2D1" presStyleIdx="1" presStyleCnt="2"/>
      <dgm:spPr/>
    </dgm:pt>
    <dgm:pt modelId="{E80003FC-80EB-4B75-93F7-5C5C3A62B921}" type="pres">
      <dgm:prSet presAssocID="{B253E3A9-DB39-4BE5-9251-35A9DACB769A}" presName="node" presStyleLbl="node1" presStyleIdx="2" presStyleCnt="3">
        <dgm:presLayoutVars>
          <dgm:bulletEnabled val="1"/>
        </dgm:presLayoutVars>
      </dgm:prSet>
      <dgm:spPr/>
    </dgm:pt>
  </dgm:ptLst>
  <dgm:cxnLst>
    <dgm:cxn modelId="{D6D1B408-2EEA-4EDE-825B-A96B6D75B7B2}" type="presOf" srcId="{2CE642E4-1713-4EED-AB30-776368C14CB2}" destId="{94DD7E95-3207-453D-AF85-731D025DE9CD}" srcOrd="0" destOrd="0" presId="urn:microsoft.com/office/officeart/2005/8/layout/process1"/>
    <dgm:cxn modelId="{AE55F20C-8269-43F8-905D-D03C6242DDE4}" type="presOf" srcId="{3046EFB7-8F7C-4F7E-A216-AE3B36DC637C}" destId="{2AF91B44-155D-4F3B-B31A-095FFF9CE370}" srcOrd="0" destOrd="0" presId="urn:microsoft.com/office/officeart/2005/8/layout/process1"/>
    <dgm:cxn modelId="{127AEC24-17E8-4BB4-828E-B00C506B93C2}" type="presOf" srcId="{3F606715-E63F-461F-B86B-30F5C3B94D64}" destId="{383C9988-66B5-477C-80E1-0B9B1BC113B9}" srcOrd="0" destOrd="0" presId="urn:microsoft.com/office/officeart/2005/8/layout/process1"/>
    <dgm:cxn modelId="{84F0293A-223D-4C95-96B7-73BF6F18C0DF}" type="presOf" srcId="{4B582A62-CE7A-4B99-A82E-FF1E24B5F7D3}" destId="{8C32E8D1-2B4A-4D6B-ACA4-4672E4648114}" srcOrd="0" destOrd="0" presId="urn:microsoft.com/office/officeart/2005/8/layout/process1"/>
    <dgm:cxn modelId="{2ED9A045-CC11-4729-A27B-2F0FAE70DC88}" type="presOf" srcId="{B253E3A9-DB39-4BE5-9251-35A9DACB769A}" destId="{E80003FC-80EB-4B75-93F7-5C5C3A62B921}" srcOrd="0" destOrd="0" presId="urn:microsoft.com/office/officeart/2005/8/layout/process1"/>
    <dgm:cxn modelId="{4BDEDF6A-0CC2-4AC0-8024-3B613C982C65}" type="presOf" srcId="{AD3B761E-4754-4C55-BF56-9FD451DDC11E}" destId="{866CBA54-F173-418E-BC26-CC2D4BD77B66}" srcOrd="0" destOrd="0" presId="urn:microsoft.com/office/officeart/2005/8/layout/process1"/>
    <dgm:cxn modelId="{2ECC8893-997A-4457-9BDE-49187EC6C2B2}" srcId="{2CE642E4-1713-4EED-AB30-776368C14CB2}" destId="{B253E3A9-DB39-4BE5-9251-35A9DACB769A}" srcOrd="2" destOrd="0" parTransId="{3776781E-3624-477F-810F-AADBA229F755}" sibTransId="{49E067B6-0123-4D88-B352-7206F6288C30}"/>
    <dgm:cxn modelId="{346BED9F-2F1F-434B-90C2-518E0F980F26}" srcId="{2CE642E4-1713-4EED-AB30-776368C14CB2}" destId="{AD3B761E-4754-4C55-BF56-9FD451DDC11E}" srcOrd="1" destOrd="0" parTransId="{229CD115-DD51-4E6F-9E71-E23B6E65671D}" sibTransId="{3F606715-E63F-461F-B86B-30F5C3B94D64}"/>
    <dgm:cxn modelId="{121C38E4-92D3-44AA-814D-224752950ECD}" type="presOf" srcId="{3F606715-E63F-461F-B86B-30F5C3B94D64}" destId="{50CF35B4-FD85-4F49-9F58-4F5F53492D10}" srcOrd="1" destOrd="0" presId="urn:microsoft.com/office/officeart/2005/8/layout/process1"/>
    <dgm:cxn modelId="{0905ABF6-EA58-4931-A32E-51A57DAD9017}" srcId="{2CE642E4-1713-4EED-AB30-776368C14CB2}" destId="{3046EFB7-8F7C-4F7E-A216-AE3B36DC637C}" srcOrd="0" destOrd="0" parTransId="{1CA2D6F2-C647-48BF-8C98-87415FC67D74}" sibTransId="{4B582A62-CE7A-4B99-A82E-FF1E24B5F7D3}"/>
    <dgm:cxn modelId="{F6EE16FE-09C4-47B0-82A8-D62BD7A8168F}" type="presOf" srcId="{4B582A62-CE7A-4B99-A82E-FF1E24B5F7D3}" destId="{F5B35580-8ADB-478E-83DF-23A942F6E2A1}" srcOrd="1" destOrd="0" presId="urn:microsoft.com/office/officeart/2005/8/layout/process1"/>
    <dgm:cxn modelId="{462CD4C4-AD24-4A6A-8B30-52BEC9374E04}" type="presParOf" srcId="{94DD7E95-3207-453D-AF85-731D025DE9CD}" destId="{2AF91B44-155D-4F3B-B31A-095FFF9CE370}" srcOrd="0" destOrd="0" presId="urn:microsoft.com/office/officeart/2005/8/layout/process1"/>
    <dgm:cxn modelId="{E0928870-2F85-4635-B3E7-3617F752757E}" type="presParOf" srcId="{94DD7E95-3207-453D-AF85-731D025DE9CD}" destId="{8C32E8D1-2B4A-4D6B-ACA4-4672E4648114}" srcOrd="1" destOrd="0" presId="urn:microsoft.com/office/officeart/2005/8/layout/process1"/>
    <dgm:cxn modelId="{90DCFCCA-7CAA-4B0D-B483-164A0EF35D4F}" type="presParOf" srcId="{8C32E8D1-2B4A-4D6B-ACA4-4672E4648114}" destId="{F5B35580-8ADB-478E-83DF-23A942F6E2A1}" srcOrd="0" destOrd="0" presId="urn:microsoft.com/office/officeart/2005/8/layout/process1"/>
    <dgm:cxn modelId="{C999B6CA-38D7-4A58-93E7-8D18876B588B}" type="presParOf" srcId="{94DD7E95-3207-453D-AF85-731D025DE9CD}" destId="{866CBA54-F173-418E-BC26-CC2D4BD77B66}" srcOrd="2" destOrd="0" presId="urn:microsoft.com/office/officeart/2005/8/layout/process1"/>
    <dgm:cxn modelId="{90E5E328-E95E-490D-ABA5-E657EF87F648}" type="presParOf" srcId="{94DD7E95-3207-453D-AF85-731D025DE9CD}" destId="{383C9988-66B5-477C-80E1-0B9B1BC113B9}" srcOrd="3" destOrd="0" presId="urn:microsoft.com/office/officeart/2005/8/layout/process1"/>
    <dgm:cxn modelId="{41DDDF22-3E1D-4CF8-959E-6015EE0AE932}" type="presParOf" srcId="{383C9988-66B5-477C-80E1-0B9B1BC113B9}" destId="{50CF35B4-FD85-4F49-9F58-4F5F53492D10}" srcOrd="0" destOrd="0" presId="urn:microsoft.com/office/officeart/2005/8/layout/process1"/>
    <dgm:cxn modelId="{3128E05C-A9E2-4197-8095-31A687204F5E}" type="presParOf" srcId="{94DD7E95-3207-453D-AF85-731D025DE9CD}" destId="{E80003FC-80EB-4B75-93F7-5C5C3A62B92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E642E4-1713-4EED-AB30-776368C14CB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046EFB7-8F7C-4F7E-A216-AE3B36DC637C}">
      <dgm:prSet phldrT="[Szöveg]"/>
      <dgm:spPr/>
      <dgm:t>
        <a:bodyPr/>
        <a:lstStyle/>
        <a:p>
          <a:r>
            <a:rPr lang="hu-H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Cél</a:t>
          </a:r>
        </a:p>
      </dgm:t>
    </dgm:pt>
    <dgm:pt modelId="{1CA2D6F2-C647-48BF-8C98-87415FC67D74}" type="parTrans" cxnId="{0905ABF6-EA58-4931-A32E-51A57DAD9017}">
      <dgm:prSet/>
      <dgm:spPr/>
      <dgm:t>
        <a:bodyPr/>
        <a:lstStyle/>
        <a:p>
          <a:endParaRPr lang="hu-HU"/>
        </a:p>
      </dgm:t>
    </dgm:pt>
    <dgm:pt modelId="{4B582A62-CE7A-4B99-A82E-FF1E24B5F7D3}" type="sibTrans" cxnId="{0905ABF6-EA58-4931-A32E-51A57DAD9017}">
      <dgm:prSet/>
      <dgm:spPr/>
      <dgm:t>
        <a:bodyPr/>
        <a:lstStyle/>
        <a:p>
          <a:endParaRPr lang="hu-HU"/>
        </a:p>
      </dgm:t>
    </dgm:pt>
    <dgm:pt modelId="{AD3B761E-4754-4C55-BF56-9FD451DDC11E}">
      <dgm:prSet phldrT="[Szöveg]"/>
      <dgm:spPr/>
      <dgm:t>
        <a:bodyPr/>
        <a:lstStyle/>
        <a:p>
          <a:r>
            <a:rPr lang="hu-H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Weboldalról</a:t>
          </a:r>
        </a:p>
      </dgm:t>
    </dgm:pt>
    <dgm:pt modelId="{229CD115-DD51-4E6F-9E71-E23B6E65671D}" type="parTrans" cxnId="{346BED9F-2F1F-434B-90C2-518E0F980F26}">
      <dgm:prSet/>
      <dgm:spPr/>
      <dgm:t>
        <a:bodyPr/>
        <a:lstStyle/>
        <a:p>
          <a:endParaRPr lang="hu-HU"/>
        </a:p>
      </dgm:t>
    </dgm:pt>
    <dgm:pt modelId="{3F606715-E63F-461F-B86B-30F5C3B94D64}" type="sibTrans" cxnId="{346BED9F-2F1F-434B-90C2-518E0F980F26}">
      <dgm:prSet/>
      <dgm:spPr/>
      <dgm:t>
        <a:bodyPr/>
        <a:lstStyle/>
        <a:p>
          <a:endParaRPr lang="hu-HU"/>
        </a:p>
      </dgm:t>
    </dgm:pt>
    <dgm:pt modelId="{B253E3A9-DB39-4BE5-9251-35A9DACB769A}">
      <dgm:prSet phldrT="[Szöveg]"/>
      <dgm:spPr/>
      <dgm:t>
        <a:bodyPr/>
        <a:lstStyle/>
        <a:p>
          <a:r>
            <a:rPr lang="hu-H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Használt software</a:t>
          </a:r>
        </a:p>
      </dgm:t>
    </dgm:pt>
    <dgm:pt modelId="{3776781E-3624-477F-810F-AADBA229F755}" type="parTrans" cxnId="{2ECC8893-997A-4457-9BDE-49187EC6C2B2}">
      <dgm:prSet/>
      <dgm:spPr/>
      <dgm:t>
        <a:bodyPr/>
        <a:lstStyle/>
        <a:p>
          <a:endParaRPr lang="hu-HU"/>
        </a:p>
      </dgm:t>
    </dgm:pt>
    <dgm:pt modelId="{49E067B6-0123-4D88-B352-7206F6288C30}" type="sibTrans" cxnId="{2ECC8893-997A-4457-9BDE-49187EC6C2B2}">
      <dgm:prSet/>
      <dgm:spPr/>
      <dgm:t>
        <a:bodyPr/>
        <a:lstStyle/>
        <a:p>
          <a:endParaRPr lang="hu-HU"/>
        </a:p>
      </dgm:t>
    </dgm:pt>
    <dgm:pt modelId="{94DD7E95-3207-453D-AF85-731D025DE9CD}" type="pres">
      <dgm:prSet presAssocID="{2CE642E4-1713-4EED-AB30-776368C14CB2}" presName="Name0" presStyleCnt="0">
        <dgm:presLayoutVars>
          <dgm:dir/>
          <dgm:resizeHandles val="exact"/>
        </dgm:presLayoutVars>
      </dgm:prSet>
      <dgm:spPr/>
    </dgm:pt>
    <dgm:pt modelId="{2AF91B44-155D-4F3B-B31A-095FFF9CE370}" type="pres">
      <dgm:prSet presAssocID="{3046EFB7-8F7C-4F7E-A216-AE3B36DC637C}" presName="node" presStyleLbl="node1" presStyleIdx="0" presStyleCnt="3">
        <dgm:presLayoutVars>
          <dgm:bulletEnabled val="1"/>
        </dgm:presLayoutVars>
      </dgm:prSet>
      <dgm:spPr/>
    </dgm:pt>
    <dgm:pt modelId="{8C32E8D1-2B4A-4D6B-ACA4-4672E4648114}" type="pres">
      <dgm:prSet presAssocID="{4B582A62-CE7A-4B99-A82E-FF1E24B5F7D3}" presName="sibTrans" presStyleLbl="sibTrans2D1" presStyleIdx="0" presStyleCnt="2"/>
      <dgm:spPr/>
    </dgm:pt>
    <dgm:pt modelId="{F5B35580-8ADB-478E-83DF-23A942F6E2A1}" type="pres">
      <dgm:prSet presAssocID="{4B582A62-CE7A-4B99-A82E-FF1E24B5F7D3}" presName="connectorText" presStyleLbl="sibTrans2D1" presStyleIdx="0" presStyleCnt="2"/>
      <dgm:spPr/>
    </dgm:pt>
    <dgm:pt modelId="{866CBA54-F173-418E-BC26-CC2D4BD77B66}" type="pres">
      <dgm:prSet presAssocID="{AD3B761E-4754-4C55-BF56-9FD451DDC11E}" presName="node" presStyleLbl="node1" presStyleIdx="1" presStyleCnt="3">
        <dgm:presLayoutVars>
          <dgm:bulletEnabled val="1"/>
        </dgm:presLayoutVars>
      </dgm:prSet>
      <dgm:spPr/>
    </dgm:pt>
    <dgm:pt modelId="{383C9988-66B5-477C-80E1-0B9B1BC113B9}" type="pres">
      <dgm:prSet presAssocID="{3F606715-E63F-461F-B86B-30F5C3B94D64}" presName="sibTrans" presStyleLbl="sibTrans2D1" presStyleIdx="1" presStyleCnt="2"/>
      <dgm:spPr/>
    </dgm:pt>
    <dgm:pt modelId="{50CF35B4-FD85-4F49-9F58-4F5F53492D10}" type="pres">
      <dgm:prSet presAssocID="{3F606715-E63F-461F-B86B-30F5C3B94D64}" presName="connectorText" presStyleLbl="sibTrans2D1" presStyleIdx="1" presStyleCnt="2"/>
      <dgm:spPr/>
    </dgm:pt>
    <dgm:pt modelId="{E80003FC-80EB-4B75-93F7-5C5C3A62B921}" type="pres">
      <dgm:prSet presAssocID="{B253E3A9-DB39-4BE5-9251-35A9DACB769A}" presName="node" presStyleLbl="node1" presStyleIdx="2" presStyleCnt="3">
        <dgm:presLayoutVars>
          <dgm:bulletEnabled val="1"/>
        </dgm:presLayoutVars>
      </dgm:prSet>
      <dgm:spPr/>
    </dgm:pt>
  </dgm:ptLst>
  <dgm:cxnLst>
    <dgm:cxn modelId="{D6D1B408-2EEA-4EDE-825B-A96B6D75B7B2}" type="presOf" srcId="{2CE642E4-1713-4EED-AB30-776368C14CB2}" destId="{94DD7E95-3207-453D-AF85-731D025DE9CD}" srcOrd="0" destOrd="0" presId="urn:microsoft.com/office/officeart/2005/8/layout/process1"/>
    <dgm:cxn modelId="{AE55F20C-8269-43F8-905D-D03C6242DDE4}" type="presOf" srcId="{3046EFB7-8F7C-4F7E-A216-AE3B36DC637C}" destId="{2AF91B44-155D-4F3B-B31A-095FFF9CE370}" srcOrd="0" destOrd="0" presId="urn:microsoft.com/office/officeart/2005/8/layout/process1"/>
    <dgm:cxn modelId="{127AEC24-17E8-4BB4-828E-B00C506B93C2}" type="presOf" srcId="{3F606715-E63F-461F-B86B-30F5C3B94D64}" destId="{383C9988-66B5-477C-80E1-0B9B1BC113B9}" srcOrd="0" destOrd="0" presId="urn:microsoft.com/office/officeart/2005/8/layout/process1"/>
    <dgm:cxn modelId="{84F0293A-223D-4C95-96B7-73BF6F18C0DF}" type="presOf" srcId="{4B582A62-CE7A-4B99-A82E-FF1E24B5F7D3}" destId="{8C32E8D1-2B4A-4D6B-ACA4-4672E4648114}" srcOrd="0" destOrd="0" presId="urn:microsoft.com/office/officeart/2005/8/layout/process1"/>
    <dgm:cxn modelId="{2ED9A045-CC11-4729-A27B-2F0FAE70DC88}" type="presOf" srcId="{B253E3A9-DB39-4BE5-9251-35A9DACB769A}" destId="{E80003FC-80EB-4B75-93F7-5C5C3A62B921}" srcOrd="0" destOrd="0" presId="urn:microsoft.com/office/officeart/2005/8/layout/process1"/>
    <dgm:cxn modelId="{4BDEDF6A-0CC2-4AC0-8024-3B613C982C65}" type="presOf" srcId="{AD3B761E-4754-4C55-BF56-9FD451DDC11E}" destId="{866CBA54-F173-418E-BC26-CC2D4BD77B66}" srcOrd="0" destOrd="0" presId="urn:microsoft.com/office/officeart/2005/8/layout/process1"/>
    <dgm:cxn modelId="{2ECC8893-997A-4457-9BDE-49187EC6C2B2}" srcId="{2CE642E4-1713-4EED-AB30-776368C14CB2}" destId="{B253E3A9-DB39-4BE5-9251-35A9DACB769A}" srcOrd="2" destOrd="0" parTransId="{3776781E-3624-477F-810F-AADBA229F755}" sibTransId="{49E067B6-0123-4D88-B352-7206F6288C30}"/>
    <dgm:cxn modelId="{346BED9F-2F1F-434B-90C2-518E0F980F26}" srcId="{2CE642E4-1713-4EED-AB30-776368C14CB2}" destId="{AD3B761E-4754-4C55-BF56-9FD451DDC11E}" srcOrd="1" destOrd="0" parTransId="{229CD115-DD51-4E6F-9E71-E23B6E65671D}" sibTransId="{3F606715-E63F-461F-B86B-30F5C3B94D64}"/>
    <dgm:cxn modelId="{121C38E4-92D3-44AA-814D-224752950ECD}" type="presOf" srcId="{3F606715-E63F-461F-B86B-30F5C3B94D64}" destId="{50CF35B4-FD85-4F49-9F58-4F5F53492D10}" srcOrd="1" destOrd="0" presId="urn:microsoft.com/office/officeart/2005/8/layout/process1"/>
    <dgm:cxn modelId="{0905ABF6-EA58-4931-A32E-51A57DAD9017}" srcId="{2CE642E4-1713-4EED-AB30-776368C14CB2}" destId="{3046EFB7-8F7C-4F7E-A216-AE3B36DC637C}" srcOrd="0" destOrd="0" parTransId="{1CA2D6F2-C647-48BF-8C98-87415FC67D74}" sibTransId="{4B582A62-CE7A-4B99-A82E-FF1E24B5F7D3}"/>
    <dgm:cxn modelId="{F6EE16FE-09C4-47B0-82A8-D62BD7A8168F}" type="presOf" srcId="{4B582A62-CE7A-4B99-A82E-FF1E24B5F7D3}" destId="{F5B35580-8ADB-478E-83DF-23A942F6E2A1}" srcOrd="1" destOrd="0" presId="urn:microsoft.com/office/officeart/2005/8/layout/process1"/>
    <dgm:cxn modelId="{462CD4C4-AD24-4A6A-8B30-52BEC9374E04}" type="presParOf" srcId="{94DD7E95-3207-453D-AF85-731D025DE9CD}" destId="{2AF91B44-155D-4F3B-B31A-095FFF9CE370}" srcOrd="0" destOrd="0" presId="urn:microsoft.com/office/officeart/2005/8/layout/process1"/>
    <dgm:cxn modelId="{E0928870-2F85-4635-B3E7-3617F752757E}" type="presParOf" srcId="{94DD7E95-3207-453D-AF85-731D025DE9CD}" destId="{8C32E8D1-2B4A-4D6B-ACA4-4672E4648114}" srcOrd="1" destOrd="0" presId="urn:microsoft.com/office/officeart/2005/8/layout/process1"/>
    <dgm:cxn modelId="{90DCFCCA-7CAA-4B0D-B483-164A0EF35D4F}" type="presParOf" srcId="{8C32E8D1-2B4A-4D6B-ACA4-4672E4648114}" destId="{F5B35580-8ADB-478E-83DF-23A942F6E2A1}" srcOrd="0" destOrd="0" presId="urn:microsoft.com/office/officeart/2005/8/layout/process1"/>
    <dgm:cxn modelId="{C999B6CA-38D7-4A58-93E7-8D18876B588B}" type="presParOf" srcId="{94DD7E95-3207-453D-AF85-731D025DE9CD}" destId="{866CBA54-F173-418E-BC26-CC2D4BD77B66}" srcOrd="2" destOrd="0" presId="urn:microsoft.com/office/officeart/2005/8/layout/process1"/>
    <dgm:cxn modelId="{90E5E328-E95E-490D-ABA5-E657EF87F648}" type="presParOf" srcId="{94DD7E95-3207-453D-AF85-731D025DE9CD}" destId="{383C9988-66B5-477C-80E1-0B9B1BC113B9}" srcOrd="3" destOrd="0" presId="urn:microsoft.com/office/officeart/2005/8/layout/process1"/>
    <dgm:cxn modelId="{41DDDF22-3E1D-4CF8-959E-6015EE0AE932}" type="presParOf" srcId="{383C9988-66B5-477C-80E1-0B9B1BC113B9}" destId="{50CF35B4-FD85-4F49-9F58-4F5F53492D10}" srcOrd="0" destOrd="0" presId="urn:microsoft.com/office/officeart/2005/8/layout/process1"/>
    <dgm:cxn modelId="{3128E05C-A9E2-4197-8095-31A687204F5E}" type="presParOf" srcId="{94DD7E95-3207-453D-AF85-731D025DE9CD}" destId="{E80003FC-80EB-4B75-93F7-5C5C3A62B92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CE642E4-1713-4EED-AB30-776368C14CB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046EFB7-8F7C-4F7E-A216-AE3B36DC637C}">
      <dgm:prSet phldrT="[Szöveg]"/>
      <dgm:spPr/>
      <dgm:t>
        <a:bodyPr/>
        <a:lstStyle/>
        <a:p>
          <a:r>
            <a:rPr lang="hu-H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Cél</a:t>
          </a:r>
        </a:p>
      </dgm:t>
    </dgm:pt>
    <dgm:pt modelId="{1CA2D6F2-C647-48BF-8C98-87415FC67D74}" type="parTrans" cxnId="{0905ABF6-EA58-4931-A32E-51A57DAD9017}">
      <dgm:prSet/>
      <dgm:spPr/>
      <dgm:t>
        <a:bodyPr/>
        <a:lstStyle/>
        <a:p>
          <a:endParaRPr lang="hu-HU"/>
        </a:p>
      </dgm:t>
    </dgm:pt>
    <dgm:pt modelId="{4B582A62-CE7A-4B99-A82E-FF1E24B5F7D3}" type="sibTrans" cxnId="{0905ABF6-EA58-4931-A32E-51A57DAD9017}">
      <dgm:prSet/>
      <dgm:spPr/>
      <dgm:t>
        <a:bodyPr/>
        <a:lstStyle/>
        <a:p>
          <a:endParaRPr lang="hu-HU"/>
        </a:p>
      </dgm:t>
    </dgm:pt>
    <dgm:pt modelId="{AD3B761E-4754-4C55-BF56-9FD451DDC11E}">
      <dgm:prSet phldrT="[Szöveg]"/>
      <dgm:spPr/>
      <dgm:t>
        <a:bodyPr/>
        <a:lstStyle/>
        <a:p>
          <a:r>
            <a:rPr lang="hu-H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Weboldalról</a:t>
          </a:r>
        </a:p>
      </dgm:t>
    </dgm:pt>
    <dgm:pt modelId="{229CD115-DD51-4E6F-9E71-E23B6E65671D}" type="parTrans" cxnId="{346BED9F-2F1F-434B-90C2-518E0F980F26}">
      <dgm:prSet/>
      <dgm:spPr/>
      <dgm:t>
        <a:bodyPr/>
        <a:lstStyle/>
        <a:p>
          <a:endParaRPr lang="hu-HU"/>
        </a:p>
      </dgm:t>
    </dgm:pt>
    <dgm:pt modelId="{3F606715-E63F-461F-B86B-30F5C3B94D64}" type="sibTrans" cxnId="{346BED9F-2F1F-434B-90C2-518E0F980F26}">
      <dgm:prSet/>
      <dgm:spPr/>
      <dgm:t>
        <a:bodyPr/>
        <a:lstStyle/>
        <a:p>
          <a:endParaRPr lang="hu-HU"/>
        </a:p>
      </dgm:t>
    </dgm:pt>
    <dgm:pt modelId="{B253E3A9-DB39-4BE5-9251-35A9DACB769A}">
      <dgm:prSet phldrT="[Szöveg]"/>
      <dgm:spPr/>
      <dgm:t>
        <a:bodyPr/>
        <a:lstStyle/>
        <a:p>
          <a:r>
            <a:rPr lang="hu-H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Használt software</a:t>
          </a:r>
        </a:p>
      </dgm:t>
    </dgm:pt>
    <dgm:pt modelId="{3776781E-3624-477F-810F-AADBA229F755}" type="parTrans" cxnId="{2ECC8893-997A-4457-9BDE-49187EC6C2B2}">
      <dgm:prSet/>
      <dgm:spPr/>
      <dgm:t>
        <a:bodyPr/>
        <a:lstStyle/>
        <a:p>
          <a:endParaRPr lang="hu-HU"/>
        </a:p>
      </dgm:t>
    </dgm:pt>
    <dgm:pt modelId="{49E067B6-0123-4D88-B352-7206F6288C30}" type="sibTrans" cxnId="{2ECC8893-997A-4457-9BDE-49187EC6C2B2}">
      <dgm:prSet/>
      <dgm:spPr/>
      <dgm:t>
        <a:bodyPr/>
        <a:lstStyle/>
        <a:p>
          <a:endParaRPr lang="hu-HU"/>
        </a:p>
      </dgm:t>
    </dgm:pt>
    <dgm:pt modelId="{94DD7E95-3207-453D-AF85-731D025DE9CD}" type="pres">
      <dgm:prSet presAssocID="{2CE642E4-1713-4EED-AB30-776368C14CB2}" presName="Name0" presStyleCnt="0">
        <dgm:presLayoutVars>
          <dgm:dir/>
          <dgm:resizeHandles val="exact"/>
        </dgm:presLayoutVars>
      </dgm:prSet>
      <dgm:spPr/>
    </dgm:pt>
    <dgm:pt modelId="{2AF91B44-155D-4F3B-B31A-095FFF9CE370}" type="pres">
      <dgm:prSet presAssocID="{3046EFB7-8F7C-4F7E-A216-AE3B36DC637C}" presName="node" presStyleLbl="node1" presStyleIdx="0" presStyleCnt="3">
        <dgm:presLayoutVars>
          <dgm:bulletEnabled val="1"/>
        </dgm:presLayoutVars>
      </dgm:prSet>
      <dgm:spPr/>
    </dgm:pt>
    <dgm:pt modelId="{8C32E8D1-2B4A-4D6B-ACA4-4672E4648114}" type="pres">
      <dgm:prSet presAssocID="{4B582A62-CE7A-4B99-A82E-FF1E24B5F7D3}" presName="sibTrans" presStyleLbl="sibTrans2D1" presStyleIdx="0" presStyleCnt="2"/>
      <dgm:spPr/>
    </dgm:pt>
    <dgm:pt modelId="{F5B35580-8ADB-478E-83DF-23A942F6E2A1}" type="pres">
      <dgm:prSet presAssocID="{4B582A62-CE7A-4B99-A82E-FF1E24B5F7D3}" presName="connectorText" presStyleLbl="sibTrans2D1" presStyleIdx="0" presStyleCnt="2"/>
      <dgm:spPr/>
    </dgm:pt>
    <dgm:pt modelId="{866CBA54-F173-418E-BC26-CC2D4BD77B66}" type="pres">
      <dgm:prSet presAssocID="{AD3B761E-4754-4C55-BF56-9FD451DDC11E}" presName="node" presStyleLbl="node1" presStyleIdx="1" presStyleCnt="3">
        <dgm:presLayoutVars>
          <dgm:bulletEnabled val="1"/>
        </dgm:presLayoutVars>
      </dgm:prSet>
      <dgm:spPr/>
    </dgm:pt>
    <dgm:pt modelId="{383C9988-66B5-477C-80E1-0B9B1BC113B9}" type="pres">
      <dgm:prSet presAssocID="{3F606715-E63F-461F-B86B-30F5C3B94D64}" presName="sibTrans" presStyleLbl="sibTrans2D1" presStyleIdx="1" presStyleCnt="2"/>
      <dgm:spPr/>
    </dgm:pt>
    <dgm:pt modelId="{50CF35B4-FD85-4F49-9F58-4F5F53492D10}" type="pres">
      <dgm:prSet presAssocID="{3F606715-E63F-461F-B86B-30F5C3B94D64}" presName="connectorText" presStyleLbl="sibTrans2D1" presStyleIdx="1" presStyleCnt="2"/>
      <dgm:spPr/>
    </dgm:pt>
    <dgm:pt modelId="{E80003FC-80EB-4B75-93F7-5C5C3A62B921}" type="pres">
      <dgm:prSet presAssocID="{B253E3A9-DB39-4BE5-9251-35A9DACB769A}" presName="node" presStyleLbl="node1" presStyleIdx="2" presStyleCnt="3">
        <dgm:presLayoutVars>
          <dgm:bulletEnabled val="1"/>
        </dgm:presLayoutVars>
      </dgm:prSet>
      <dgm:spPr/>
    </dgm:pt>
  </dgm:ptLst>
  <dgm:cxnLst>
    <dgm:cxn modelId="{D6D1B408-2EEA-4EDE-825B-A96B6D75B7B2}" type="presOf" srcId="{2CE642E4-1713-4EED-AB30-776368C14CB2}" destId="{94DD7E95-3207-453D-AF85-731D025DE9CD}" srcOrd="0" destOrd="0" presId="urn:microsoft.com/office/officeart/2005/8/layout/process1"/>
    <dgm:cxn modelId="{AE55F20C-8269-43F8-905D-D03C6242DDE4}" type="presOf" srcId="{3046EFB7-8F7C-4F7E-A216-AE3B36DC637C}" destId="{2AF91B44-155D-4F3B-B31A-095FFF9CE370}" srcOrd="0" destOrd="0" presId="urn:microsoft.com/office/officeart/2005/8/layout/process1"/>
    <dgm:cxn modelId="{127AEC24-17E8-4BB4-828E-B00C506B93C2}" type="presOf" srcId="{3F606715-E63F-461F-B86B-30F5C3B94D64}" destId="{383C9988-66B5-477C-80E1-0B9B1BC113B9}" srcOrd="0" destOrd="0" presId="urn:microsoft.com/office/officeart/2005/8/layout/process1"/>
    <dgm:cxn modelId="{84F0293A-223D-4C95-96B7-73BF6F18C0DF}" type="presOf" srcId="{4B582A62-CE7A-4B99-A82E-FF1E24B5F7D3}" destId="{8C32E8D1-2B4A-4D6B-ACA4-4672E4648114}" srcOrd="0" destOrd="0" presId="urn:microsoft.com/office/officeart/2005/8/layout/process1"/>
    <dgm:cxn modelId="{2ED9A045-CC11-4729-A27B-2F0FAE70DC88}" type="presOf" srcId="{B253E3A9-DB39-4BE5-9251-35A9DACB769A}" destId="{E80003FC-80EB-4B75-93F7-5C5C3A62B921}" srcOrd="0" destOrd="0" presId="urn:microsoft.com/office/officeart/2005/8/layout/process1"/>
    <dgm:cxn modelId="{4BDEDF6A-0CC2-4AC0-8024-3B613C982C65}" type="presOf" srcId="{AD3B761E-4754-4C55-BF56-9FD451DDC11E}" destId="{866CBA54-F173-418E-BC26-CC2D4BD77B66}" srcOrd="0" destOrd="0" presId="urn:microsoft.com/office/officeart/2005/8/layout/process1"/>
    <dgm:cxn modelId="{2ECC8893-997A-4457-9BDE-49187EC6C2B2}" srcId="{2CE642E4-1713-4EED-AB30-776368C14CB2}" destId="{B253E3A9-DB39-4BE5-9251-35A9DACB769A}" srcOrd="2" destOrd="0" parTransId="{3776781E-3624-477F-810F-AADBA229F755}" sibTransId="{49E067B6-0123-4D88-B352-7206F6288C30}"/>
    <dgm:cxn modelId="{346BED9F-2F1F-434B-90C2-518E0F980F26}" srcId="{2CE642E4-1713-4EED-AB30-776368C14CB2}" destId="{AD3B761E-4754-4C55-BF56-9FD451DDC11E}" srcOrd="1" destOrd="0" parTransId="{229CD115-DD51-4E6F-9E71-E23B6E65671D}" sibTransId="{3F606715-E63F-461F-B86B-30F5C3B94D64}"/>
    <dgm:cxn modelId="{121C38E4-92D3-44AA-814D-224752950ECD}" type="presOf" srcId="{3F606715-E63F-461F-B86B-30F5C3B94D64}" destId="{50CF35B4-FD85-4F49-9F58-4F5F53492D10}" srcOrd="1" destOrd="0" presId="urn:microsoft.com/office/officeart/2005/8/layout/process1"/>
    <dgm:cxn modelId="{0905ABF6-EA58-4931-A32E-51A57DAD9017}" srcId="{2CE642E4-1713-4EED-AB30-776368C14CB2}" destId="{3046EFB7-8F7C-4F7E-A216-AE3B36DC637C}" srcOrd="0" destOrd="0" parTransId="{1CA2D6F2-C647-48BF-8C98-87415FC67D74}" sibTransId="{4B582A62-CE7A-4B99-A82E-FF1E24B5F7D3}"/>
    <dgm:cxn modelId="{F6EE16FE-09C4-47B0-82A8-D62BD7A8168F}" type="presOf" srcId="{4B582A62-CE7A-4B99-A82E-FF1E24B5F7D3}" destId="{F5B35580-8ADB-478E-83DF-23A942F6E2A1}" srcOrd="1" destOrd="0" presId="urn:microsoft.com/office/officeart/2005/8/layout/process1"/>
    <dgm:cxn modelId="{462CD4C4-AD24-4A6A-8B30-52BEC9374E04}" type="presParOf" srcId="{94DD7E95-3207-453D-AF85-731D025DE9CD}" destId="{2AF91B44-155D-4F3B-B31A-095FFF9CE370}" srcOrd="0" destOrd="0" presId="urn:microsoft.com/office/officeart/2005/8/layout/process1"/>
    <dgm:cxn modelId="{E0928870-2F85-4635-B3E7-3617F752757E}" type="presParOf" srcId="{94DD7E95-3207-453D-AF85-731D025DE9CD}" destId="{8C32E8D1-2B4A-4D6B-ACA4-4672E4648114}" srcOrd="1" destOrd="0" presId="urn:microsoft.com/office/officeart/2005/8/layout/process1"/>
    <dgm:cxn modelId="{90DCFCCA-7CAA-4B0D-B483-164A0EF35D4F}" type="presParOf" srcId="{8C32E8D1-2B4A-4D6B-ACA4-4672E4648114}" destId="{F5B35580-8ADB-478E-83DF-23A942F6E2A1}" srcOrd="0" destOrd="0" presId="urn:microsoft.com/office/officeart/2005/8/layout/process1"/>
    <dgm:cxn modelId="{C999B6CA-38D7-4A58-93E7-8D18876B588B}" type="presParOf" srcId="{94DD7E95-3207-453D-AF85-731D025DE9CD}" destId="{866CBA54-F173-418E-BC26-CC2D4BD77B66}" srcOrd="2" destOrd="0" presId="urn:microsoft.com/office/officeart/2005/8/layout/process1"/>
    <dgm:cxn modelId="{90E5E328-E95E-490D-ABA5-E657EF87F648}" type="presParOf" srcId="{94DD7E95-3207-453D-AF85-731D025DE9CD}" destId="{383C9988-66B5-477C-80E1-0B9B1BC113B9}" srcOrd="3" destOrd="0" presId="urn:microsoft.com/office/officeart/2005/8/layout/process1"/>
    <dgm:cxn modelId="{41DDDF22-3E1D-4CF8-959E-6015EE0AE932}" type="presParOf" srcId="{383C9988-66B5-477C-80E1-0B9B1BC113B9}" destId="{50CF35B4-FD85-4F49-9F58-4F5F53492D10}" srcOrd="0" destOrd="0" presId="urn:microsoft.com/office/officeart/2005/8/layout/process1"/>
    <dgm:cxn modelId="{3128E05C-A9E2-4197-8095-31A687204F5E}" type="presParOf" srcId="{94DD7E95-3207-453D-AF85-731D025DE9CD}" destId="{E80003FC-80EB-4B75-93F7-5C5C3A62B92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CE642E4-1713-4EED-AB30-776368C14CB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046EFB7-8F7C-4F7E-A216-AE3B36DC637C}">
      <dgm:prSet phldrT="[Szöveg]"/>
      <dgm:spPr/>
      <dgm:t>
        <a:bodyPr/>
        <a:lstStyle/>
        <a:p>
          <a:r>
            <a:rPr lang="hu-H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Cél</a:t>
          </a:r>
        </a:p>
      </dgm:t>
    </dgm:pt>
    <dgm:pt modelId="{1CA2D6F2-C647-48BF-8C98-87415FC67D74}" type="parTrans" cxnId="{0905ABF6-EA58-4931-A32E-51A57DAD9017}">
      <dgm:prSet/>
      <dgm:spPr/>
      <dgm:t>
        <a:bodyPr/>
        <a:lstStyle/>
        <a:p>
          <a:endParaRPr lang="hu-HU"/>
        </a:p>
      </dgm:t>
    </dgm:pt>
    <dgm:pt modelId="{4B582A62-CE7A-4B99-A82E-FF1E24B5F7D3}" type="sibTrans" cxnId="{0905ABF6-EA58-4931-A32E-51A57DAD9017}">
      <dgm:prSet/>
      <dgm:spPr/>
      <dgm:t>
        <a:bodyPr/>
        <a:lstStyle/>
        <a:p>
          <a:endParaRPr lang="hu-HU"/>
        </a:p>
      </dgm:t>
    </dgm:pt>
    <dgm:pt modelId="{AD3B761E-4754-4C55-BF56-9FD451DDC11E}">
      <dgm:prSet phldrT="[Szöveg]"/>
      <dgm:spPr/>
      <dgm:t>
        <a:bodyPr/>
        <a:lstStyle/>
        <a:p>
          <a:r>
            <a:rPr lang="hu-H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Weboldalról</a:t>
          </a:r>
        </a:p>
      </dgm:t>
    </dgm:pt>
    <dgm:pt modelId="{229CD115-DD51-4E6F-9E71-E23B6E65671D}" type="parTrans" cxnId="{346BED9F-2F1F-434B-90C2-518E0F980F26}">
      <dgm:prSet/>
      <dgm:spPr/>
      <dgm:t>
        <a:bodyPr/>
        <a:lstStyle/>
        <a:p>
          <a:endParaRPr lang="hu-HU"/>
        </a:p>
      </dgm:t>
    </dgm:pt>
    <dgm:pt modelId="{3F606715-E63F-461F-B86B-30F5C3B94D64}" type="sibTrans" cxnId="{346BED9F-2F1F-434B-90C2-518E0F980F26}">
      <dgm:prSet/>
      <dgm:spPr/>
      <dgm:t>
        <a:bodyPr/>
        <a:lstStyle/>
        <a:p>
          <a:endParaRPr lang="hu-HU"/>
        </a:p>
      </dgm:t>
    </dgm:pt>
    <dgm:pt modelId="{B253E3A9-DB39-4BE5-9251-35A9DACB769A}">
      <dgm:prSet phldrT="[Szöveg]"/>
      <dgm:spPr/>
      <dgm:t>
        <a:bodyPr/>
        <a:lstStyle/>
        <a:p>
          <a:r>
            <a:rPr lang="hu-H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Használt software</a:t>
          </a:r>
        </a:p>
      </dgm:t>
    </dgm:pt>
    <dgm:pt modelId="{3776781E-3624-477F-810F-AADBA229F755}" type="parTrans" cxnId="{2ECC8893-997A-4457-9BDE-49187EC6C2B2}">
      <dgm:prSet/>
      <dgm:spPr/>
      <dgm:t>
        <a:bodyPr/>
        <a:lstStyle/>
        <a:p>
          <a:endParaRPr lang="hu-HU"/>
        </a:p>
      </dgm:t>
    </dgm:pt>
    <dgm:pt modelId="{49E067B6-0123-4D88-B352-7206F6288C30}" type="sibTrans" cxnId="{2ECC8893-997A-4457-9BDE-49187EC6C2B2}">
      <dgm:prSet/>
      <dgm:spPr/>
      <dgm:t>
        <a:bodyPr/>
        <a:lstStyle/>
        <a:p>
          <a:endParaRPr lang="hu-HU"/>
        </a:p>
      </dgm:t>
    </dgm:pt>
    <dgm:pt modelId="{94DD7E95-3207-453D-AF85-731D025DE9CD}" type="pres">
      <dgm:prSet presAssocID="{2CE642E4-1713-4EED-AB30-776368C14CB2}" presName="Name0" presStyleCnt="0">
        <dgm:presLayoutVars>
          <dgm:dir/>
          <dgm:resizeHandles val="exact"/>
        </dgm:presLayoutVars>
      </dgm:prSet>
      <dgm:spPr/>
    </dgm:pt>
    <dgm:pt modelId="{2AF91B44-155D-4F3B-B31A-095FFF9CE370}" type="pres">
      <dgm:prSet presAssocID="{3046EFB7-8F7C-4F7E-A216-AE3B36DC637C}" presName="node" presStyleLbl="node1" presStyleIdx="0" presStyleCnt="3">
        <dgm:presLayoutVars>
          <dgm:bulletEnabled val="1"/>
        </dgm:presLayoutVars>
      </dgm:prSet>
      <dgm:spPr/>
    </dgm:pt>
    <dgm:pt modelId="{8C32E8D1-2B4A-4D6B-ACA4-4672E4648114}" type="pres">
      <dgm:prSet presAssocID="{4B582A62-CE7A-4B99-A82E-FF1E24B5F7D3}" presName="sibTrans" presStyleLbl="sibTrans2D1" presStyleIdx="0" presStyleCnt="2"/>
      <dgm:spPr/>
    </dgm:pt>
    <dgm:pt modelId="{F5B35580-8ADB-478E-83DF-23A942F6E2A1}" type="pres">
      <dgm:prSet presAssocID="{4B582A62-CE7A-4B99-A82E-FF1E24B5F7D3}" presName="connectorText" presStyleLbl="sibTrans2D1" presStyleIdx="0" presStyleCnt="2"/>
      <dgm:spPr/>
    </dgm:pt>
    <dgm:pt modelId="{866CBA54-F173-418E-BC26-CC2D4BD77B66}" type="pres">
      <dgm:prSet presAssocID="{AD3B761E-4754-4C55-BF56-9FD451DDC11E}" presName="node" presStyleLbl="node1" presStyleIdx="1" presStyleCnt="3">
        <dgm:presLayoutVars>
          <dgm:bulletEnabled val="1"/>
        </dgm:presLayoutVars>
      </dgm:prSet>
      <dgm:spPr/>
    </dgm:pt>
    <dgm:pt modelId="{383C9988-66B5-477C-80E1-0B9B1BC113B9}" type="pres">
      <dgm:prSet presAssocID="{3F606715-E63F-461F-B86B-30F5C3B94D64}" presName="sibTrans" presStyleLbl="sibTrans2D1" presStyleIdx="1" presStyleCnt="2"/>
      <dgm:spPr/>
    </dgm:pt>
    <dgm:pt modelId="{50CF35B4-FD85-4F49-9F58-4F5F53492D10}" type="pres">
      <dgm:prSet presAssocID="{3F606715-E63F-461F-B86B-30F5C3B94D64}" presName="connectorText" presStyleLbl="sibTrans2D1" presStyleIdx="1" presStyleCnt="2"/>
      <dgm:spPr/>
    </dgm:pt>
    <dgm:pt modelId="{E80003FC-80EB-4B75-93F7-5C5C3A62B921}" type="pres">
      <dgm:prSet presAssocID="{B253E3A9-DB39-4BE5-9251-35A9DACB769A}" presName="node" presStyleLbl="node1" presStyleIdx="2" presStyleCnt="3">
        <dgm:presLayoutVars>
          <dgm:bulletEnabled val="1"/>
        </dgm:presLayoutVars>
      </dgm:prSet>
      <dgm:spPr/>
    </dgm:pt>
  </dgm:ptLst>
  <dgm:cxnLst>
    <dgm:cxn modelId="{D6D1B408-2EEA-4EDE-825B-A96B6D75B7B2}" type="presOf" srcId="{2CE642E4-1713-4EED-AB30-776368C14CB2}" destId="{94DD7E95-3207-453D-AF85-731D025DE9CD}" srcOrd="0" destOrd="0" presId="urn:microsoft.com/office/officeart/2005/8/layout/process1"/>
    <dgm:cxn modelId="{AE55F20C-8269-43F8-905D-D03C6242DDE4}" type="presOf" srcId="{3046EFB7-8F7C-4F7E-A216-AE3B36DC637C}" destId="{2AF91B44-155D-4F3B-B31A-095FFF9CE370}" srcOrd="0" destOrd="0" presId="urn:microsoft.com/office/officeart/2005/8/layout/process1"/>
    <dgm:cxn modelId="{127AEC24-17E8-4BB4-828E-B00C506B93C2}" type="presOf" srcId="{3F606715-E63F-461F-B86B-30F5C3B94D64}" destId="{383C9988-66B5-477C-80E1-0B9B1BC113B9}" srcOrd="0" destOrd="0" presId="urn:microsoft.com/office/officeart/2005/8/layout/process1"/>
    <dgm:cxn modelId="{84F0293A-223D-4C95-96B7-73BF6F18C0DF}" type="presOf" srcId="{4B582A62-CE7A-4B99-A82E-FF1E24B5F7D3}" destId="{8C32E8D1-2B4A-4D6B-ACA4-4672E4648114}" srcOrd="0" destOrd="0" presId="urn:microsoft.com/office/officeart/2005/8/layout/process1"/>
    <dgm:cxn modelId="{2ED9A045-CC11-4729-A27B-2F0FAE70DC88}" type="presOf" srcId="{B253E3A9-DB39-4BE5-9251-35A9DACB769A}" destId="{E80003FC-80EB-4B75-93F7-5C5C3A62B921}" srcOrd="0" destOrd="0" presId="urn:microsoft.com/office/officeart/2005/8/layout/process1"/>
    <dgm:cxn modelId="{4BDEDF6A-0CC2-4AC0-8024-3B613C982C65}" type="presOf" srcId="{AD3B761E-4754-4C55-BF56-9FD451DDC11E}" destId="{866CBA54-F173-418E-BC26-CC2D4BD77B66}" srcOrd="0" destOrd="0" presId="urn:microsoft.com/office/officeart/2005/8/layout/process1"/>
    <dgm:cxn modelId="{2ECC8893-997A-4457-9BDE-49187EC6C2B2}" srcId="{2CE642E4-1713-4EED-AB30-776368C14CB2}" destId="{B253E3A9-DB39-4BE5-9251-35A9DACB769A}" srcOrd="2" destOrd="0" parTransId="{3776781E-3624-477F-810F-AADBA229F755}" sibTransId="{49E067B6-0123-4D88-B352-7206F6288C30}"/>
    <dgm:cxn modelId="{346BED9F-2F1F-434B-90C2-518E0F980F26}" srcId="{2CE642E4-1713-4EED-AB30-776368C14CB2}" destId="{AD3B761E-4754-4C55-BF56-9FD451DDC11E}" srcOrd="1" destOrd="0" parTransId="{229CD115-DD51-4E6F-9E71-E23B6E65671D}" sibTransId="{3F606715-E63F-461F-B86B-30F5C3B94D64}"/>
    <dgm:cxn modelId="{121C38E4-92D3-44AA-814D-224752950ECD}" type="presOf" srcId="{3F606715-E63F-461F-B86B-30F5C3B94D64}" destId="{50CF35B4-FD85-4F49-9F58-4F5F53492D10}" srcOrd="1" destOrd="0" presId="urn:microsoft.com/office/officeart/2005/8/layout/process1"/>
    <dgm:cxn modelId="{0905ABF6-EA58-4931-A32E-51A57DAD9017}" srcId="{2CE642E4-1713-4EED-AB30-776368C14CB2}" destId="{3046EFB7-8F7C-4F7E-A216-AE3B36DC637C}" srcOrd="0" destOrd="0" parTransId="{1CA2D6F2-C647-48BF-8C98-87415FC67D74}" sibTransId="{4B582A62-CE7A-4B99-A82E-FF1E24B5F7D3}"/>
    <dgm:cxn modelId="{F6EE16FE-09C4-47B0-82A8-D62BD7A8168F}" type="presOf" srcId="{4B582A62-CE7A-4B99-A82E-FF1E24B5F7D3}" destId="{F5B35580-8ADB-478E-83DF-23A942F6E2A1}" srcOrd="1" destOrd="0" presId="urn:microsoft.com/office/officeart/2005/8/layout/process1"/>
    <dgm:cxn modelId="{462CD4C4-AD24-4A6A-8B30-52BEC9374E04}" type="presParOf" srcId="{94DD7E95-3207-453D-AF85-731D025DE9CD}" destId="{2AF91B44-155D-4F3B-B31A-095FFF9CE370}" srcOrd="0" destOrd="0" presId="urn:microsoft.com/office/officeart/2005/8/layout/process1"/>
    <dgm:cxn modelId="{E0928870-2F85-4635-B3E7-3617F752757E}" type="presParOf" srcId="{94DD7E95-3207-453D-AF85-731D025DE9CD}" destId="{8C32E8D1-2B4A-4D6B-ACA4-4672E4648114}" srcOrd="1" destOrd="0" presId="urn:microsoft.com/office/officeart/2005/8/layout/process1"/>
    <dgm:cxn modelId="{90DCFCCA-7CAA-4B0D-B483-164A0EF35D4F}" type="presParOf" srcId="{8C32E8D1-2B4A-4D6B-ACA4-4672E4648114}" destId="{F5B35580-8ADB-478E-83DF-23A942F6E2A1}" srcOrd="0" destOrd="0" presId="urn:microsoft.com/office/officeart/2005/8/layout/process1"/>
    <dgm:cxn modelId="{C999B6CA-38D7-4A58-93E7-8D18876B588B}" type="presParOf" srcId="{94DD7E95-3207-453D-AF85-731D025DE9CD}" destId="{866CBA54-F173-418E-BC26-CC2D4BD77B66}" srcOrd="2" destOrd="0" presId="urn:microsoft.com/office/officeart/2005/8/layout/process1"/>
    <dgm:cxn modelId="{90E5E328-E95E-490D-ABA5-E657EF87F648}" type="presParOf" srcId="{94DD7E95-3207-453D-AF85-731D025DE9CD}" destId="{383C9988-66B5-477C-80E1-0B9B1BC113B9}" srcOrd="3" destOrd="0" presId="urn:microsoft.com/office/officeart/2005/8/layout/process1"/>
    <dgm:cxn modelId="{41DDDF22-3E1D-4CF8-959E-6015EE0AE932}" type="presParOf" srcId="{383C9988-66B5-477C-80E1-0B9B1BC113B9}" destId="{50CF35B4-FD85-4F49-9F58-4F5F53492D10}" srcOrd="0" destOrd="0" presId="urn:microsoft.com/office/officeart/2005/8/layout/process1"/>
    <dgm:cxn modelId="{3128E05C-A9E2-4197-8095-31A687204F5E}" type="presParOf" srcId="{94DD7E95-3207-453D-AF85-731D025DE9CD}" destId="{E80003FC-80EB-4B75-93F7-5C5C3A62B92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91B44-155D-4F3B-B31A-095FFF9CE370}">
      <dsp:nvSpPr>
        <dsp:cNvPr id="0" name=""/>
        <dsp:cNvSpPr/>
      </dsp:nvSpPr>
      <dsp:spPr>
        <a:xfrm>
          <a:off x="3663" y="186222"/>
          <a:ext cx="1095014" cy="657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Cél</a:t>
          </a:r>
        </a:p>
      </dsp:txBody>
      <dsp:txXfrm>
        <a:off x="22906" y="205465"/>
        <a:ext cx="1056528" cy="618522"/>
      </dsp:txXfrm>
    </dsp:sp>
    <dsp:sp modelId="{8C32E8D1-2B4A-4D6B-ACA4-4672E4648114}">
      <dsp:nvSpPr>
        <dsp:cNvPr id="0" name=""/>
        <dsp:cNvSpPr/>
      </dsp:nvSpPr>
      <dsp:spPr>
        <a:xfrm>
          <a:off x="1208180" y="378944"/>
          <a:ext cx="232143" cy="2715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100" kern="1200"/>
        </a:p>
      </dsp:txBody>
      <dsp:txXfrm>
        <a:off x="1208180" y="433257"/>
        <a:ext cx="162500" cy="162937"/>
      </dsp:txXfrm>
    </dsp:sp>
    <dsp:sp modelId="{866CBA54-F173-418E-BC26-CC2D4BD77B66}">
      <dsp:nvSpPr>
        <dsp:cNvPr id="0" name=""/>
        <dsp:cNvSpPr/>
      </dsp:nvSpPr>
      <dsp:spPr>
        <a:xfrm>
          <a:off x="1536684" y="186222"/>
          <a:ext cx="1095014" cy="657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Weboldalról</a:t>
          </a:r>
        </a:p>
      </dsp:txBody>
      <dsp:txXfrm>
        <a:off x="1555927" y="205465"/>
        <a:ext cx="1056528" cy="618522"/>
      </dsp:txXfrm>
    </dsp:sp>
    <dsp:sp modelId="{383C9988-66B5-477C-80E1-0B9B1BC113B9}">
      <dsp:nvSpPr>
        <dsp:cNvPr id="0" name=""/>
        <dsp:cNvSpPr/>
      </dsp:nvSpPr>
      <dsp:spPr>
        <a:xfrm>
          <a:off x="2741200" y="378944"/>
          <a:ext cx="232143" cy="2715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100" kern="1200"/>
        </a:p>
      </dsp:txBody>
      <dsp:txXfrm>
        <a:off x="2741200" y="433257"/>
        <a:ext cx="162500" cy="162937"/>
      </dsp:txXfrm>
    </dsp:sp>
    <dsp:sp modelId="{E80003FC-80EB-4B75-93F7-5C5C3A62B921}">
      <dsp:nvSpPr>
        <dsp:cNvPr id="0" name=""/>
        <dsp:cNvSpPr/>
      </dsp:nvSpPr>
      <dsp:spPr>
        <a:xfrm>
          <a:off x="3069705" y="186222"/>
          <a:ext cx="1095014" cy="657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Használt software</a:t>
          </a:r>
        </a:p>
      </dsp:txBody>
      <dsp:txXfrm>
        <a:off x="3088948" y="205465"/>
        <a:ext cx="1056528" cy="6185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91B44-155D-4F3B-B31A-095FFF9CE370}">
      <dsp:nvSpPr>
        <dsp:cNvPr id="0" name=""/>
        <dsp:cNvSpPr/>
      </dsp:nvSpPr>
      <dsp:spPr>
        <a:xfrm>
          <a:off x="3663" y="186222"/>
          <a:ext cx="1095014" cy="657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Cél</a:t>
          </a:r>
        </a:p>
      </dsp:txBody>
      <dsp:txXfrm>
        <a:off x="22906" y="205465"/>
        <a:ext cx="1056528" cy="618522"/>
      </dsp:txXfrm>
    </dsp:sp>
    <dsp:sp modelId="{8C32E8D1-2B4A-4D6B-ACA4-4672E4648114}">
      <dsp:nvSpPr>
        <dsp:cNvPr id="0" name=""/>
        <dsp:cNvSpPr/>
      </dsp:nvSpPr>
      <dsp:spPr>
        <a:xfrm>
          <a:off x="1208180" y="378944"/>
          <a:ext cx="232143" cy="2715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100" kern="1200"/>
        </a:p>
      </dsp:txBody>
      <dsp:txXfrm>
        <a:off x="1208180" y="433257"/>
        <a:ext cx="162500" cy="162937"/>
      </dsp:txXfrm>
    </dsp:sp>
    <dsp:sp modelId="{866CBA54-F173-418E-BC26-CC2D4BD77B66}">
      <dsp:nvSpPr>
        <dsp:cNvPr id="0" name=""/>
        <dsp:cNvSpPr/>
      </dsp:nvSpPr>
      <dsp:spPr>
        <a:xfrm>
          <a:off x="1536684" y="186222"/>
          <a:ext cx="1095014" cy="657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Weboldalról</a:t>
          </a:r>
        </a:p>
      </dsp:txBody>
      <dsp:txXfrm>
        <a:off x="1555927" y="205465"/>
        <a:ext cx="1056528" cy="618522"/>
      </dsp:txXfrm>
    </dsp:sp>
    <dsp:sp modelId="{383C9988-66B5-477C-80E1-0B9B1BC113B9}">
      <dsp:nvSpPr>
        <dsp:cNvPr id="0" name=""/>
        <dsp:cNvSpPr/>
      </dsp:nvSpPr>
      <dsp:spPr>
        <a:xfrm>
          <a:off x="2741200" y="378944"/>
          <a:ext cx="232143" cy="2715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100" kern="1200"/>
        </a:p>
      </dsp:txBody>
      <dsp:txXfrm>
        <a:off x="2741200" y="433257"/>
        <a:ext cx="162500" cy="162937"/>
      </dsp:txXfrm>
    </dsp:sp>
    <dsp:sp modelId="{E80003FC-80EB-4B75-93F7-5C5C3A62B921}">
      <dsp:nvSpPr>
        <dsp:cNvPr id="0" name=""/>
        <dsp:cNvSpPr/>
      </dsp:nvSpPr>
      <dsp:spPr>
        <a:xfrm>
          <a:off x="3069705" y="186222"/>
          <a:ext cx="1095014" cy="657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Használt software</a:t>
          </a:r>
        </a:p>
      </dsp:txBody>
      <dsp:txXfrm>
        <a:off x="3088948" y="205465"/>
        <a:ext cx="1056528" cy="6185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91B44-155D-4F3B-B31A-095FFF9CE370}">
      <dsp:nvSpPr>
        <dsp:cNvPr id="0" name=""/>
        <dsp:cNvSpPr/>
      </dsp:nvSpPr>
      <dsp:spPr>
        <a:xfrm>
          <a:off x="3663" y="186222"/>
          <a:ext cx="1095014" cy="657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Cél</a:t>
          </a:r>
        </a:p>
      </dsp:txBody>
      <dsp:txXfrm>
        <a:off x="22906" y="205465"/>
        <a:ext cx="1056528" cy="618522"/>
      </dsp:txXfrm>
    </dsp:sp>
    <dsp:sp modelId="{8C32E8D1-2B4A-4D6B-ACA4-4672E4648114}">
      <dsp:nvSpPr>
        <dsp:cNvPr id="0" name=""/>
        <dsp:cNvSpPr/>
      </dsp:nvSpPr>
      <dsp:spPr>
        <a:xfrm>
          <a:off x="1208180" y="378944"/>
          <a:ext cx="232143" cy="2715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100" kern="1200"/>
        </a:p>
      </dsp:txBody>
      <dsp:txXfrm>
        <a:off x="1208180" y="433257"/>
        <a:ext cx="162500" cy="162937"/>
      </dsp:txXfrm>
    </dsp:sp>
    <dsp:sp modelId="{866CBA54-F173-418E-BC26-CC2D4BD77B66}">
      <dsp:nvSpPr>
        <dsp:cNvPr id="0" name=""/>
        <dsp:cNvSpPr/>
      </dsp:nvSpPr>
      <dsp:spPr>
        <a:xfrm>
          <a:off x="1536684" y="186222"/>
          <a:ext cx="1095014" cy="657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Weboldalról</a:t>
          </a:r>
        </a:p>
      </dsp:txBody>
      <dsp:txXfrm>
        <a:off x="1555927" y="205465"/>
        <a:ext cx="1056528" cy="618522"/>
      </dsp:txXfrm>
    </dsp:sp>
    <dsp:sp modelId="{383C9988-66B5-477C-80E1-0B9B1BC113B9}">
      <dsp:nvSpPr>
        <dsp:cNvPr id="0" name=""/>
        <dsp:cNvSpPr/>
      </dsp:nvSpPr>
      <dsp:spPr>
        <a:xfrm>
          <a:off x="2741200" y="378944"/>
          <a:ext cx="232143" cy="2715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100" kern="1200"/>
        </a:p>
      </dsp:txBody>
      <dsp:txXfrm>
        <a:off x="2741200" y="433257"/>
        <a:ext cx="162500" cy="162937"/>
      </dsp:txXfrm>
    </dsp:sp>
    <dsp:sp modelId="{E80003FC-80EB-4B75-93F7-5C5C3A62B921}">
      <dsp:nvSpPr>
        <dsp:cNvPr id="0" name=""/>
        <dsp:cNvSpPr/>
      </dsp:nvSpPr>
      <dsp:spPr>
        <a:xfrm>
          <a:off x="3069705" y="186222"/>
          <a:ext cx="1095014" cy="657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Használt software</a:t>
          </a:r>
        </a:p>
      </dsp:txBody>
      <dsp:txXfrm>
        <a:off x="3088948" y="205465"/>
        <a:ext cx="1056528" cy="6185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91B44-155D-4F3B-B31A-095FFF9CE370}">
      <dsp:nvSpPr>
        <dsp:cNvPr id="0" name=""/>
        <dsp:cNvSpPr/>
      </dsp:nvSpPr>
      <dsp:spPr>
        <a:xfrm>
          <a:off x="3663" y="186222"/>
          <a:ext cx="1095014" cy="657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Cél</a:t>
          </a:r>
        </a:p>
      </dsp:txBody>
      <dsp:txXfrm>
        <a:off x="22906" y="205465"/>
        <a:ext cx="1056528" cy="618522"/>
      </dsp:txXfrm>
    </dsp:sp>
    <dsp:sp modelId="{8C32E8D1-2B4A-4D6B-ACA4-4672E4648114}">
      <dsp:nvSpPr>
        <dsp:cNvPr id="0" name=""/>
        <dsp:cNvSpPr/>
      </dsp:nvSpPr>
      <dsp:spPr>
        <a:xfrm>
          <a:off x="1208180" y="378944"/>
          <a:ext cx="232143" cy="2715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100" kern="1200"/>
        </a:p>
      </dsp:txBody>
      <dsp:txXfrm>
        <a:off x="1208180" y="433257"/>
        <a:ext cx="162500" cy="162937"/>
      </dsp:txXfrm>
    </dsp:sp>
    <dsp:sp modelId="{866CBA54-F173-418E-BC26-CC2D4BD77B66}">
      <dsp:nvSpPr>
        <dsp:cNvPr id="0" name=""/>
        <dsp:cNvSpPr/>
      </dsp:nvSpPr>
      <dsp:spPr>
        <a:xfrm>
          <a:off x="1536684" y="186222"/>
          <a:ext cx="1095014" cy="657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Weboldalról</a:t>
          </a:r>
        </a:p>
      </dsp:txBody>
      <dsp:txXfrm>
        <a:off x="1555927" y="205465"/>
        <a:ext cx="1056528" cy="618522"/>
      </dsp:txXfrm>
    </dsp:sp>
    <dsp:sp modelId="{383C9988-66B5-477C-80E1-0B9B1BC113B9}">
      <dsp:nvSpPr>
        <dsp:cNvPr id="0" name=""/>
        <dsp:cNvSpPr/>
      </dsp:nvSpPr>
      <dsp:spPr>
        <a:xfrm>
          <a:off x="2741200" y="378944"/>
          <a:ext cx="232143" cy="2715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100" kern="1200"/>
        </a:p>
      </dsp:txBody>
      <dsp:txXfrm>
        <a:off x="2741200" y="433257"/>
        <a:ext cx="162500" cy="162937"/>
      </dsp:txXfrm>
    </dsp:sp>
    <dsp:sp modelId="{E80003FC-80EB-4B75-93F7-5C5C3A62B921}">
      <dsp:nvSpPr>
        <dsp:cNvPr id="0" name=""/>
        <dsp:cNvSpPr/>
      </dsp:nvSpPr>
      <dsp:spPr>
        <a:xfrm>
          <a:off x="3069705" y="186222"/>
          <a:ext cx="1095014" cy="657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Használt software</a:t>
          </a:r>
        </a:p>
      </dsp:txBody>
      <dsp:txXfrm>
        <a:off x="3088948" y="205465"/>
        <a:ext cx="1056528" cy="6185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91B44-155D-4F3B-B31A-095FFF9CE370}">
      <dsp:nvSpPr>
        <dsp:cNvPr id="0" name=""/>
        <dsp:cNvSpPr/>
      </dsp:nvSpPr>
      <dsp:spPr>
        <a:xfrm>
          <a:off x="3663" y="186222"/>
          <a:ext cx="1095014" cy="657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Cél</a:t>
          </a:r>
        </a:p>
      </dsp:txBody>
      <dsp:txXfrm>
        <a:off x="22906" y="205465"/>
        <a:ext cx="1056528" cy="618522"/>
      </dsp:txXfrm>
    </dsp:sp>
    <dsp:sp modelId="{8C32E8D1-2B4A-4D6B-ACA4-4672E4648114}">
      <dsp:nvSpPr>
        <dsp:cNvPr id="0" name=""/>
        <dsp:cNvSpPr/>
      </dsp:nvSpPr>
      <dsp:spPr>
        <a:xfrm>
          <a:off x="1208180" y="378944"/>
          <a:ext cx="232143" cy="2715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100" kern="1200"/>
        </a:p>
      </dsp:txBody>
      <dsp:txXfrm>
        <a:off x="1208180" y="433257"/>
        <a:ext cx="162500" cy="162937"/>
      </dsp:txXfrm>
    </dsp:sp>
    <dsp:sp modelId="{866CBA54-F173-418E-BC26-CC2D4BD77B66}">
      <dsp:nvSpPr>
        <dsp:cNvPr id="0" name=""/>
        <dsp:cNvSpPr/>
      </dsp:nvSpPr>
      <dsp:spPr>
        <a:xfrm>
          <a:off x="1536684" y="186222"/>
          <a:ext cx="1095014" cy="657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Weboldalról</a:t>
          </a:r>
        </a:p>
      </dsp:txBody>
      <dsp:txXfrm>
        <a:off x="1555927" y="205465"/>
        <a:ext cx="1056528" cy="618522"/>
      </dsp:txXfrm>
    </dsp:sp>
    <dsp:sp modelId="{383C9988-66B5-477C-80E1-0B9B1BC113B9}">
      <dsp:nvSpPr>
        <dsp:cNvPr id="0" name=""/>
        <dsp:cNvSpPr/>
      </dsp:nvSpPr>
      <dsp:spPr>
        <a:xfrm>
          <a:off x="2741200" y="378944"/>
          <a:ext cx="232143" cy="2715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100" kern="1200"/>
        </a:p>
      </dsp:txBody>
      <dsp:txXfrm>
        <a:off x="2741200" y="433257"/>
        <a:ext cx="162500" cy="162937"/>
      </dsp:txXfrm>
    </dsp:sp>
    <dsp:sp modelId="{E80003FC-80EB-4B75-93F7-5C5C3A62B921}">
      <dsp:nvSpPr>
        <dsp:cNvPr id="0" name=""/>
        <dsp:cNvSpPr/>
      </dsp:nvSpPr>
      <dsp:spPr>
        <a:xfrm>
          <a:off x="3069705" y="186222"/>
          <a:ext cx="1095014" cy="657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Használt software</a:t>
          </a:r>
        </a:p>
      </dsp:txBody>
      <dsp:txXfrm>
        <a:off x="3088948" y="205465"/>
        <a:ext cx="1056528" cy="6185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91B44-155D-4F3B-B31A-095FFF9CE370}">
      <dsp:nvSpPr>
        <dsp:cNvPr id="0" name=""/>
        <dsp:cNvSpPr/>
      </dsp:nvSpPr>
      <dsp:spPr>
        <a:xfrm>
          <a:off x="3663" y="186222"/>
          <a:ext cx="1095014" cy="657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Cél</a:t>
          </a:r>
        </a:p>
      </dsp:txBody>
      <dsp:txXfrm>
        <a:off x="22906" y="205465"/>
        <a:ext cx="1056528" cy="618522"/>
      </dsp:txXfrm>
    </dsp:sp>
    <dsp:sp modelId="{8C32E8D1-2B4A-4D6B-ACA4-4672E4648114}">
      <dsp:nvSpPr>
        <dsp:cNvPr id="0" name=""/>
        <dsp:cNvSpPr/>
      </dsp:nvSpPr>
      <dsp:spPr>
        <a:xfrm>
          <a:off x="1208180" y="378944"/>
          <a:ext cx="232143" cy="2715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100" kern="1200"/>
        </a:p>
      </dsp:txBody>
      <dsp:txXfrm>
        <a:off x="1208180" y="433257"/>
        <a:ext cx="162500" cy="162937"/>
      </dsp:txXfrm>
    </dsp:sp>
    <dsp:sp modelId="{866CBA54-F173-418E-BC26-CC2D4BD77B66}">
      <dsp:nvSpPr>
        <dsp:cNvPr id="0" name=""/>
        <dsp:cNvSpPr/>
      </dsp:nvSpPr>
      <dsp:spPr>
        <a:xfrm>
          <a:off x="1536684" y="186222"/>
          <a:ext cx="1095014" cy="657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Weboldalról</a:t>
          </a:r>
        </a:p>
      </dsp:txBody>
      <dsp:txXfrm>
        <a:off x="1555927" y="205465"/>
        <a:ext cx="1056528" cy="618522"/>
      </dsp:txXfrm>
    </dsp:sp>
    <dsp:sp modelId="{383C9988-66B5-477C-80E1-0B9B1BC113B9}">
      <dsp:nvSpPr>
        <dsp:cNvPr id="0" name=""/>
        <dsp:cNvSpPr/>
      </dsp:nvSpPr>
      <dsp:spPr>
        <a:xfrm>
          <a:off x="2741200" y="378944"/>
          <a:ext cx="232143" cy="2715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100" kern="1200"/>
        </a:p>
      </dsp:txBody>
      <dsp:txXfrm>
        <a:off x="2741200" y="433257"/>
        <a:ext cx="162500" cy="162937"/>
      </dsp:txXfrm>
    </dsp:sp>
    <dsp:sp modelId="{E80003FC-80EB-4B75-93F7-5C5C3A62B921}">
      <dsp:nvSpPr>
        <dsp:cNvPr id="0" name=""/>
        <dsp:cNvSpPr/>
      </dsp:nvSpPr>
      <dsp:spPr>
        <a:xfrm>
          <a:off x="3069705" y="186222"/>
          <a:ext cx="1095014" cy="657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Használt software</a:t>
          </a:r>
        </a:p>
      </dsp:txBody>
      <dsp:txXfrm>
        <a:off x="3088948" y="205465"/>
        <a:ext cx="1056528" cy="618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636AB-4CBD-4449-B50D-E9F9C1160131}" type="datetimeFigureOut">
              <a:rPr lang="hu-HU" smtClean="0"/>
              <a:t>2025. 05. 20.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0AB57-286A-4B6D-A0CC-06DEDCB5EBE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4480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65E0410-7C6D-4B54-88AE-BA0ACC5A9D70}" type="datetime1">
              <a:rPr lang="hu-HU" smtClean="0"/>
              <a:t>2025. 05. 20.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B0EFA90-D050-4B85-9588-56572ACEAEBC}" type="slidenum">
              <a:rPr lang="hu-HU" smtClean="0"/>
              <a:t>‹#›</a:t>
            </a:fld>
            <a:endParaRPr lang="hu-H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74312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5B4B-C888-4AE2-8C9D-BD65F19F7221}" type="datetime1">
              <a:rPr lang="hu-HU" smtClean="0"/>
              <a:t>2025. 05. 20.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FA90-D050-4B85-9588-56572ACEAE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074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9198-07A6-4D4F-BFAD-0F40C7BFCCBB}" type="datetime1">
              <a:rPr lang="hu-HU" smtClean="0"/>
              <a:t>2025. 05. 20.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FA90-D050-4B85-9588-56572ACEAE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231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0714-2761-4902-8AEB-98BA54F129E6}" type="datetime1">
              <a:rPr lang="hu-HU" smtClean="0"/>
              <a:t>2025. 05. 20.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FA90-D050-4B85-9588-56572ACEAE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93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B8AD1D-2289-4BA5-804E-EA6E8D38D139}" type="datetime1">
              <a:rPr lang="hu-HU" smtClean="0"/>
              <a:t>2025. 05. 20.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0EFA90-D050-4B85-9588-56572ACEAEBC}" type="slidenum">
              <a:rPr lang="hu-HU" smtClean="0"/>
              <a:t>‹#›</a:t>
            </a:fld>
            <a:endParaRPr lang="hu-H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7536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5DA75-1ED6-4D02-B7B7-C4D95C842950}" type="datetime1">
              <a:rPr lang="hu-HU" smtClean="0"/>
              <a:t>2025. 05. 20.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FA90-D050-4B85-9588-56572ACEAE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907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1315-3E7B-42A2-8AA4-063F82A50EB8}" type="datetime1">
              <a:rPr lang="hu-HU" smtClean="0"/>
              <a:t>2025. 05. 20.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FA90-D050-4B85-9588-56572ACEAE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677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72E8-166C-4EAD-95EA-8CA6B40AD714}" type="datetime1">
              <a:rPr lang="hu-HU" smtClean="0"/>
              <a:t>2025. 05. 20.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FA90-D050-4B85-9588-56572ACEAE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557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700C3-492A-4CEA-8432-77C018FA074C}" type="datetime1">
              <a:rPr lang="hu-HU" smtClean="0"/>
              <a:t>2025. 05. 20.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FA90-D050-4B85-9588-56572ACEAEB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814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3AA403-2A52-4F51-A853-66CFF730FFC1}" type="datetime1">
              <a:rPr lang="hu-HU" smtClean="0"/>
              <a:t>2025. 05. 20.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0EFA90-D050-4B85-9588-56572ACEAEBC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816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FAA38C-8D6B-4971-B3F4-9F5B803E0C5A}" type="datetime1">
              <a:rPr lang="hu-HU" smtClean="0"/>
              <a:t>2025. 05. 20.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0EFA90-D050-4B85-9588-56572ACEAEBC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699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85CA780-44F7-41A7-ACBC-783BA2004017}" type="datetime1">
              <a:rPr lang="hu-HU" smtClean="0"/>
              <a:t>2025. 05. 20.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B0EFA90-D050-4B85-9588-56572ACEAEBC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504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diagramColors" Target="../diagrams/colors3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diagramQuickStyle" Target="../diagrams/quickStyl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diagramLayout" Target="../diagrams/layout3.xml"/><Relationship Id="rId5" Type="http://schemas.openxmlformats.org/officeDocument/2006/relationships/image" Target="../media/image4.png"/><Relationship Id="rId10" Type="http://schemas.openxmlformats.org/officeDocument/2006/relationships/diagramData" Target="../diagrams/data3.xml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microsoft.com/office/2007/relationships/diagramDrawing" Target="../diagrams/drawin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B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477819" y="2241036"/>
            <a:ext cx="8992501" cy="2098226"/>
          </a:xfrm>
        </p:spPr>
        <p:txBody>
          <a:bodyPr/>
          <a:lstStyle/>
          <a:p>
            <a:r>
              <a:rPr lang="hu-HU" sz="8000" dirty="0">
                <a:latin typeface="Calibri"/>
                <a:ea typeface="Calibri"/>
                <a:cs typeface="Calibri"/>
              </a:rPr>
              <a:t>k</a:t>
            </a:r>
            <a:r>
              <a:rPr lang="hu-HU" sz="6600" dirty="0">
                <a:latin typeface="Calibri"/>
                <a:ea typeface="Calibri"/>
                <a:cs typeface="Calibri"/>
              </a:rPr>
              <a:t>ávévilág</a:t>
            </a:r>
            <a:r>
              <a:rPr lang="hu-HU" dirty="0">
                <a:latin typeface="Calibri"/>
                <a:ea typeface="Calibri"/>
                <a:cs typeface="Calibri"/>
              </a:rPr>
              <a:t> </a:t>
            </a:r>
            <a:r>
              <a:rPr lang="hu-HU" sz="6600" dirty="0">
                <a:latin typeface="Calibri"/>
                <a:ea typeface="Calibri"/>
                <a:cs typeface="Calibri"/>
              </a:rPr>
              <a:t>projekt bemutatása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FA90-D050-4B85-9588-56572ACEAEBC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620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B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latin typeface="Calibri"/>
                <a:ea typeface="Calibri"/>
                <a:cs typeface="Calibri"/>
              </a:rPr>
              <a:t>Projekt célja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26089" y="2176418"/>
            <a:ext cx="8531354" cy="36534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sz="3600" b="1" dirty="0"/>
              <a:t>E</a:t>
            </a:r>
            <a:r>
              <a:rPr lang="hu-HU" sz="3200" dirty="0"/>
              <a:t>gy olyan weboldalt hozzunk létre ami lehetővé teszi az egyéneknek hogy megismerjék a különböző kávébabok termesztési helyét, származását és tulajdonságaikat. </a:t>
            </a:r>
            <a:endParaRPr lang="en-US" dirty="0"/>
          </a:p>
        </p:txBody>
      </p:sp>
      <p:sp>
        <p:nvSpPr>
          <p:cNvPr id="19" name="Dia számának hely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FA90-D050-4B85-9588-56572ACEAEBC}" type="slidenum">
              <a:rPr lang="hu-HU" smtClean="0"/>
              <a:t>2</a:t>
            </a:fld>
            <a:endParaRPr lang="hu-HU"/>
          </a:p>
        </p:txBody>
      </p:sp>
      <p:graphicFrame>
        <p:nvGraphicFramePr>
          <p:cNvPr id="74" name="Diagram 73">
            <a:extLst>
              <a:ext uri="{FF2B5EF4-FFF2-40B4-BE49-F238E27FC236}">
                <a16:creationId xmlns:a16="http://schemas.microsoft.com/office/drawing/2014/main" id="{86C746EE-55F1-34DC-B570-93260C8AF7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2184190"/>
              </p:ext>
            </p:extLst>
          </p:nvPr>
        </p:nvGraphicFramePr>
        <p:xfrm>
          <a:off x="0" y="5828547"/>
          <a:ext cx="4168384" cy="1029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4" name="Csoportba foglalás 83">
            <a:extLst>
              <a:ext uri="{FF2B5EF4-FFF2-40B4-BE49-F238E27FC236}">
                <a16:creationId xmlns:a16="http://schemas.microsoft.com/office/drawing/2014/main" id="{A9337625-7250-AE84-08A1-CD685BDDBE4C}"/>
              </a:ext>
            </a:extLst>
          </p:cNvPr>
          <p:cNvGrpSpPr/>
          <p:nvPr/>
        </p:nvGrpSpPr>
        <p:grpSpPr>
          <a:xfrm>
            <a:off x="4290436" y="6201938"/>
            <a:ext cx="232143" cy="271563"/>
            <a:chOff x="2741200" y="378944"/>
            <a:chExt cx="232143" cy="271563"/>
          </a:xfrm>
        </p:grpSpPr>
        <p:sp>
          <p:nvSpPr>
            <p:cNvPr id="82" name="Jobbra nyíl 6">
              <a:extLst>
                <a:ext uri="{FF2B5EF4-FFF2-40B4-BE49-F238E27FC236}">
                  <a16:creationId xmlns:a16="http://schemas.microsoft.com/office/drawing/2014/main" id="{A791C0CC-5E61-BF53-893C-A3D3104D87E8}"/>
                </a:ext>
              </a:extLst>
            </p:cNvPr>
            <p:cNvSpPr/>
            <p:nvPr/>
          </p:nvSpPr>
          <p:spPr>
            <a:xfrm>
              <a:off x="2741200" y="378944"/>
              <a:ext cx="232143" cy="27156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3" name="Jobbra nyíl 4">
              <a:extLst>
                <a:ext uri="{FF2B5EF4-FFF2-40B4-BE49-F238E27FC236}">
                  <a16:creationId xmlns:a16="http://schemas.microsoft.com/office/drawing/2014/main" id="{D870F5B7-E3DE-96E4-6362-611C470A5E8C}"/>
                </a:ext>
              </a:extLst>
            </p:cNvPr>
            <p:cNvSpPr txBox="1"/>
            <p:nvPr/>
          </p:nvSpPr>
          <p:spPr>
            <a:xfrm>
              <a:off x="2741200" y="433257"/>
              <a:ext cx="162500" cy="1629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u-HU" sz="1200" kern="1200"/>
            </a:p>
          </p:txBody>
        </p:sp>
      </p:grpSp>
      <p:grpSp>
        <p:nvGrpSpPr>
          <p:cNvPr id="88" name="Csoportba foglalás 87">
            <a:extLst>
              <a:ext uri="{FF2B5EF4-FFF2-40B4-BE49-F238E27FC236}">
                <a16:creationId xmlns:a16="http://schemas.microsoft.com/office/drawing/2014/main" id="{6DCCF8DD-98DF-1878-E83B-B863F87EC6A7}"/>
              </a:ext>
            </a:extLst>
          </p:cNvPr>
          <p:cNvGrpSpPr/>
          <p:nvPr/>
        </p:nvGrpSpPr>
        <p:grpSpPr>
          <a:xfrm>
            <a:off x="4618941" y="6009216"/>
            <a:ext cx="1095014" cy="657008"/>
            <a:chOff x="3069705" y="186222"/>
            <a:chExt cx="1095014" cy="657008"/>
          </a:xfrm>
        </p:grpSpPr>
        <p:sp>
          <p:nvSpPr>
            <p:cNvPr id="86" name="Lekerekített téglalap 9">
              <a:extLst>
                <a:ext uri="{FF2B5EF4-FFF2-40B4-BE49-F238E27FC236}">
                  <a16:creationId xmlns:a16="http://schemas.microsoft.com/office/drawing/2014/main" id="{37E5F7E0-F860-1151-1DCA-53CA1ECF1977}"/>
                </a:ext>
              </a:extLst>
            </p:cNvPr>
            <p:cNvSpPr/>
            <p:nvPr/>
          </p:nvSpPr>
          <p:spPr>
            <a:xfrm>
              <a:off x="3069705" y="186222"/>
              <a:ext cx="1095014" cy="65700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7" name="Lekerekített téglalap 6">
              <a:extLst>
                <a:ext uri="{FF2B5EF4-FFF2-40B4-BE49-F238E27FC236}">
                  <a16:creationId xmlns:a16="http://schemas.microsoft.com/office/drawing/2014/main" id="{DB951E89-B32C-2315-C31C-C98765F5ECD4}"/>
                </a:ext>
              </a:extLst>
            </p:cNvPr>
            <p:cNvSpPr txBox="1"/>
            <p:nvPr/>
          </p:nvSpPr>
          <p:spPr>
            <a:xfrm>
              <a:off x="3088948" y="205465"/>
              <a:ext cx="1056528" cy="6185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400" kern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Adatbázis</a:t>
              </a:r>
            </a:p>
          </p:txBody>
        </p:sp>
      </p:grpSp>
      <p:grpSp>
        <p:nvGrpSpPr>
          <p:cNvPr id="92" name="Csoportba foglalás 91">
            <a:extLst>
              <a:ext uri="{FF2B5EF4-FFF2-40B4-BE49-F238E27FC236}">
                <a16:creationId xmlns:a16="http://schemas.microsoft.com/office/drawing/2014/main" id="{86A5EC10-B754-72F3-24DB-253728526ABB}"/>
              </a:ext>
            </a:extLst>
          </p:cNvPr>
          <p:cNvGrpSpPr/>
          <p:nvPr/>
        </p:nvGrpSpPr>
        <p:grpSpPr>
          <a:xfrm>
            <a:off x="5932369" y="6182695"/>
            <a:ext cx="232143" cy="271563"/>
            <a:chOff x="2741200" y="378944"/>
            <a:chExt cx="232143" cy="271563"/>
          </a:xfrm>
        </p:grpSpPr>
        <p:sp>
          <p:nvSpPr>
            <p:cNvPr id="90" name="Jobbra nyíl 12">
              <a:extLst>
                <a:ext uri="{FF2B5EF4-FFF2-40B4-BE49-F238E27FC236}">
                  <a16:creationId xmlns:a16="http://schemas.microsoft.com/office/drawing/2014/main" id="{DA79E404-63D0-ADFA-7A73-9C51BB3197D3}"/>
                </a:ext>
              </a:extLst>
            </p:cNvPr>
            <p:cNvSpPr/>
            <p:nvPr/>
          </p:nvSpPr>
          <p:spPr>
            <a:xfrm>
              <a:off x="2741200" y="378944"/>
              <a:ext cx="232143" cy="27156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1" name="Jobbra nyíl 4">
              <a:extLst>
                <a:ext uri="{FF2B5EF4-FFF2-40B4-BE49-F238E27FC236}">
                  <a16:creationId xmlns:a16="http://schemas.microsoft.com/office/drawing/2014/main" id="{38061072-097B-492C-15DA-458E20D9D406}"/>
                </a:ext>
              </a:extLst>
            </p:cNvPr>
            <p:cNvSpPr txBox="1"/>
            <p:nvPr/>
          </p:nvSpPr>
          <p:spPr>
            <a:xfrm>
              <a:off x="2741200" y="433257"/>
              <a:ext cx="162500" cy="1629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u-HU" sz="1200" kern="1200"/>
            </a:p>
          </p:txBody>
        </p:sp>
      </p:grpSp>
      <p:grpSp>
        <p:nvGrpSpPr>
          <p:cNvPr id="96" name="Csoportba foglalás 95">
            <a:extLst>
              <a:ext uri="{FF2B5EF4-FFF2-40B4-BE49-F238E27FC236}">
                <a16:creationId xmlns:a16="http://schemas.microsoft.com/office/drawing/2014/main" id="{635F1518-C410-4E74-5366-DAB3BE620874}"/>
              </a:ext>
            </a:extLst>
          </p:cNvPr>
          <p:cNvGrpSpPr/>
          <p:nvPr/>
        </p:nvGrpSpPr>
        <p:grpSpPr>
          <a:xfrm>
            <a:off x="6222314" y="5989973"/>
            <a:ext cx="1172133" cy="657008"/>
            <a:chOff x="3031145" y="186222"/>
            <a:chExt cx="1172133" cy="657008"/>
          </a:xfrm>
        </p:grpSpPr>
        <p:sp>
          <p:nvSpPr>
            <p:cNvPr id="94" name="Lekerekített téglalap 15">
              <a:extLst>
                <a:ext uri="{FF2B5EF4-FFF2-40B4-BE49-F238E27FC236}">
                  <a16:creationId xmlns:a16="http://schemas.microsoft.com/office/drawing/2014/main" id="{07E0414F-D450-F7A8-4991-A2A068B84819}"/>
                </a:ext>
              </a:extLst>
            </p:cNvPr>
            <p:cNvSpPr/>
            <p:nvPr/>
          </p:nvSpPr>
          <p:spPr>
            <a:xfrm>
              <a:off x="3069705" y="186222"/>
              <a:ext cx="1095014" cy="65700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5" name="Lekerekített téglalap 6">
              <a:extLst>
                <a:ext uri="{FF2B5EF4-FFF2-40B4-BE49-F238E27FC236}">
                  <a16:creationId xmlns:a16="http://schemas.microsoft.com/office/drawing/2014/main" id="{3461100E-7503-78CF-FF55-A5A0C507E9CC}"/>
                </a:ext>
              </a:extLst>
            </p:cNvPr>
            <p:cNvSpPr txBox="1"/>
            <p:nvPr/>
          </p:nvSpPr>
          <p:spPr>
            <a:xfrm>
              <a:off x="3031145" y="205465"/>
              <a:ext cx="1172133" cy="6185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400" kern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Alkalmazott Technológiák</a:t>
              </a:r>
            </a:p>
          </p:txBody>
        </p:sp>
      </p:grpSp>
      <p:sp>
        <p:nvSpPr>
          <p:cNvPr id="18" name="Ellipszis 17">
            <a:extLst>
              <a:ext uri="{FF2B5EF4-FFF2-40B4-BE49-F238E27FC236}">
                <a16:creationId xmlns:a16="http://schemas.microsoft.com/office/drawing/2014/main" id="{B4D66A98-576A-F7E1-1690-607F50CB2DB2}"/>
              </a:ext>
            </a:extLst>
          </p:cNvPr>
          <p:cNvSpPr/>
          <p:nvPr/>
        </p:nvSpPr>
        <p:spPr>
          <a:xfrm rot="360000">
            <a:off x="9737911" y="829236"/>
            <a:ext cx="1299884" cy="1490380"/>
          </a:xfrm>
          <a:prstGeom prst="ellipse">
            <a:avLst/>
          </a:prstGeom>
          <a:solidFill>
            <a:srgbClr val="FFFF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1E914A9-712B-4277-9818-FE25EB4A55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807537">
            <a:off x="9388907" y="792436"/>
            <a:ext cx="1998133" cy="199813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065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B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66695" y="717662"/>
            <a:ext cx="9601200" cy="1001479"/>
          </a:xfrm>
        </p:spPr>
        <p:txBody>
          <a:bodyPr>
            <a:normAutofit/>
          </a:bodyPr>
          <a:lstStyle/>
          <a:p>
            <a:r>
              <a:rPr lang="hu-HU" b="1" dirty="0">
                <a:latin typeface="Calibri"/>
                <a:ea typeface="Calibri"/>
                <a:cs typeface="Calibri"/>
              </a:rPr>
              <a:t>Weboldal lényegesebb elemei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88668" y="1649093"/>
            <a:ext cx="11103332" cy="407722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>
              <a:buFont typeface="Arial" panose="020B0503020102020204" pitchFamily="34" charset="0"/>
              <a:buChar char="•"/>
            </a:pPr>
            <a:r>
              <a:rPr lang="hu-HU" sz="3200" dirty="0"/>
              <a:t>Felhasználó barát</a:t>
            </a:r>
            <a:endParaRPr lang="en-US" sz="3200" dirty="0"/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hu-HU" sz="3200" dirty="0"/>
              <a:t>Letisztult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hu-HU" sz="3200" dirty="0"/>
              <a:t>Interakciós térkép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hu-HU" sz="3200" dirty="0"/>
              <a:t>Könnyű elegáns animációk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hu-HU" sz="3200" dirty="0">
                <a:latin typeface="Calibri"/>
                <a:ea typeface="Calibri"/>
                <a:cs typeface="Calibri"/>
              </a:rPr>
              <a:t>Adatbázis (Login/sing </a:t>
            </a:r>
            <a:r>
              <a:rPr lang="hu-HU" sz="3200" dirty="0" err="1">
                <a:latin typeface="Calibri"/>
                <a:ea typeface="Calibri"/>
                <a:cs typeface="Calibri"/>
              </a:rPr>
              <a:t>up</a:t>
            </a:r>
            <a:r>
              <a:rPr lang="hu-HU" sz="3200" dirty="0">
                <a:latin typeface="Calibri"/>
                <a:ea typeface="Calibri"/>
                <a:cs typeface="Calibri"/>
              </a:rPr>
              <a:t>)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hu-HU" sz="3200" dirty="0"/>
              <a:t>Kávé témájához illeszkedő hat térszín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FA90-D050-4B85-9588-56572ACEAEBC}" type="slidenum">
              <a:rPr lang="hu-HU" smtClean="0"/>
              <a:t>3</a:t>
            </a:fld>
            <a:endParaRPr lang="hu-HU"/>
          </a:p>
        </p:txBody>
      </p:sp>
      <p:grpSp>
        <p:nvGrpSpPr>
          <p:cNvPr id="6" name="Csoportba foglalás 5"/>
          <p:cNvGrpSpPr/>
          <p:nvPr/>
        </p:nvGrpSpPr>
        <p:grpSpPr>
          <a:xfrm>
            <a:off x="4290436" y="6201938"/>
            <a:ext cx="232143" cy="271563"/>
            <a:chOff x="2741200" y="378944"/>
            <a:chExt cx="232143" cy="271563"/>
          </a:xfrm>
        </p:grpSpPr>
        <p:sp>
          <p:nvSpPr>
            <p:cNvPr id="7" name="Jobbra nyíl 6"/>
            <p:cNvSpPr/>
            <p:nvPr/>
          </p:nvSpPr>
          <p:spPr>
            <a:xfrm>
              <a:off x="2741200" y="378944"/>
              <a:ext cx="232143" cy="27156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Jobbra nyíl 4"/>
            <p:cNvSpPr txBox="1"/>
            <p:nvPr/>
          </p:nvSpPr>
          <p:spPr>
            <a:xfrm>
              <a:off x="2741200" y="433257"/>
              <a:ext cx="162500" cy="1629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u-HU" sz="1200" kern="1200"/>
            </a:p>
          </p:txBody>
        </p:sp>
      </p:grpSp>
      <p:grpSp>
        <p:nvGrpSpPr>
          <p:cNvPr id="12" name="Csoportba foglalás 11"/>
          <p:cNvGrpSpPr/>
          <p:nvPr/>
        </p:nvGrpSpPr>
        <p:grpSpPr>
          <a:xfrm>
            <a:off x="5932369" y="6182695"/>
            <a:ext cx="232143" cy="271563"/>
            <a:chOff x="2741200" y="378944"/>
            <a:chExt cx="232143" cy="271563"/>
          </a:xfrm>
        </p:grpSpPr>
        <p:sp>
          <p:nvSpPr>
            <p:cNvPr id="13" name="Jobbra nyíl 12"/>
            <p:cNvSpPr/>
            <p:nvPr/>
          </p:nvSpPr>
          <p:spPr>
            <a:xfrm>
              <a:off x="2741200" y="378944"/>
              <a:ext cx="232143" cy="27156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Jobbra nyíl 4"/>
            <p:cNvSpPr txBox="1"/>
            <p:nvPr/>
          </p:nvSpPr>
          <p:spPr>
            <a:xfrm>
              <a:off x="2741200" y="433257"/>
              <a:ext cx="162500" cy="1629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u-HU" sz="1200" kern="1200"/>
            </a:p>
          </p:txBody>
        </p:sp>
      </p:grp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B8A7B688-D708-47F2-80E8-FD180B412B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3621611"/>
              </p:ext>
            </p:extLst>
          </p:nvPr>
        </p:nvGraphicFramePr>
        <p:xfrm>
          <a:off x="0" y="5828547"/>
          <a:ext cx="4168384" cy="1029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9" name="Csoportba foglalás 38">
            <a:extLst>
              <a:ext uri="{FF2B5EF4-FFF2-40B4-BE49-F238E27FC236}">
                <a16:creationId xmlns:a16="http://schemas.microsoft.com/office/drawing/2014/main" id="{DE5A4514-24BC-2A0A-FAE3-968351C46CE9}"/>
              </a:ext>
            </a:extLst>
          </p:cNvPr>
          <p:cNvGrpSpPr/>
          <p:nvPr/>
        </p:nvGrpSpPr>
        <p:grpSpPr>
          <a:xfrm>
            <a:off x="4618941" y="6009216"/>
            <a:ext cx="1095014" cy="657008"/>
            <a:chOff x="3069705" y="186222"/>
            <a:chExt cx="1095014" cy="657008"/>
          </a:xfrm>
        </p:grpSpPr>
        <p:sp>
          <p:nvSpPr>
            <p:cNvPr id="37" name="Lekerekített téglalap 9">
              <a:extLst>
                <a:ext uri="{FF2B5EF4-FFF2-40B4-BE49-F238E27FC236}">
                  <a16:creationId xmlns:a16="http://schemas.microsoft.com/office/drawing/2014/main" id="{9615165B-DF88-1715-3F24-7FF75A2F3E82}"/>
                </a:ext>
              </a:extLst>
            </p:cNvPr>
            <p:cNvSpPr/>
            <p:nvPr/>
          </p:nvSpPr>
          <p:spPr>
            <a:xfrm>
              <a:off x="3069705" y="186222"/>
              <a:ext cx="1095014" cy="65700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Lekerekített téglalap 6">
              <a:extLst>
                <a:ext uri="{FF2B5EF4-FFF2-40B4-BE49-F238E27FC236}">
                  <a16:creationId xmlns:a16="http://schemas.microsoft.com/office/drawing/2014/main" id="{037724E8-F93E-9DAE-862F-E387786A77FB}"/>
                </a:ext>
              </a:extLst>
            </p:cNvPr>
            <p:cNvSpPr txBox="1"/>
            <p:nvPr/>
          </p:nvSpPr>
          <p:spPr>
            <a:xfrm>
              <a:off x="3088948" y="205465"/>
              <a:ext cx="1056528" cy="6185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400" kern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Adatbázis</a:t>
              </a:r>
            </a:p>
          </p:txBody>
        </p:sp>
      </p:grpSp>
      <p:grpSp>
        <p:nvGrpSpPr>
          <p:cNvPr id="47" name="Csoportba foglalás 46">
            <a:extLst>
              <a:ext uri="{FF2B5EF4-FFF2-40B4-BE49-F238E27FC236}">
                <a16:creationId xmlns:a16="http://schemas.microsoft.com/office/drawing/2014/main" id="{335F98AF-D08F-A3D4-DC55-5F06ADB294BD}"/>
              </a:ext>
            </a:extLst>
          </p:cNvPr>
          <p:cNvGrpSpPr/>
          <p:nvPr/>
        </p:nvGrpSpPr>
        <p:grpSpPr>
          <a:xfrm>
            <a:off x="6222314" y="5989973"/>
            <a:ext cx="1172133" cy="657008"/>
            <a:chOff x="3031145" y="186222"/>
            <a:chExt cx="1172133" cy="657008"/>
          </a:xfrm>
        </p:grpSpPr>
        <p:sp>
          <p:nvSpPr>
            <p:cNvPr id="45" name="Lekerekített téglalap 15">
              <a:extLst>
                <a:ext uri="{FF2B5EF4-FFF2-40B4-BE49-F238E27FC236}">
                  <a16:creationId xmlns:a16="http://schemas.microsoft.com/office/drawing/2014/main" id="{725C2B36-CDD1-82D5-1D06-0F26E399DCBA}"/>
                </a:ext>
              </a:extLst>
            </p:cNvPr>
            <p:cNvSpPr/>
            <p:nvPr/>
          </p:nvSpPr>
          <p:spPr>
            <a:xfrm>
              <a:off x="3069705" y="186222"/>
              <a:ext cx="1095014" cy="65700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Lekerekített téglalap 6">
              <a:extLst>
                <a:ext uri="{FF2B5EF4-FFF2-40B4-BE49-F238E27FC236}">
                  <a16:creationId xmlns:a16="http://schemas.microsoft.com/office/drawing/2014/main" id="{1A877FD5-3010-1AD8-F203-83B4328287FF}"/>
                </a:ext>
              </a:extLst>
            </p:cNvPr>
            <p:cNvSpPr txBox="1"/>
            <p:nvPr/>
          </p:nvSpPr>
          <p:spPr>
            <a:xfrm>
              <a:off x="3031145" y="205465"/>
              <a:ext cx="1172133" cy="6185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400" kern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Alkalmazott Technológiák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9107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B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9856" y="590132"/>
            <a:ext cx="7172485" cy="1032866"/>
          </a:xfrm>
        </p:spPr>
        <p:txBody>
          <a:bodyPr/>
          <a:lstStyle/>
          <a:p>
            <a:pPr algn="ctr"/>
            <a:r>
              <a:rPr lang="hu-HU" b="1" dirty="0"/>
              <a:t>Használt software-ek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51007" y="4446790"/>
            <a:ext cx="1980408" cy="7387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4400" b="1" dirty="0" err="1"/>
              <a:t>Xampp</a:t>
            </a:r>
            <a:endParaRPr lang="hu-HU" sz="7300" b="1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1A453C4-D6D8-40C3-B766-04692498D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716" y="1400371"/>
            <a:ext cx="761469" cy="76146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55466848-C30E-4CA7-82EF-7367D9CA13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65" b="98312" l="422" r="99156">
                        <a14:foregroundMark x1="34810" y1="7384" x2="59494" y2="6962"/>
                        <a14:foregroundMark x1="58228" y1="3165" x2="41561" y2="3376"/>
                        <a14:foregroundMark x1="9705" y1="28903" x2="5274" y2="55063"/>
                        <a14:foregroundMark x1="3586" y1="39451" x2="422" y2="50000"/>
                        <a14:foregroundMark x1="422" y1="50000" x2="422" y2="51266"/>
                        <a14:foregroundMark x1="35232" y1="60970" x2="48312" y2="42616"/>
                        <a14:foregroundMark x1="48312" y1="42616" x2="59494" y2="44515"/>
                        <a14:foregroundMark x1="59494" y1="44515" x2="56962" y2="61814"/>
                        <a14:foregroundMark x1="56962" y1="61814" x2="39662" y2="61814"/>
                        <a14:foregroundMark x1="39662" y1="61814" x2="39662" y2="61814"/>
                        <a14:foregroundMark x1="85865" y1="23207" x2="95570" y2="36709"/>
                        <a14:foregroundMark x1="95570" y1="36709" x2="92827" y2="67932"/>
                        <a14:foregroundMark x1="92827" y1="67932" x2="87975" y2="74895"/>
                        <a14:foregroundMark x1="69409" y1="35865" x2="47468" y2="39662"/>
                        <a14:foregroundMark x1="47468" y1="39662" x2="48734" y2="62869"/>
                        <a14:foregroundMark x1="48734" y1="62869" x2="64979" y2="48945"/>
                        <a14:foregroundMark x1="64979" y1="48945" x2="52532" y2="39873"/>
                        <a14:foregroundMark x1="52532" y1="39873" x2="49156" y2="41983"/>
                        <a14:foregroundMark x1="70042" y1="56962" x2="33966" y2="62447"/>
                        <a14:foregroundMark x1="92827" y1="33544" x2="97468" y2="46414"/>
                        <a14:foregroundMark x1="97468" y1="46414" x2="97257" y2="53376"/>
                        <a14:foregroundMark x1="87975" y1="62447" x2="76582" y2="59705"/>
                        <a14:foregroundMark x1="76582" y1="59705" x2="68565" y2="67089"/>
                        <a14:foregroundMark x1="68565" y1="67089" x2="63713" y2="66456"/>
                        <a14:foregroundMark x1="82068" y1="77004" x2="71941" y2="87131"/>
                        <a14:foregroundMark x1="71941" y1="87131" x2="37553" y2="90928"/>
                        <a14:foregroundMark x1="37553" y1="90928" x2="28903" y2="88608"/>
                        <a14:foregroundMark x1="58861" y1="93671" x2="45781" y2="98523"/>
                        <a14:foregroundMark x1="45781" y1="98523" x2="41772" y2="95781"/>
                        <a14:foregroundMark x1="52532" y1="32489" x2="47468" y2="33755"/>
                        <a14:foregroundMark x1="96624" y1="38819" x2="99156" y2="54219"/>
                        <a14:foregroundMark x1="4641" y1="38819" x2="1055" y2="49367"/>
                        <a14:foregroundMark x1="1055" y1="49367" x2="1477" y2="573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20264" y="3258543"/>
            <a:ext cx="761469" cy="76146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F7A2DEC-4C65-47BD-B904-F83754028F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9500" y1="30667" x2="33833" y2="40167"/>
                        <a14:foregroundMark x1="33833" y1="40167" x2="33500" y2="56167"/>
                        <a14:foregroundMark x1="33500" y1="56167" x2="50167" y2="64000"/>
                        <a14:foregroundMark x1="50167" y1="64000" x2="63667" y2="66333"/>
                        <a14:foregroundMark x1="63667" y1="66333" x2="69000" y2="59167"/>
                        <a14:foregroundMark x1="69000" y1="59167" x2="64167" y2="45000"/>
                        <a14:foregroundMark x1="64167" y1="45000" x2="51000" y2="39500"/>
                        <a14:foregroundMark x1="51000" y1="39500" x2="34833" y2="49500"/>
                        <a14:foregroundMark x1="34833" y1="49500" x2="31500" y2="63167"/>
                        <a14:foregroundMark x1="31500" y1="63167" x2="55167" y2="67000"/>
                        <a14:foregroundMark x1="55167" y1="67000" x2="70667" y2="61833"/>
                        <a14:foregroundMark x1="70667" y1="61833" x2="72500" y2="49000"/>
                        <a14:foregroundMark x1="72500" y1="49000" x2="69000" y2="38333"/>
                        <a14:foregroundMark x1="69000" y1="38333" x2="47000" y2="32333"/>
                        <a14:foregroundMark x1="47000" y1="32333" x2="34167" y2="33667"/>
                        <a14:foregroundMark x1="34167" y1="33667" x2="24833" y2="53667"/>
                        <a14:foregroundMark x1="24833" y1="53667" x2="25167" y2="62167"/>
                        <a14:foregroundMark x1="25167" y1="62167" x2="33167" y2="66833"/>
                        <a14:foregroundMark x1="33167" y1="66833" x2="44833" y2="68000"/>
                        <a14:foregroundMark x1="44833" y1="68000" x2="69000" y2="66167"/>
                        <a14:foregroundMark x1="69000" y1="66167" x2="75667" y2="56833"/>
                        <a14:foregroundMark x1="75667" y1="56833" x2="71667" y2="40500"/>
                        <a14:foregroundMark x1="71667" y1="40500" x2="61667" y2="35833"/>
                        <a14:foregroundMark x1="61667" y1="35833" x2="57333" y2="35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46059" y="2656856"/>
            <a:ext cx="1106265" cy="1106265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C3ECF489-A25E-43D0-AAE2-CC624CE92A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67008" y="4530466"/>
            <a:ext cx="939799" cy="93979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A054B158-4F5B-4F1A-9278-C2F3125371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8577" y="1807932"/>
            <a:ext cx="856754" cy="856754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3D755B68-8B34-4978-93E1-54804EE2B5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1539" y="4417504"/>
            <a:ext cx="779460" cy="785306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7902341" y="1354459"/>
            <a:ext cx="26251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4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endParaRPr lang="hu-HU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3851007" y="3276444"/>
            <a:ext cx="232558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4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Vercel</a:t>
            </a:r>
            <a:endParaRPr lang="hu-HU" sz="4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6940813" y="2825267"/>
            <a:ext cx="289609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4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Discord</a:t>
            </a:r>
            <a:endParaRPr lang="hu-HU" sz="4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églalap 12"/>
          <p:cNvSpPr/>
          <p:nvPr/>
        </p:nvSpPr>
        <p:spPr>
          <a:xfrm>
            <a:off x="7304887" y="4468693"/>
            <a:ext cx="18121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4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Trello</a:t>
            </a:r>
            <a:endParaRPr lang="hu-H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églalap 13"/>
          <p:cNvSpPr/>
          <p:nvPr/>
        </p:nvSpPr>
        <p:spPr>
          <a:xfrm>
            <a:off x="3003676" y="1906734"/>
            <a:ext cx="40588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 </a:t>
            </a:r>
            <a:r>
              <a:rPr lang="hu-HU" sz="4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studio</a:t>
            </a:r>
            <a:r>
              <a:rPr lang="hu-HU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4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hu-HU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Dia számának hely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FA90-D050-4B85-9588-56572ACEAEBC}" type="slidenum">
              <a:rPr lang="hu-HU" smtClean="0"/>
              <a:t>4</a:t>
            </a:fld>
            <a:endParaRPr lang="hu-HU"/>
          </a:p>
        </p:txBody>
      </p:sp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B942050A-EAF4-B1EB-3152-0D5E63A212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6561272"/>
              </p:ext>
            </p:extLst>
          </p:nvPr>
        </p:nvGraphicFramePr>
        <p:xfrm>
          <a:off x="0" y="5828547"/>
          <a:ext cx="4168384" cy="1029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pSp>
        <p:nvGrpSpPr>
          <p:cNvPr id="46" name="Csoportba foglalás 45">
            <a:extLst>
              <a:ext uri="{FF2B5EF4-FFF2-40B4-BE49-F238E27FC236}">
                <a16:creationId xmlns:a16="http://schemas.microsoft.com/office/drawing/2014/main" id="{F9428928-F529-E138-1D47-C7A1A3DF3546}"/>
              </a:ext>
            </a:extLst>
          </p:cNvPr>
          <p:cNvGrpSpPr/>
          <p:nvPr/>
        </p:nvGrpSpPr>
        <p:grpSpPr>
          <a:xfrm>
            <a:off x="4290436" y="6201938"/>
            <a:ext cx="232143" cy="271563"/>
            <a:chOff x="2741200" y="378944"/>
            <a:chExt cx="232143" cy="271563"/>
          </a:xfrm>
        </p:grpSpPr>
        <p:sp>
          <p:nvSpPr>
            <p:cNvPr id="44" name="Jobbra nyíl 6">
              <a:extLst>
                <a:ext uri="{FF2B5EF4-FFF2-40B4-BE49-F238E27FC236}">
                  <a16:creationId xmlns:a16="http://schemas.microsoft.com/office/drawing/2014/main" id="{C064DD10-F447-4D57-835E-4D4DA13785B8}"/>
                </a:ext>
              </a:extLst>
            </p:cNvPr>
            <p:cNvSpPr/>
            <p:nvPr/>
          </p:nvSpPr>
          <p:spPr>
            <a:xfrm>
              <a:off x="2741200" y="378944"/>
              <a:ext cx="232143" cy="27156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Jobbra nyíl 4">
              <a:extLst>
                <a:ext uri="{FF2B5EF4-FFF2-40B4-BE49-F238E27FC236}">
                  <a16:creationId xmlns:a16="http://schemas.microsoft.com/office/drawing/2014/main" id="{0B944145-7F7C-1A0A-B889-8058E9DE89DC}"/>
                </a:ext>
              </a:extLst>
            </p:cNvPr>
            <p:cNvSpPr txBox="1"/>
            <p:nvPr/>
          </p:nvSpPr>
          <p:spPr>
            <a:xfrm>
              <a:off x="2741200" y="433257"/>
              <a:ext cx="162500" cy="1629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u-HU" sz="1200" kern="1200"/>
            </a:p>
          </p:txBody>
        </p:sp>
      </p:grpSp>
      <p:grpSp>
        <p:nvGrpSpPr>
          <p:cNvPr id="50" name="Csoportba foglalás 49">
            <a:extLst>
              <a:ext uri="{FF2B5EF4-FFF2-40B4-BE49-F238E27FC236}">
                <a16:creationId xmlns:a16="http://schemas.microsoft.com/office/drawing/2014/main" id="{2D326958-90FB-46B0-CCEF-F9B53B68AAA7}"/>
              </a:ext>
            </a:extLst>
          </p:cNvPr>
          <p:cNvGrpSpPr/>
          <p:nvPr/>
        </p:nvGrpSpPr>
        <p:grpSpPr>
          <a:xfrm>
            <a:off x="4618941" y="6009216"/>
            <a:ext cx="1095014" cy="657008"/>
            <a:chOff x="3069705" y="186222"/>
            <a:chExt cx="1095014" cy="657008"/>
          </a:xfrm>
        </p:grpSpPr>
        <p:sp>
          <p:nvSpPr>
            <p:cNvPr id="48" name="Lekerekített téglalap 9">
              <a:extLst>
                <a:ext uri="{FF2B5EF4-FFF2-40B4-BE49-F238E27FC236}">
                  <a16:creationId xmlns:a16="http://schemas.microsoft.com/office/drawing/2014/main" id="{11E9DBA7-166C-1C00-D9F9-9B51174ED18C}"/>
                </a:ext>
              </a:extLst>
            </p:cNvPr>
            <p:cNvSpPr/>
            <p:nvPr/>
          </p:nvSpPr>
          <p:spPr>
            <a:xfrm>
              <a:off x="3069705" y="186222"/>
              <a:ext cx="1095014" cy="65700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Lekerekített téglalap 6">
              <a:extLst>
                <a:ext uri="{FF2B5EF4-FFF2-40B4-BE49-F238E27FC236}">
                  <a16:creationId xmlns:a16="http://schemas.microsoft.com/office/drawing/2014/main" id="{965060CB-9885-0B99-95FC-D4FE927CB21B}"/>
                </a:ext>
              </a:extLst>
            </p:cNvPr>
            <p:cNvSpPr txBox="1"/>
            <p:nvPr/>
          </p:nvSpPr>
          <p:spPr>
            <a:xfrm>
              <a:off x="3088948" y="205465"/>
              <a:ext cx="1056528" cy="6185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400" kern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Adatbázis</a:t>
              </a:r>
            </a:p>
          </p:txBody>
        </p:sp>
      </p:grpSp>
      <p:grpSp>
        <p:nvGrpSpPr>
          <p:cNvPr id="54" name="Csoportba foglalás 53">
            <a:extLst>
              <a:ext uri="{FF2B5EF4-FFF2-40B4-BE49-F238E27FC236}">
                <a16:creationId xmlns:a16="http://schemas.microsoft.com/office/drawing/2014/main" id="{911D2DE1-6BD1-DDCA-4025-823166A44565}"/>
              </a:ext>
            </a:extLst>
          </p:cNvPr>
          <p:cNvGrpSpPr/>
          <p:nvPr/>
        </p:nvGrpSpPr>
        <p:grpSpPr>
          <a:xfrm>
            <a:off x="5932369" y="6182695"/>
            <a:ext cx="232143" cy="271563"/>
            <a:chOff x="2741200" y="378944"/>
            <a:chExt cx="232143" cy="271563"/>
          </a:xfrm>
        </p:grpSpPr>
        <p:sp>
          <p:nvSpPr>
            <p:cNvPr id="52" name="Jobbra nyíl 12">
              <a:extLst>
                <a:ext uri="{FF2B5EF4-FFF2-40B4-BE49-F238E27FC236}">
                  <a16:creationId xmlns:a16="http://schemas.microsoft.com/office/drawing/2014/main" id="{D9820B5F-B171-863E-953B-79DB7A278770}"/>
                </a:ext>
              </a:extLst>
            </p:cNvPr>
            <p:cNvSpPr/>
            <p:nvPr/>
          </p:nvSpPr>
          <p:spPr>
            <a:xfrm>
              <a:off x="2741200" y="378944"/>
              <a:ext cx="232143" cy="27156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Jobbra nyíl 4">
              <a:extLst>
                <a:ext uri="{FF2B5EF4-FFF2-40B4-BE49-F238E27FC236}">
                  <a16:creationId xmlns:a16="http://schemas.microsoft.com/office/drawing/2014/main" id="{0D98A174-DBD5-4433-006E-2D8EC70D3487}"/>
                </a:ext>
              </a:extLst>
            </p:cNvPr>
            <p:cNvSpPr txBox="1"/>
            <p:nvPr/>
          </p:nvSpPr>
          <p:spPr>
            <a:xfrm>
              <a:off x="2741200" y="433257"/>
              <a:ext cx="162500" cy="1629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u-HU" sz="1200" kern="1200"/>
            </a:p>
          </p:txBody>
        </p:sp>
      </p:grpSp>
      <p:grpSp>
        <p:nvGrpSpPr>
          <p:cNvPr id="58" name="Csoportba foglalás 57">
            <a:extLst>
              <a:ext uri="{FF2B5EF4-FFF2-40B4-BE49-F238E27FC236}">
                <a16:creationId xmlns:a16="http://schemas.microsoft.com/office/drawing/2014/main" id="{79845DFF-E133-1A35-E697-5DF7145166E8}"/>
              </a:ext>
            </a:extLst>
          </p:cNvPr>
          <p:cNvGrpSpPr/>
          <p:nvPr/>
        </p:nvGrpSpPr>
        <p:grpSpPr>
          <a:xfrm>
            <a:off x="6222314" y="5989973"/>
            <a:ext cx="1172133" cy="657008"/>
            <a:chOff x="3031145" y="186222"/>
            <a:chExt cx="1172133" cy="657008"/>
          </a:xfrm>
        </p:grpSpPr>
        <p:sp>
          <p:nvSpPr>
            <p:cNvPr id="56" name="Lekerekített téglalap 15">
              <a:extLst>
                <a:ext uri="{FF2B5EF4-FFF2-40B4-BE49-F238E27FC236}">
                  <a16:creationId xmlns:a16="http://schemas.microsoft.com/office/drawing/2014/main" id="{DD610FAD-9018-DBAF-DBC8-E6E324F04D49}"/>
                </a:ext>
              </a:extLst>
            </p:cNvPr>
            <p:cNvSpPr/>
            <p:nvPr/>
          </p:nvSpPr>
          <p:spPr>
            <a:xfrm>
              <a:off x="3069705" y="186222"/>
              <a:ext cx="1095014" cy="65700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7" name="Lekerekített téglalap 6">
              <a:extLst>
                <a:ext uri="{FF2B5EF4-FFF2-40B4-BE49-F238E27FC236}">
                  <a16:creationId xmlns:a16="http://schemas.microsoft.com/office/drawing/2014/main" id="{0B28694D-4C6A-4A74-CED3-9A431646BE84}"/>
                </a:ext>
              </a:extLst>
            </p:cNvPr>
            <p:cNvSpPr txBox="1"/>
            <p:nvPr/>
          </p:nvSpPr>
          <p:spPr>
            <a:xfrm>
              <a:off x="3031145" y="205465"/>
              <a:ext cx="1172133" cy="6185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400" kern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Alkalmazott Technológiák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847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B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Adatbázis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47840" y="1839071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>
              <a:buFont typeface="Arial" panose="020B0503020102020204" pitchFamily="34" charset="0"/>
              <a:buChar char="•"/>
            </a:pPr>
            <a:r>
              <a:rPr lang="hu-HU" sz="2800" dirty="0">
                <a:latin typeface="Calibri"/>
                <a:ea typeface="Calibri"/>
                <a:cs typeface="Calibri"/>
              </a:rPr>
              <a:t>PHP által irányított kommunikáció</a:t>
            </a:r>
            <a:endParaRPr lang="hu-HU" dirty="0"/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hu-HU" sz="2800" dirty="0"/>
              <a:t>Egyszerű bejelentkezéses funkció</a:t>
            </a:r>
          </a:p>
          <a:p>
            <a:pPr marL="383540" lvl="0" indent="-383540">
              <a:buFont typeface="Arial" panose="020B0503020102020204" pitchFamily="34" charset="0"/>
              <a:buChar char="•"/>
            </a:pPr>
            <a:r>
              <a:rPr lang="hu-HU" altLang="hu-HU" sz="2800" dirty="0">
                <a:solidFill>
                  <a:schemeClr val="tx1"/>
                </a:solidFill>
                <a:latin typeface="Arial" panose="020B0604020202020204" pitchFamily="34" charset="0"/>
              </a:rPr>
              <a:t>Adatok ellenőrzése (szerver oldali).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hu-HU" sz="2800" dirty="0"/>
              <a:t>Felhasználó mentése az adatbázisba.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hu-HU" sz="2800" dirty="0"/>
              <a:t>Jelszó titkosítása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FA90-D050-4B85-9588-56572ACEAEBC}" type="slidenum">
              <a:rPr lang="hu-HU" smtClean="0"/>
              <a:t>5</a:t>
            </a:fld>
            <a:endParaRPr lang="hu-HU"/>
          </a:p>
        </p:txBody>
      </p:sp>
      <p:sp>
        <p:nvSpPr>
          <p:cNvPr id="21" name="Rectangle 1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DD46F4A2-8CE8-3E43-5A73-B06C527D3E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5501721"/>
              </p:ext>
            </p:extLst>
          </p:nvPr>
        </p:nvGraphicFramePr>
        <p:xfrm>
          <a:off x="0" y="5828547"/>
          <a:ext cx="4168384" cy="1029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6" name="Csoportba foglalás 35">
            <a:extLst>
              <a:ext uri="{FF2B5EF4-FFF2-40B4-BE49-F238E27FC236}">
                <a16:creationId xmlns:a16="http://schemas.microsoft.com/office/drawing/2014/main" id="{C9F570B9-ACD0-34BA-3B1A-BBD588B6B73D}"/>
              </a:ext>
            </a:extLst>
          </p:cNvPr>
          <p:cNvGrpSpPr/>
          <p:nvPr/>
        </p:nvGrpSpPr>
        <p:grpSpPr>
          <a:xfrm>
            <a:off x="4290436" y="6201938"/>
            <a:ext cx="232143" cy="271563"/>
            <a:chOff x="2741200" y="378944"/>
            <a:chExt cx="232143" cy="271563"/>
          </a:xfrm>
        </p:grpSpPr>
        <p:sp>
          <p:nvSpPr>
            <p:cNvPr id="34" name="Jobbra nyíl 6">
              <a:extLst>
                <a:ext uri="{FF2B5EF4-FFF2-40B4-BE49-F238E27FC236}">
                  <a16:creationId xmlns:a16="http://schemas.microsoft.com/office/drawing/2014/main" id="{7202CE5D-44E7-7E23-8179-1540964CF40A}"/>
                </a:ext>
              </a:extLst>
            </p:cNvPr>
            <p:cNvSpPr/>
            <p:nvPr/>
          </p:nvSpPr>
          <p:spPr>
            <a:xfrm>
              <a:off x="2741200" y="378944"/>
              <a:ext cx="232143" cy="27156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Jobbra nyíl 4">
              <a:extLst>
                <a:ext uri="{FF2B5EF4-FFF2-40B4-BE49-F238E27FC236}">
                  <a16:creationId xmlns:a16="http://schemas.microsoft.com/office/drawing/2014/main" id="{1AE91037-880D-DA17-5128-DE09C0759658}"/>
                </a:ext>
              </a:extLst>
            </p:cNvPr>
            <p:cNvSpPr txBox="1"/>
            <p:nvPr/>
          </p:nvSpPr>
          <p:spPr>
            <a:xfrm>
              <a:off x="2741200" y="433257"/>
              <a:ext cx="162500" cy="1629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u-HU" sz="1200" kern="1200"/>
            </a:p>
          </p:txBody>
        </p:sp>
      </p:grpSp>
      <p:grpSp>
        <p:nvGrpSpPr>
          <p:cNvPr id="40" name="Csoportba foglalás 39">
            <a:extLst>
              <a:ext uri="{FF2B5EF4-FFF2-40B4-BE49-F238E27FC236}">
                <a16:creationId xmlns:a16="http://schemas.microsoft.com/office/drawing/2014/main" id="{2411369E-F243-D9D3-80CF-E1B95A9D4C22}"/>
              </a:ext>
            </a:extLst>
          </p:cNvPr>
          <p:cNvGrpSpPr/>
          <p:nvPr/>
        </p:nvGrpSpPr>
        <p:grpSpPr>
          <a:xfrm>
            <a:off x="4618941" y="6009216"/>
            <a:ext cx="1095014" cy="657008"/>
            <a:chOff x="3069705" y="186222"/>
            <a:chExt cx="1095014" cy="657008"/>
          </a:xfrm>
        </p:grpSpPr>
        <p:sp>
          <p:nvSpPr>
            <p:cNvPr id="38" name="Lekerekített téglalap 9">
              <a:extLst>
                <a:ext uri="{FF2B5EF4-FFF2-40B4-BE49-F238E27FC236}">
                  <a16:creationId xmlns:a16="http://schemas.microsoft.com/office/drawing/2014/main" id="{165B10AE-ED1A-230A-77BB-DDD76B294782}"/>
                </a:ext>
              </a:extLst>
            </p:cNvPr>
            <p:cNvSpPr/>
            <p:nvPr/>
          </p:nvSpPr>
          <p:spPr>
            <a:xfrm>
              <a:off x="3069705" y="186222"/>
              <a:ext cx="1095014" cy="65700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Lekerekített téglalap 6">
              <a:extLst>
                <a:ext uri="{FF2B5EF4-FFF2-40B4-BE49-F238E27FC236}">
                  <a16:creationId xmlns:a16="http://schemas.microsoft.com/office/drawing/2014/main" id="{5E48BAE1-20C0-AF65-399C-313AC9A11B1F}"/>
                </a:ext>
              </a:extLst>
            </p:cNvPr>
            <p:cNvSpPr txBox="1"/>
            <p:nvPr/>
          </p:nvSpPr>
          <p:spPr>
            <a:xfrm>
              <a:off x="3088948" y="205465"/>
              <a:ext cx="1056528" cy="6185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400" kern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Adatbázis</a:t>
              </a:r>
            </a:p>
          </p:txBody>
        </p:sp>
      </p:grpSp>
      <p:grpSp>
        <p:nvGrpSpPr>
          <p:cNvPr id="44" name="Csoportba foglalás 43">
            <a:extLst>
              <a:ext uri="{FF2B5EF4-FFF2-40B4-BE49-F238E27FC236}">
                <a16:creationId xmlns:a16="http://schemas.microsoft.com/office/drawing/2014/main" id="{B914E335-558D-2498-05F9-896579C70CEE}"/>
              </a:ext>
            </a:extLst>
          </p:cNvPr>
          <p:cNvGrpSpPr/>
          <p:nvPr/>
        </p:nvGrpSpPr>
        <p:grpSpPr>
          <a:xfrm>
            <a:off x="5932369" y="6182695"/>
            <a:ext cx="232143" cy="271563"/>
            <a:chOff x="2741200" y="378944"/>
            <a:chExt cx="232143" cy="271563"/>
          </a:xfrm>
        </p:grpSpPr>
        <p:sp>
          <p:nvSpPr>
            <p:cNvPr id="42" name="Jobbra nyíl 12">
              <a:extLst>
                <a:ext uri="{FF2B5EF4-FFF2-40B4-BE49-F238E27FC236}">
                  <a16:creationId xmlns:a16="http://schemas.microsoft.com/office/drawing/2014/main" id="{B0101234-7123-83A8-FB95-C9E166B54C0B}"/>
                </a:ext>
              </a:extLst>
            </p:cNvPr>
            <p:cNvSpPr/>
            <p:nvPr/>
          </p:nvSpPr>
          <p:spPr>
            <a:xfrm>
              <a:off x="2741200" y="378944"/>
              <a:ext cx="232143" cy="27156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Jobbra nyíl 4">
              <a:extLst>
                <a:ext uri="{FF2B5EF4-FFF2-40B4-BE49-F238E27FC236}">
                  <a16:creationId xmlns:a16="http://schemas.microsoft.com/office/drawing/2014/main" id="{2E3F8623-CDA9-4FA8-D43A-711F52EBCD92}"/>
                </a:ext>
              </a:extLst>
            </p:cNvPr>
            <p:cNvSpPr txBox="1"/>
            <p:nvPr/>
          </p:nvSpPr>
          <p:spPr>
            <a:xfrm>
              <a:off x="2741200" y="433257"/>
              <a:ext cx="162500" cy="1629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u-HU" sz="1200" kern="1200"/>
            </a:p>
          </p:txBody>
        </p:sp>
      </p:grpSp>
      <p:grpSp>
        <p:nvGrpSpPr>
          <p:cNvPr id="48" name="Csoportba foglalás 47">
            <a:extLst>
              <a:ext uri="{FF2B5EF4-FFF2-40B4-BE49-F238E27FC236}">
                <a16:creationId xmlns:a16="http://schemas.microsoft.com/office/drawing/2014/main" id="{C4CD69C1-DA2B-A534-073A-622CCBC975ED}"/>
              </a:ext>
            </a:extLst>
          </p:cNvPr>
          <p:cNvGrpSpPr/>
          <p:nvPr/>
        </p:nvGrpSpPr>
        <p:grpSpPr>
          <a:xfrm>
            <a:off x="6222314" y="5989973"/>
            <a:ext cx="1172133" cy="657008"/>
            <a:chOff x="3031145" y="186222"/>
            <a:chExt cx="1172133" cy="657008"/>
          </a:xfrm>
        </p:grpSpPr>
        <p:sp>
          <p:nvSpPr>
            <p:cNvPr id="46" name="Lekerekített téglalap 15">
              <a:extLst>
                <a:ext uri="{FF2B5EF4-FFF2-40B4-BE49-F238E27FC236}">
                  <a16:creationId xmlns:a16="http://schemas.microsoft.com/office/drawing/2014/main" id="{6485E292-88E4-5F6F-0BD2-0B7AFD194B58}"/>
                </a:ext>
              </a:extLst>
            </p:cNvPr>
            <p:cNvSpPr/>
            <p:nvPr/>
          </p:nvSpPr>
          <p:spPr>
            <a:xfrm>
              <a:off x="3069705" y="186222"/>
              <a:ext cx="1095014" cy="65700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Lekerekített téglalap 6">
              <a:extLst>
                <a:ext uri="{FF2B5EF4-FFF2-40B4-BE49-F238E27FC236}">
                  <a16:creationId xmlns:a16="http://schemas.microsoft.com/office/drawing/2014/main" id="{BD3B83E1-217B-D1A7-C67B-61F343F18817}"/>
                </a:ext>
              </a:extLst>
            </p:cNvPr>
            <p:cNvSpPr txBox="1"/>
            <p:nvPr/>
          </p:nvSpPr>
          <p:spPr>
            <a:xfrm>
              <a:off x="3031145" y="205465"/>
              <a:ext cx="1172133" cy="6185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400" kern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Alkalmazott Technológiák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7449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B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FA90-D050-4B85-9588-56572ACEAEBC}" type="slidenum">
              <a:rPr lang="hu-HU" smtClean="0"/>
              <a:t>6</a:t>
            </a:fld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" y="165612"/>
            <a:ext cx="12184094" cy="5444057"/>
          </a:xfrm>
          <a:prstGeom prst="rect">
            <a:avLst/>
          </a:prstGeom>
        </p:spPr>
      </p:pic>
      <p:graphicFrame>
        <p:nvGraphicFramePr>
          <p:cNvPr id="65" name="Diagram 64">
            <a:extLst>
              <a:ext uri="{FF2B5EF4-FFF2-40B4-BE49-F238E27FC236}">
                <a16:creationId xmlns:a16="http://schemas.microsoft.com/office/drawing/2014/main" id="{AB57DBA8-3FFE-0AF4-01C8-1A8C9D3B89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5849379"/>
              </p:ext>
            </p:extLst>
          </p:nvPr>
        </p:nvGraphicFramePr>
        <p:xfrm>
          <a:off x="0" y="5828547"/>
          <a:ext cx="4168384" cy="1029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5" name="Csoportba foglalás 74">
            <a:extLst>
              <a:ext uri="{FF2B5EF4-FFF2-40B4-BE49-F238E27FC236}">
                <a16:creationId xmlns:a16="http://schemas.microsoft.com/office/drawing/2014/main" id="{69D1F671-5227-8232-FEBA-6BC5FF1A2732}"/>
              </a:ext>
            </a:extLst>
          </p:cNvPr>
          <p:cNvGrpSpPr/>
          <p:nvPr/>
        </p:nvGrpSpPr>
        <p:grpSpPr>
          <a:xfrm>
            <a:off x="4290436" y="6201938"/>
            <a:ext cx="232143" cy="271563"/>
            <a:chOff x="2741200" y="378944"/>
            <a:chExt cx="232143" cy="271563"/>
          </a:xfrm>
        </p:grpSpPr>
        <p:sp>
          <p:nvSpPr>
            <p:cNvPr id="73" name="Jobbra nyíl 6">
              <a:extLst>
                <a:ext uri="{FF2B5EF4-FFF2-40B4-BE49-F238E27FC236}">
                  <a16:creationId xmlns:a16="http://schemas.microsoft.com/office/drawing/2014/main" id="{4C93B4B8-0854-D77F-4336-F12A3F66DAA9}"/>
                </a:ext>
              </a:extLst>
            </p:cNvPr>
            <p:cNvSpPr/>
            <p:nvPr/>
          </p:nvSpPr>
          <p:spPr>
            <a:xfrm>
              <a:off x="2741200" y="378944"/>
              <a:ext cx="232143" cy="27156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4" name="Jobbra nyíl 4">
              <a:extLst>
                <a:ext uri="{FF2B5EF4-FFF2-40B4-BE49-F238E27FC236}">
                  <a16:creationId xmlns:a16="http://schemas.microsoft.com/office/drawing/2014/main" id="{2BAFB69E-C9AE-60DD-4C80-687426278AEB}"/>
                </a:ext>
              </a:extLst>
            </p:cNvPr>
            <p:cNvSpPr txBox="1"/>
            <p:nvPr/>
          </p:nvSpPr>
          <p:spPr>
            <a:xfrm>
              <a:off x="2741200" y="433257"/>
              <a:ext cx="162500" cy="1629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u-HU" sz="1200" kern="1200"/>
            </a:p>
          </p:txBody>
        </p:sp>
      </p:grpSp>
      <p:grpSp>
        <p:nvGrpSpPr>
          <p:cNvPr id="79" name="Csoportba foglalás 78">
            <a:extLst>
              <a:ext uri="{FF2B5EF4-FFF2-40B4-BE49-F238E27FC236}">
                <a16:creationId xmlns:a16="http://schemas.microsoft.com/office/drawing/2014/main" id="{4B5D5B14-6142-78EC-6E18-2E510CBE1853}"/>
              </a:ext>
            </a:extLst>
          </p:cNvPr>
          <p:cNvGrpSpPr/>
          <p:nvPr/>
        </p:nvGrpSpPr>
        <p:grpSpPr>
          <a:xfrm>
            <a:off x="4618941" y="6009216"/>
            <a:ext cx="1095014" cy="657008"/>
            <a:chOff x="3069705" y="186222"/>
            <a:chExt cx="1095014" cy="657008"/>
          </a:xfrm>
        </p:grpSpPr>
        <p:sp>
          <p:nvSpPr>
            <p:cNvPr id="77" name="Lekerekített téglalap 9">
              <a:extLst>
                <a:ext uri="{FF2B5EF4-FFF2-40B4-BE49-F238E27FC236}">
                  <a16:creationId xmlns:a16="http://schemas.microsoft.com/office/drawing/2014/main" id="{2846F3D8-1A73-EA47-0E16-323746FF11EE}"/>
                </a:ext>
              </a:extLst>
            </p:cNvPr>
            <p:cNvSpPr/>
            <p:nvPr/>
          </p:nvSpPr>
          <p:spPr>
            <a:xfrm>
              <a:off x="3069705" y="186222"/>
              <a:ext cx="1095014" cy="65700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8" name="Lekerekített téglalap 6">
              <a:extLst>
                <a:ext uri="{FF2B5EF4-FFF2-40B4-BE49-F238E27FC236}">
                  <a16:creationId xmlns:a16="http://schemas.microsoft.com/office/drawing/2014/main" id="{A00EB4C2-DDB8-AD4A-BB4C-B938BD4C4C3B}"/>
                </a:ext>
              </a:extLst>
            </p:cNvPr>
            <p:cNvSpPr txBox="1"/>
            <p:nvPr/>
          </p:nvSpPr>
          <p:spPr>
            <a:xfrm>
              <a:off x="3088948" y="205465"/>
              <a:ext cx="1056528" cy="6185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400" kern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Adatbázis</a:t>
              </a:r>
            </a:p>
          </p:txBody>
        </p:sp>
      </p:grpSp>
      <p:grpSp>
        <p:nvGrpSpPr>
          <p:cNvPr id="83" name="Csoportba foglalás 82">
            <a:extLst>
              <a:ext uri="{FF2B5EF4-FFF2-40B4-BE49-F238E27FC236}">
                <a16:creationId xmlns:a16="http://schemas.microsoft.com/office/drawing/2014/main" id="{95E6CFD0-7780-DEAC-5E43-C7D342AEDC9E}"/>
              </a:ext>
            </a:extLst>
          </p:cNvPr>
          <p:cNvGrpSpPr/>
          <p:nvPr/>
        </p:nvGrpSpPr>
        <p:grpSpPr>
          <a:xfrm>
            <a:off x="5932369" y="6182695"/>
            <a:ext cx="232143" cy="271563"/>
            <a:chOff x="2741200" y="378944"/>
            <a:chExt cx="232143" cy="271563"/>
          </a:xfrm>
        </p:grpSpPr>
        <p:sp>
          <p:nvSpPr>
            <p:cNvPr id="81" name="Jobbra nyíl 12">
              <a:extLst>
                <a:ext uri="{FF2B5EF4-FFF2-40B4-BE49-F238E27FC236}">
                  <a16:creationId xmlns:a16="http://schemas.microsoft.com/office/drawing/2014/main" id="{A2673562-6FD2-272A-69F8-47EE07434006}"/>
                </a:ext>
              </a:extLst>
            </p:cNvPr>
            <p:cNvSpPr/>
            <p:nvPr/>
          </p:nvSpPr>
          <p:spPr>
            <a:xfrm>
              <a:off x="2741200" y="378944"/>
              <a:ext cx="232143" cy="27156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2" name="Jobbra nyíl 4">
              <a:extLst>
                <a:ext uri="{FF2B5EF4-FFF2-40B4-BE49-F238E27FC236}">
                  <a16:creationId xmlns:a16="http://schemas.microsoft.com/office/drawing/2014/main" id="{1C214E9F-C463-9B92-EAEC-C63933E7C280}"/>
                </a:ext>
              </a:extLst>
            </p:cNvPr>
            <p:cNvSpPr txBox="1"/>
            <p:nvPr/>
          </p:nvSpPr>
          <p:spPr>
            <a:xfrm>
              <a:off x="2741200" y="433257"/>
              <a:ext cx="162500" cy="1629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u-HU" sz="1200" kern="1200"/>
            </a:p>
          </p:txBody>
        </p:sp>
      </p:grpSp>
      <p:grpSp>
        <p:nvGrpSpPr>
          <p:cNvPr id="87" name="Csoportba foglalás 86">
            <a:extLst>
              <a:ext uri="{FF2B5EF4-FFF2-40B4-BE49-F238E27FC236}">
                <a16:creationId xmlns:a16="http://schemas.microsoft.com/office/drawing/2014/main" id="{4EF5A0F0-A150-3B3B-9BE5-900CADE0E7EE}"/>
              </a:ext>
            </a:extLst>
          </p:cNvPr>
          <p:cNvGrpSpPr/>
          <p:nvPr/>
        </p:nvGrpSpPr>
        <p:grpSpPr>
          <a:xfrm>
            <a:off x="6222314" y="5989973"/>
            <a:ext cx="1172133" cy="657008"/>
            <a:chOff x="3031145" y="186222"/>
            <a:chExt cx="1172133" cy="657008"/>
          </a:xfrm>
        </p:grpSpPr>
        <p:sp>
          <p:nvSpPr>
            <p:cNvPr id="85" name="Lekerekített téglalap 15">
              <a:extLst>
                <a:ext uri="{FF2B5EF4-FFF2-40B4-BE49-F238E27FC236}">
                  <a16:creationId xmlns:a16="http://schemas.microsoft.com/office/drawing/2014/main" id="{0B83E54E-3EDA-8795-0E69-EEE545C82DDC}"/>
                </a:ext>
              </a:extLst>
            </p:cNvPr>
            <p:cNvSpPr/>
            <p:nvPr/>
          </p:nvSpPr>
          <p:spPr>
            <a:xfrm>
              <a:off x="3069705" y="186222"/>
              <a:ext cx="1095014" cy="65700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6" name="Lekerekített téglalap 6">
              <a:extLst>
                <a:ext uri="{FF2B5EF4-FFF2-40B4-BE49-F238E27FC236}">
                  <a16:creationId xmlns:a16="http://schemas.microsoft.com/office/drawing/2014/main" id="{09818961-7747-8AC3-8FED-03EB3418D179}"/>
                </a:ext>
              </a:extLst>
            </p:cNvPr>
            <p:cNvSpPr txBox="1"/>
            <p:nvPr/>
          </p:nvSpPr>
          <p:spPr>
            <a:xfrm>
              <a:off x="3031145" y="205465"/>
              <a:ext cx="1172133" cy="6185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400" kern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Alkalmazott Technológiák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1838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B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Alkalmazott Technológiák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51977" y="1720946"/>
            <a:ext cx="11102236" cy="392792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hu-HU" sz="3200" b="1" dirty="0"/>
              <a:t>HTML</a:t>
            </a:r>
            <a:r>
              <a:rPr lang="hu-HU" sz="2800" b="1" dirty="0"/>
              <a:t>:</a:t>
            </a:r>
            <a:r>
              <a:rPr lang="hu-HU" sz="2800" dirty="0"/>
              <a:t> </a:t>
            </a:r>
            <a:r>
              <a:rPr lang="hu-HU" sz="2400" dirty="0"/>
              <a:t>A weboldal struktúrájának kialakításához.</a:t>
            </a:r>
            <a:endParaRPr lang="hu-HU"/>
          </a:p>
          <a:p>
            <a:pPr marL="0" indent="0">
              <a:buNone/>
            </a:pPr>
            <a:r>
              <a:rPr lang="hu-HU" sz="3200" b="1" dirty="0"/>
              <a:t>CSS</a:t>
            </a:r>
            <a:r>
              <a:rPr lang="hu-HU" sz="2800" b="1" dirty="0"/>
              <a:t>:</a:t>
            </a:r>
            <a:r>
              <a:rPr lang="hu-HU" sz="2800" dirty="0"/>
              <a:t> </a:t>
            </a:r>
            <a:r>
              <a:rPr lang="hu-HU" sz="2400" dirty="0"/>
              <a:t>A weboldal stílusának és elrendezésének meghatározásához.</a:t>
            </a:r>
          </a:p>
          <a:p>
            <a:pPr marL="0" indent="0">
              <a:buNone/>
            </a:pPr>
            <a:r>
              <a:rPr lang="hu-HU" sz="3200" b="1" dirty="0"/>
              <a:t>JavaScript</a:t>
            </a:r>
            <a:r>
              <a:rPr lang="hu-HU" sz="2800" b="1" dirty="0"/>
              <a:t>:</a:t>
            </a:r>
            <a:r>
              <a:rPr lang="hu-HU" sz="2800" dirty="0"/>
              <a:t> </a:t>
            </a:r>
            <a:r>
              <a:rPr lang="hu-HU" sz="2400" dirty="0"/>
              <a:t>Az interaktív elemek (pl. térkép interakciók, animációk) megvalósításához.</a:t>
            </a:r>
          </a:p>
          <a:p>
            <a:pPr marL="0" indent="0">
              <a:buNone/>
            </a:pPr>
            <a:r>
              <a:rPr lang="hu-HU" sz="3200" b="1" dirty="0"/>
              <a:t>PHP</a:t>
            </a:r>
            <a:r>
              <a:rPr lang="hu-HU" sz="2800" b="1" dirty="0"/>
              <a:t>:</a:t>
            </a:r>
            <a:r>
              <a:rPr lang="hu-HU" sz="2800" dirty="0"/>
              <a:t> </a:t>
            </a:r>
            <a:r>
              <a:rPr lang="hu-H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szerveroldali logikához, különösen a login funkció és az adatbázis kezeléséhez.</a:t>
            </a:r>
            <a:endParaRPr lang="hu-HU" sz="2400" dirty="0"/>
          </a:p>
          <a:p>
            <a:pPr marL="0" indent="0">
              <a:buNone/>
            </a:pPr>
            <a:r>
              <a:rPr lang="hu-HU" sz="3200" b="1" dirty="0"/>
              <a:t>Adatbázis</a:t>
            </a:r>
            <a:r>
              <a:rPr lang="hu-HU" sz="2800" b="1" dirty="0"/>
              <a:t>:</a:t>
            </a:r>
            <a:r>
              <a:rPr lang="hu-HU" sz="2800" dirty="0"/>
              <a:t> </a:t>
            </a:r>
            <a:r>
              <a:rPr lang="hu-H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Egy egyszerű, tesztelési célú adatbázis a felhasználói adatok tárolására (ID, felhasználónév, jelszó, email).</a:t>
            </a:r>
            <a:endParaRPr lang="hu-HU" sz="2400" dirty="0"/>
          </a:p>
          <a:p>
            <a:pPr marL="0" indent="0">
              <a:buNone/>
            </a:pPr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FA90-D050-4B85-9588-56572ACEAEBC}" type="slidenum">
              <a:rPr lang="hu-HU" smtClean="0"/>
              <a:t>7</a:t>
            </a:fld>
            <a:endParaRPr lang="hu-HU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17205979"/>
              </p:ext>
            </p:extLst>
          </p:nvPr>
        </p:nvGraphicFramePr>
        <p:xfrm>
          <a:off x="0" y="5828547"/>
          <a:ext cx="4168384" cy="1029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Csoportba foglalás 5"/>
          <p:cNvGrpSpPr/>
          <p:nvPr/>
        </p:nvGrpSpPr>
        <p:grpSpPr>
          <a:xfrm>
            <a:off x="4290436" y="6201938"/>
            <a:ext cx="232143" cy="271563"/>
            <a:chOff x="2741200" y="378944"/>
            <a:chExt cx="232143" cy="271563"/>
          </a:xfrm>
        </p:grpSpPr>
        <p:sp>
          <p:nvSpPr>
            <p:cNvPr id="7" name="Jobbra nyíl 6"/>
            <p:cNvSpPr/>
            <p:nvPr/>
          </p:nvSpPr>
          <p:spPr>
            <a:xfrm>
              <a:off x="2741200" y="378944"/>
              <a:ext cx="232143" cy="27156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Jobbra nyíl 4"/>
            <p:cNvSpPr txBox="1"/>
            <p:nvPr/>
          </p:nvSpPr>
          <p:spPr>
            <a:xfrm>
              <a:off x="2741200" y="433257"/>
              <a:ext cx="162500" cy="1629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u-HU" sz="1200" kern="1200"/>
            </a:p>
          </p:txBody>
        </p:sp>
      </p:grpSp>
      <p:grpSp>
        <p:nvGrpSpPr>
          <p:cNvPr id="9" name="Csoportba foglalás 8"/>
          <p:cNvGrpSpPr/>
          <p:nvPr/>
        </p:nvGrpSpPr>
        <p:grpSpPr>
          <a:xfrm>
            <a:off x="4618941" y="6009216"/>
            <a:ext cx="1095014" cy="657008"/>
            <a:chOff x="3069705" y="186222"/>
            <a:chExt cx="1095014" cy="657008"/>
          </a:xfrm>
        </p:grpSpPr>
        <p:sp>
          <p:nvSpPr>
            <p:cNvPr id="10" name="Lekerekített téglalap 9"/>
            <p:cNvSpPr/>
            <p:nvPr/>
          </p:nvSpPr>
          <p:spPr>
            <a:xfrm>
              <a:off x="3069705" y="186222"/>
              <a:ext cx="1095014" cy="65700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Lekerekített téglalap 6"/>
            <p:cNvSpPr txBox="1"/>
            <p:nvPr/>
          </p:nvSpPr>
          <p:spPr>
            <a:xfrm>
              <a:off x="3088948" y="205465"/>
              <a:ext cx="1056528" cy="6185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400" kern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Adatbázis</a:t>
              </a:r>
            </a:p>
          </p:txBody>
        </p:sp>
      </p:grpSp>
      <p:grpSp>
        <p:nvGrpSpPr>
          <p:cNvPr id="12" name="Csoportba foglalás 11"/>
          <p:cNvGrpSpPr/>
          <p:nvPr/>
        </p:nvGrpSpPr>
        <p:grpSpPr>
          <a:xfrm>
            <a:off x="5932369" y="6182695"/>
            <a:ext cx="232143" cy="271563"/>
            <a:chOff x="2741200" y="378944"/>
            <a:chExt cx="232143" cy="271563"/>
          </a:xfrm>
        </p:grpSpPr>
        <p:sp>
          <p:nvSpPr>
            <p:cNvPr id="13" name="Jobbra nyíl 12"/>
            <p:cNvSpPr/>
            <p:nvPr/>
          </p:nvSpPr>
          <p:spPr>
            <a:xfrm>
              <a:off x="2741200" y="378944"/>
              <a:ext cx="232143" cy="27156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Jobbra nyíl 4"/>
            <p:cNvSpPr txBox="1"/>
            <p:nvPr/>
          </p:nvSpPr>
          <p:spPr>
            <a:xfrm>
              <a:off x="2741200" y="433257"/>
              <a:ext cx="162500" cy="1629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hu-HU" sz="1200" kern="1200"/>
            </a:p>
          </p:txBody>
        </p:sp>
      </p:grpSp>
      <p:grpSp>
        <p:nvGrpSpPr>
          <p:cNvPr id="15" name="Csoportba foglalás 14"/>
          <p:cNvGrpSpPr/>
          <p:nvPr/>
        </p:nvGrpSpPr>
        <p:grpSpPr>
          <a:xfrm>
            <a:off x="6222314" y="5989973"/>
            <a:ext cx="1172133" cy="657008"/>
            <a:chOff x="3031145" y="186222"/>
            <a:chExt cx="1172133" cy="657008"/>
          </a:xfrm>
        </p:grpSpPr>
        <p:sp>
          <p:nvSpPr>
            <p:cNvPr id="16" name="Lekerekített téglalap 15"/>
            <p:cNvSpPr/>
            <p:nvPr/>
          </p:nvSpPr>
          <p:spPr>
            <a:xfrm>
              <a:off x="3069705" y="186222"/>
              <a:ext cx="1095014" cy="65700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Lekerekített téglalap 6"/>
            <p:cNvSpPr txBox="1"/>
            <p:nvPr/>
          </p:nvSpPr>
          <p:spPr>
            <a:xfrm>
              <a:off x="3031145" y="205465"/>
              <a:ext cx="1172133" cy="6185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400" kern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Alkalmazott Technológiák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2202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B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57824" y="454851"/>
            <a:ext cx="9601200" cy="1485900"/>
          </a:xfrm>
        </p:spPr>
        <p:txBody>
          <a:bodyPr/>
          <a:lstStyle/>
          <a:p>
            <a:r>
              <a:rPr lang="hu-HU" dirty="0"/>
              <a:t>Weboldalról kép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E034BF53-9AB6-49B3-AF64-E65D2A30ED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413" y="260690"/>
            <a:ext cx="7102172" cy="35660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283B1B36-E046-4A05-9FAC-40B8EC7E4E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11" y="2988598"/>
            <a:ext cx="6855497" cy="35681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EFA90-D050-4B85-9588-56572ACEAEBC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866095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TM10001105[[fn=Körülvágás]]</Template>
  <TotalTime>280</TotalTime>
  <Words>174</Words>
  <Application>Microsoft Office PowerPoint</Application>
  <PresentationFormat>Szélesvásznú</PresentationFormat>
  <Paragraphs>63</Paragraphs>
  <Slides>8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9" baseType="lpstr">
      <vt:lpstr>Crop</vt:lpstr>
      <vt:lpstr>kávévilág projekt bemutatása</vt:lpstr>
      <vt:lpstr>Projekt célja</vt:lpstr>
      <vt:lpstr>Weboldal lényegesebb elemei</vt:lpstr>
      <vt:lpstr>Használt software-ek</vt:lpstr>
      <vt:lpstr>Adatbázis</vt:lpstr>
      <vt:lpstr>PowerPoint-bemutató</vt:lpstr>
      <vt:lpstr>Alkalmazott Technológiák </vt:lpstr>
      <vt:lpstr>Weboldalról kép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Kávé világ projekt bemutatás</dc:title>
  <dc:creator>Admin</dc:creator>
  <cp:lastModifiedBy>Felhasználó</cp:lastModifiedBy>
  <cp:revision>87</cp:revision>
  <dcterms:created xsi:type="dcterms:W3CDTF">2025-05-12T19:52:12Z</dcterms:created>
  <dcterms:modified xsi:type="dcterms:W3CDTF">2025-05-20T07:09:32Z</dcterms:modified>
</cp:coreProperties>
</file>