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5" r:id="rId4"/>
    <p:sldId id="264" r:id="rId5"/>
    <p:sldId id="261" r:id="rId6"/>
    <p:sldId id="267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BA9D83-A58D-4433-9EC8-6244F969DB6B}" v="6" dt="2024-05-11T08:24:5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06" autoAdjust="0"/>
  </p:normalViewPr>
  <p:slideViewPr>
    <p:cSldViewPr snapToGrid="0">
      <p:cViewPr varScale="1">
        <p:scale>
          <a:sx n="52" d="100"/>
          <a:sy n="52" d="100"/>
        </p:scale>
        <p:origin x="12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TEL, Nicole John A." userId="57d3d7fd-96d2-4207-beae-ee0d30df741b" providerId="ADAL" clId="{D0BA9D83-A58D-4433-9EC8-6244F969DB6B}"/>
    <pc:docChg chg="undo custSel delSld modSld">
      <pc:chgData name="MORTEL, Nicole John A." userId="57d3d7fd-96d2-4207-beae-ee0d30df741b" providerId="ADAL" clId="{D0BA9D83-A58D-4433-9EC8-6244F969DB6B}" dt="2024-05-11T08:46:29.360" v="281" actId="20577"/>
      <pc:docMkLst>
        <pc:docMk/>
      </pc:docMkLst>
      <pc:sldChg chg="modNotesTx">
        <pc:chgData name="MORTEL, Nicole John A." userId="57d3d7fd-96d2-4207-beae-ee0d30df741b" providerId="ADAL" clId="{D0BA9D83-A58D-4433-9EC8-6244F969DB6B}" dt="2024-05-11T08:46:04.046" v="274" actId="20577"/>
        <pc:sldMkLst>
          <pc:docMk/>
          <pc:sldMk cId="3276338971" sldId="258"/>
        </pc:sldMkLst>
      </pc:sldChg>
      <pc:sldChg chg="modNotesTx">
        <pc:chgData name="MORTEL, Nicole John A." userId="57d3d7fd-96d2-4207-beae-ee0d30df741b" providerId="ADAL" clId="{D0BA9D83-A58D-4433-9EC8-6244F969DB6B}" dt="2024-05-11T08:46:09.786" v="275" actId="20577"/>
        <pc:sldMkLst>
          <pc:docMk/>
          <pc:sldMk cId="330228557" sldId="260"/>
        </pc:sldMkLst>
      </pc:sldChg>
      <pc:sldChg chg="modSp mod modNotesTx">
        <pc:chgData name="MORTEL, Nicole John A." userId="57d3d7fd-96d2-4207-beae-ee0d30df741b" providerId="ADAL" clId="{D0BA9D83-A58D-4433-9EC8-6244F969DB6B}" dt="2024-05-11T08:46:21.182" v="278" actId="20577"/>
        <pc:sldMkLst>
          <pc:docMk/>
          <pc:sldMk cId="1772633625" sldId="261"/>
        </pc:sldMkLst>
        <pc:spChg chg="mod">
          <ac:chgData name="MORTEL, Nicole John A." userId="57d3d7fd-96d2-4207-beae-ee0d30df741b" providerId="ADAL" clId="{D0BA9D83-A58D-4433-9EC8-6244F969DB6B}" dt="2024-05-11T07:51:53.771" v="204" actId="27636"/>
          <ac:spMkLst>
            <pc:docMk/>
            <pc:sldMk cId="1772633625" sldId="261"/>
            <ac:spMk id="22" creationId="{69853FE4-1874-15E8-ADA5-5C666978A4A1}"/>
          </ac:spMkLst>
        </pc:spChg>
      </pc:sldChg>
      <pc:sldChg chg="del">
        <pc:chgData name="MORTEL, Nicole John A." userId="57d3d7fd-96d2-4207-beae-ee0d30df741b" providerId="ADAL" clId="{D0BA9D83-A58D-4433-9EC8-6244F969DB6B}" dt="2024-05-11T07:27:07.434" v="42" actId="2696"/>
        <pc:sldMkLst>
          <pc:docMk/>
          <pc:sldMk cId="238953481" sldId="262"/>
        </pc:sldMkLst>
      </pc:sldChg>
      <pc:sldChg chg="modSp mod modNotesTx">
        <pc:chgData name="MORTEL, Nicole John A." userId="57d3d7fd-96d2-4207-beae-ee0d30df741b" providerId="ADAL" clId="{D0BA9D83-A58D-4433-9EC8-6244F969DB6B}" dt="2024-05-11T08:46:15.777" v="277" actId="20577"/>
        <pc:sldMkLst>
          <pc:docMk/>
          <pc:sldMk cId="2486494160" sldId="264"/>
        </pc:sldMkLst>
        <pc:spChg chg="mod">
          <ac:chgData name="MORTEL, Nicole John A." userId="57d3d7fd-96d2-4207-beae-ee0d30df741b" providerId="ADAL" clId="{D0BA9D83-A58D-4433-9EC8-6244F969DB6B}" dt="2024-05-11T07:51:35.323" v="172" actId="27636"/>
          <ac:spMkLst>
            <pc:docMk/>
            <pc:sldMk cId="2486494160" sldId="264"/>
            <ac:spMk id="4" creationId="{27C9E47A-A438-A596-F52D-128F0274489C}"/>
          </ac:spMkLst>
        </pc:spChg>
      </pc:sldChg>
      <pc:sldChg chg="modSp mod modNotesTx">
        <pc:chgData name="MORTEL, Nicole John A." userId="57d3d7fd-96d2-4207-beae-ee0d30df741b" providerId="ADAL" clId="{D0BA9D83-A58D-4433-9EC8-6244F969DB6B}" dt="2024-05-11T08:46:12.363" v="276" actId="20577"/>
        <pc:sldMkLst>
          <pc:docMk/>
          <pc:sldMk cId="1295244160" sldId="265"/>
        </pc:sldMkLst>
        <pc:spChg chg="mod">
          <ac:chgData name="MORTEL, Nicole John A." userId="57d3d7fd-96d2-4207-beae-ee0d30df741b" providerId="ADAL" clId="{D0BA9D83-A58D-4433-9EC8-6244F969DB6B}" dt="2024-05-11T07:51:12.635" v="148" actId="20577"/>
          <ac:spMkLst>
            <pc:docMk/>
            <pc:sldMk cId="1295244160" sldId="265"/>
            <ac:spMk id="2" creationId="{A71D3BC2-0A3C-41A4-85D4-53B90F206A03}"/>
          </ac:spMkLst>
        </pc:spChg>
      </pc:sldChg>
      <pc:sldChg chg="del">
        <pc:chgData name="MORTEL, Nicole John A." userId="57d3d7fd-96d2-4207-beae-ee0d30df741b" providerId="ADAL" clId="{D0BA9D83-A58D-4433-9EC8-6244F969DB6B}" dt="2024-05-11T07:27:07.434" v="42" actId="2696"/>
        <pc:sldMkLst>
          <pc:docMk/>
          <pc:sldMk cId="2154426197" sldId="266"/>
        </pc:sldMkLst>
      </pc:sldChg>
      <pc:sldChg chg="modSp mod modNotesTx">
        <pc:chgData name="MORTEL, Nicole John A." userId="57d3d7fd-96d2-4207-beae-ee0d30df741b" providerId="ADAL" clId="{D0BA9D83-A58D-4433-9EC8-6244F969DB6B}" dt="2024-05-11T08:46:24.211" v="279" actId="20577"/>
        <pc:sldMkLst>
          <pc:docMk/>
          <pc:sldMk cId="2691926168" sldId="267"/>
        </pc:sldMkLst>
        <pc:spChg chg="mod">
          <ac:chgData name="MORTEL, Nicole John A." userId="57d3d7fd-96d2-4207-beae-ee0d30df741b" providerId="ADAL" clId="{D0BA9D83-A58D-4433-9EC8-6244F969DB6B}" dt="2024-05-11T07:52:14.368" v="238" actId="27636"/>
          <ac:spMkLst>
            <pc:docMk/>
            <pc:sldMk cId="2691926168" sldId="267"/>
            <ac:spMk id="4" creationId="{66E4669D-6F76-B130-E75F-D3B32944BC92}"/>
          </ac:spMkLst>
        </pc:spChg>
      </pc:sldChg>
      <pc:sldChg chg="modSp mod modNotesTx">
        <pc:chgData name="MORTEL, Nicole John A." userId="57d3d7fd-96d2-4207-beae-ee0d30df741b" providerId="ADAL" clId="{D0BA9D83-A58D-4433-9EC8-6244F969DB6B}" dt="2024-05-11T08:46:27.241" v="280" actId="20577"/>
        <pc:sldMkLst>
          <pc:docMk/>
          <pc:sldMk cId="3346923623" sldId="268"/>
        </pc:sldMkLst>
        <pc:spChg chg="mod">
          <ac:chgData name="MORTEL, Nicole John A." userId="57d3d7fd-96d2-4207-beae-ee0d30df741b" providerId="ADAL" clId="{D0BA9D83-A58D-4433-9EC8-6244F969DB6B}" dt="2024-05-11T07:52:38.802" v="270" actId="27636"/>
          <ac:spMkLst>
            <pc:docMk/>
            <pc:sldMk cId="3346923623" sldId="268"/>
            <ac:spMk id="4" creationId="{66E4669D-6F76-B130-E75F-D3B32944BC92}"/>
          </ac:spMkLst>
        </pc:spChg>
      </pc:sldChg>
      <pc:sldChg chg="modSp mod">
        <pc:chgData name="MORTEL, Nicole John A." userId="57d3d7fd-96d2-4207-beae-ee0d30df741b" providerId="ADAL" clId="{D0BA9D83-A58D-4433-9EC8-6244F969DB6B}" dt="2024-05-11T07:26:59.364" v="41" actId="20577"/>
        <pc:sldMkLst>
          <pc:docMk/>
          <pc:sldMk cId="793447781" sldId="269"/>
        </pc:sldMkLst>
        <pc:spChg chg="mod">
          <ac:chgData name="MORTEL, Nicole John A." userId="57d3d7fd-96d2-4207-beae-ee0d30df741b" providerId="ADAL" clId="{D0BA9D83-A58D-4433-9EC8-6244F969DB6B}" dt="2024-05-11T07:26:59.364" v="41" actId="20577"/>
          <ac:spMkLst>
            <pc:docMk/>
            <pc:sldMk cId="793447781" sldId="269"/>
            <ac:spMk id="3" creationId="{99A66E70-8E54-65B3-B37B-52331D471158}"/>
          </ac:spMkLst>
        </pc:spChg>
      </pc:sldChg>
      <pc:sldChg chg="addSp modSp mod modNotesTx">
        <pc:chgData name="MORTEL, Nicole John A." userId="57d3d7fd-96d2-4207-beae-ee0d30df741b" providerId="ADAL" clId="{D0BA9D83-A58D-4433-9EC8-6244F969DB6B}" dt="2024-05-11T08:46:29.360" v="281" actId="20577"/>
        <pc:sldMkLst>
          <pc:docMk/>
          <pc:sldMk cId="3070339835" sldId="270"/>
        </pc:sldMkLst>
        <pc:spChg chg="mod">
          <ac:chgData name="MORTEL, Nicole John A." userId="57d3d7fd-96d2-4207-beae-ee0d30df741b" providerId="ADAL" clId="{D0BA9D83-A58D-4433-9EC8-6244F969DB6B}" dt="2024-05-11T07:52:53.751" v="273" actId="14100"/>
          <ac:spMkLst>
            <pc:docMk/>
            <pc:sldMk cId="3070339835" sldId="270"/>
            <ac:spMk id="4" creationId="{02622891-9654-3385-5E3F-4AFC008A0077}"/>
          </ac:spMkLst>
        </pc:spChg>
        <pc:picChg chg="add mod modCrop">
          <ac:chgData name="MORTEL, Nicole John A." userId="57d3d7fd-96d2-4207-beae-ee0d30df741b" providerId="ADAL" clId="{D0BA9D83-A58D-4433-9EC8-6244F969DB6B}" dt="2024-05-11T07:26:36.175" v="18" actId="1076"/>
          <ac:picMkLst>
            <pc:docMk/>
            <pc:sldMk cId="3070339835" sldId="270"/>
            <ac:picMk id="2" creationId="{D2EBEC28-66FC-5F5C-992B-4A2B08DFB55C}"/>
          </ac:picMkLst>
        </pc:picChg>
        <pc:picChg chg="mod">
          <ac:chgData name="MORTEL, Nicole John A." userId="57d3d7fd-96d2-4207-beae-ee0d30df741b" providerId="ADAL" clId="{D0BA9D83-A58D-4433-9EC8-6244F969DB6B}" dt="2024-05-11T07:25:29.695" v="6" actId="1076"/>
          <ac:picMkLst>
            <pc:docMk/>
            <pc:sldMk cId="3070339835" sldId="270"/>
            <ac:picMk id="22" creationId="{C97EDF17-801F-5449-2C2E-5A01C3CD944B}"/>
          </ac:picMkLst>
        </pc:picChg>
        <pc:picChg chg="mod modCrop">
          <ac:chgData name="MORTEL, Nicole John A." userId="57d3d7fd-96d2-4207-beae-ee0d30df741b" providerId="ADAL" clId="{D0BA9D83-A58D-4433-9EC8-6244F969DB6B}" dt="2024-05-11T07:25:14.700" v="3" actId="732"/>
          <ac:picMkLst>
            <pc:docMk/>
            <pc:sldMk cId="3070339835" sldId="270"/>
            <ac:picMk id="31" creationId="{66A1A2D4-7F4C-1A06-8894-F0C518888E76}"/>
          </ac:picMkLst>
        </pc:picChg>
        <pc:picChg chg="mod">
          <ac:chgData name="MORTEL, Nicole John A." userId="57d3d7fd-96d2-4207-beae-ee0d30df741b" providerId="ADAL" clId="{D0BA9D83-A58D-4433-9EC8-6244F969DB6B}" dt="2024-05-11T07:25:41.357" v="9" actId="14100"/>
          <ac:picMkLst>
            <pc:docMk/>
            <pc:sldMk cId="3070339835" sldId="270"/>
            <ac:picMk id="34" creationId="{D24AE024-99CA-F6D5-6D49-339604F8AA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CBBD7-7D74-497F-871B-83329B772802}" type="datetimeFigureOut">
              <a:rPr lang="en-PH" smtClean="0"/>
              <a:t>10/05/2024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F2EA1-BB87-48A0-B291-8DC2DC21E1A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9808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F2EA1-BB87-48A0-B291-8DC2DC21E1A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072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F2EA1-BB87-48A0-B291-8DC2DC21E1A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381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F2EA1-BB87-48A0-B291-8DC2DC21E1A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772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F2EA1-BB87-48A0-B291-8DC2DC21E1A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645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F2EA1-BB87-48A0-B291-8DC2DC21E1A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955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F2EA1-BB87-48A0-B291-8DC2DC21E1A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53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F2EA1-BB87-48A0-B291-8DC2DC21E1A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015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F2EA1-BB87-48A0-B291-8DC2DC21E1A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050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0E4C-5512-338B-3E84-015F78FBC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FC2EA-3052-3285-FFB4-F2145D179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81B6-491E-D51E-A5F1-2806B154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93BC-DE22-EF49-2D1A-18F73AE8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CC13-7E0E-6781-F4A4-F3BF4B7D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D220-098E-E0B8-96BB-37BCB91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BFEEE-A489-1582-325F-6CBAA5122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E6A4E-3190-2B33-79FD-412C6126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7F64-E1E8-BA66-F1DE-FB7675E3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A142-18F5-223E-49F6-C969BEE9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087DE-C659-B1C9-F7D6-C709A3A8C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39BB-39B1-5241-7BF6-B4632ADE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85B3-C272-E6FE-F9CD-B4DF57E0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6DD86-407D-520F-0CB6-CEBFEA84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C1F7-A3F8-2EBD-BF75-2F5497AC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61F0-6908-D6C0-50A0-A0F96587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16E6-AA2A-DB1E-AE49-1D897BC6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D070-ACD8-8457-DEFB-358439BA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66DB-D83D-E759-0668-1A116B15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DB72-E576-6D72-2900-6CBFF5E7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A8C4-94B8-36E5-E0D9-DA1513E4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42959-40E8-2C86-CABE-7E003BE68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5994-94A1-E660-40D0-CAF707F6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1A69-DD39-7EAB-1964-37B7971A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8C712-77FC-B3BE-3004-81C48697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2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030F-3AA6-95E8-D155-B1A3226D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277B-C0AD-731D-9511-5FB9A6B45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2A90D-DFC6-7311-B0C0-9C5CE548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DCDF0-DE1B-AECB-A230-963AC097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59CC9-8A7A-BC0B-1459-74B02ED3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119EB-7807-8A6E-2CD2-FA68C0BB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8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F5C6-7350-E3D3-1B48-466BAB85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79F20-2B3B-0E82-4142-E1892B2B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F08DE-A61F-95FD-5758-7CAEC128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49D8E-4AA8-033F-EB4A-0CA5D7654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1475F-4A0F-BBEC-C209-3A6539954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4D1BC-A206-3798-8454-813BA731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5F0BB-1BB6-FFAE-1866-C03DABF1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53BE7-8C01-4763-A826-0776C0CD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50CC-EBE7-0956-DDF5-E7746F83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D497C-D0B4-7F52-2AB4-3036AF1F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80259-71F3-DAD2-0AF0-EEA38AB6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06AD3-837D-A973-94B2-BC864FF3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43404-EE7E-44F5-CDE1-D3781F38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18F07-4722-841F-63A9-BCA74794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28C31-D583-29E9-0DE2-ABF5366A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5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A6F1-9ED6-D610-0951-1E21A345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9F5E-35D7-3697-8B6E-A7A5E469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4C4CC-0A03-C20B-7F93-0CA953E65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79D6-F34B-81BD-3121-F4D66216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7843F-65D9-5A1E-7B73-CC043FB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10E4F-CDC1-0E6D-66C1-F590953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5DD3D-2CBD-EC08-31AE-7DB6AEF6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07A34-4B9F-0687-473C-BF0E438F7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07A3E-E807-7E27-A4AF-798261776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4621-E017-ED18-69A4-C3AC3879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1D7A7-F458-4936-DAAA-FB01B1E4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6B46D-CECE-2CD6-A2BA-8184E3B1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5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4B92B-2DE2-2437-CD6E-E1287CD1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4550C-4CD7-8F2A-575A-CA3B1F6A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5DD5-B2B6-D82C-F293-3831DDF15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7690C-0BCE-4E5C-95DF-8E1188C9449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208BE-24D2-0072-6760-AEA882EF0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92FFB-B54C-D07F-3CC8-65328F65C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BC356-0779-4A16-B1A0-6E77B70D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D4D4-B186-0C9B-2C49-7E13BF2B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84" y="253170"/>
            <a:ext cx="4486601" cy="193340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300"/>
              <a:t>Broadband </a:t>
            </a:r>
            <a:r>
              <a:rPr lang="en-US" sz="3300" dirty="0"/>
              <a:t>Traffic Prediction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4DE27E-1FC4-910F-82D6-D9E61D80D71E}"/>
              </a:ext>
            </a:extLst>
          </p:cNvPr>
          <p:cNvGrpSpPr/>
          <p:nvPr/>
        </p:nvGrpSpPr>
        <p:grpSpPr>
          <a:xfrm>
            <a:off x="5620512" y="2304634"/>
            <a:ext cx="5303520" cy="4311013"/>
            <a:chOff x="3663586" y="120112"/>
            <a:chExt cx="3997610" cy="39886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FEEFDCD-E2F1-6F21-BB0B-BBEB61B16E33}"/>
                </a:ext>
              </a:extLst>
            </p:cNvPr>
            <p:cNvSpPr/>
            <p:nvPr/>
          </p:nvSpPr>
          <p:spPr>
            <a:xfrm>
              <a:off x="5074837" y="120112"/>
              <a:ext cx="1158949" cy="11802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b="1"/>
                <a:t>Data Gathering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821502-5625-D0CF-04D3-2606A005B6B3}"/>
                </a:ext>
              </a:extLst>
            </p:cNvPr>
            <p:cNvSpPr/>
            <p:nvPr/>
          </p:nvSpPr>
          <p:spPr>
            <a:xfrm>
              <a:off x="6338338" y="653512"/>
              <a:ext cx="1322858" cy="1318437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b="1"/>
                <a:t>Data</a:t>
              </a:r>
            </a:p>
            <a:p>
              <a:pPr algn="ctr"/>
              <a:r>
                <a:rPr lang="en-PH" sz="1400" b="1"/>
                <a:t>Preprocess and EDA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8CEB58-C4F9-FAC6-FDEA-AC9C8F698A23}"/>
                </a:ext>
              </a:extLst>
            </p:cNvPr>
            <p:cNvSpPr/>
            <p:nvPr/>
          </p:nvSpPr>
          <p:spPr>
            <a:xfrm>
              <a:off x="6077842" y="2193461"/>
              <a:ext cx="1158949" cy="11802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b="1" dirty="0"/>
                <a:t>Data Modeling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2191A2-6985-AA51-AA98-C5BAA332CB4D}"/>
                </a:ext>
              </a:extLst>
            </p:cNvPr>
            <p:cNvSpPr/>
            <p:nvPr/>
          </p:nvSpPr>
          <p:spPr>
            <a:xfrm>
              <a:off x="4662849" y="2888122"/>
              <a:ext cx="1360942" cy="122061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b="1" dirty="0"/>
                <a:t>Evaluating Models and Analysis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F486471-BBC3-098C-AC48-B8E062ADD56B}"/>
                </a:ext>
              </a:extLst>
            </p:cNvPr>
            <p:cNvSpPr/>
            <p:nvPr/>
          </p:nvSpPr>
          <p:spPr>
            <a:xfrm>
              <a:off x="3663586" y="2033972"/>
              <a:ext cx="1158949" cy="11802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b="1" dirty="0"/>
                <a:t>Present Results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49083A3-724C-6A67-D5F9-A1B4251C0906}"/>
                </a:ext>
              </a:extLst>
            </p:cNvPr>
            <p:cNvSpPr/>
            <p:nvPr/>
          </p:nvSpPr>
          <p:spPr>
            <a:xfrm>
              <a:off x="3775893" y="653512"/>
              <a:ext cx="1158949" cy="118021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400" b="1" dirty="0"/>
                <a:t>Decision Making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93CB5D7-D204-57D3-2B53-8510A845C2A9}"/>
                </a:ext>
              </a:extLst>
            </p:cNvPr>
            <p:cNvSpPr/>
            <p:nvPr/>
          </p:nvSpPr>
          <p:spPr>
            <a:xfrm rot="2203301">
              <a:off x="6075181" y="899666"/>
              <a:ext cx="411126" cy="30834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8D383CD-FC09-3C1B-E0CD-FF2324FE1052}"/>
                </a:ext>
              </a:extLst>
            </p:cNvPr>
            <p:cNvSpPr/>
            <p:nvPr/>
          </p:nvSpPr>
          <p:spPr>
            <a:xfrm rot="6547366">
              <a:off x="6613750" y="2053635"/>
              <a:ext cx="411126" cy="30834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52CCAB4-D2DE-E15F-3419-ABC853CF64BC}"/>
                </a:ext>
              </a:extLst>
            </p:cNvPr>
            <p:cNvSpPr/>
            <p:nvPr/>
          </p:nvSpPr>
          <p:spPr>
            <a:xfrm rot="8862158">
              <a:off x="5836319" y="3060013"/>
              <a:ext cx="411126" cy="30834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6864587-D81D-F42F-46CF-21996833DEE5}"/>
                </a:ext>
              </a:extLst>
            </p:cNvPr>
            <p:cNvSpPr/>
            <p:nvPr/>
          </p:nvSpPr>
          <p:spPr>
            <a:xfrm rot="13053385">
              <a:off x="4519289" y="2930483"/>
              <a:ext cx="411126" cy="30834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5E446E98-D9A5-1225-349D-F694EE34AF48}"/>
                </a:ext>
              </a:extLst>
            </p:cNvPr>
            <p:cNvSpPr/>
            <p:nvPr/>
          </p:nvSpPr>
          <p:spPr>
            <a:xfrm rot="16737141">
              <a:off x="4048130" y="1730350"/>
              <a:ext cx="411126" cy="30834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E0A59718-8563-31A8-2CFD-58C0FB8F265A}"/>
                </a:ext>
              </a:extLst>
            </p:cNvPr>
            <p:cNvSpPr/>
            <p:nvPr/>
          </p:nvSpPr>
          <p:spPr>
            <a:xfrm rot="19600192">
              <a:off x="4777848" y="705104"/>
              <a:ext cx="411126" cy="30834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2E29BBFF-C479-8792-CF42-BE85F15A1363}"/>
                </a:ext>
              </a:extLst>
            </p:cNvPr>
            <p:cNvSpPr/>
            <p:nvPr/>
          </p:nvSpPr>
          <p:spPr>
            <a:xfrm rot="2253603">
              <a:off x="4753660" y="2993482"/>
              <a:ext cx="274672" cy="314908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2E82291-2238-B54F-962E-E70EA2082AD6}"/>
                </a:ext>
              </a:extLst>
            </p:cNvPr>
            <p:cNvSpPr/>
            <p:nvPr/>
          </p:nvSpPr>
          <p:spPr>
            <a:xfrm rot="19633940">
              <a:off x="5965310" y="2902370"/>
              <a:ext cx="411126" cy="30834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E7BE3F7-D40B-C950-DF50-BB79FBBD59F6}"/>
                </a:ext>
              </a:extLst>
            </p:cNvPr>
            <p:cNvSpPr/>
            <p:nvPr/>
          </p:nvSpPr>
          <p:spPr>
            <a:xfrm rot="17303203">
              <a:off x="6626247" y="1809695"/>
              <a:ext cx="411126" cy="30834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C162E47-74CF-1DDE-696C-CB4FF7027133}"/>
                </a:ext>
              </a:extLst>
            </p:cNvPr>
            <p:cNvSpPr/>
            <p:nvPr/>
          </p:nvSpPr>
          <p:spPr>
            <a:xfrm rot="12888730">
              <a:off x="5906431" y="895907"/>
              <a:ext cx="411126" cy="308344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40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DF47A01-A62B-F655-9234-0B931EFBB589}"/>
              </a:ext>
            </a:extLst>
          </p:cNvPr>
          <p:cNvSpPr txBox="1"/>
          <p:nvPr/>
        </p:nvSpPr>
        <p:spPr>
          <a:xfrm>
            <a:off x="4648277" y="534367"/>
            <a:ext cx="740643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r>
              <a:rPr lang="en-PH" sz="2000" dirty="0"/>
              <a:t>Develop a model to </a:t>
            </a:r>
            <a:r>
              <a:rPr lang="en-US" sz="2000" dirty="0"/>
              <a:t>forecast the broadband traffic  of PLDT to help the operation, planning / engineering, and marketing to strategize and capture insights that will drive informed decision and</a:t>
            </a:r>
            <a:r>
              <a:rPr lang="en-PH" sz="2000" dirty="0"/>
              <a:t> can help optimize network infrastructure, bandwidth allocation, and service quality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4158E3-4A9C-5886-1F2D-E9727F244678}"/>
              </a:ext>
            </a:extLst>
          </p:cNvPr>
          <p:cNvSpPr txBox="1"/>
          <p:nvPr/>
        </p:nvSpPr>
        <p:spPr>
          <a:xfrm>
            <a:off x="4648277" y="242353"/>
            <a:ext cx="74064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Task:</a:t>
            </a:r>
            <a:endParaRPr lang="en-PH" sz="1600" b="1" dirty="0"/>
          </a:p>
        </p:txBody>
      </p:sp>
    </p:spTree>
    <p:extLst>
      <p:ext uri="{BB962C8B-B14F-4D97-AF65-F5344CB8AC3E}">
        <p14:creationId xmlns:p14="http://schemas.microsoft.com/office/powerpoint/2010/main" val="327633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655B-A583-C56B-5446-A75CD0BD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7" y="14866"/>
            <a:ext cx="10515600" cy="1325563"/>
          </a:xfrm>
        </p:spPr>
        <p:txBody>
          <a:bodyPr/>
          <a:lstStyle/>
          <a:p>
            <a:r>
              <a:rPr lang="en-US" dirty="0"/>
              <a:t>Data Collection </a:t>
            </a:r>
            <a:br>
              <a:rPr lang="en-US" dirty="0"/>
            </a:br>
            <a:r>
              <a:rPr lang="en-US" sz="3300" i="1" dirty="0"/>
              <a:t>Extract from PLDT FSNTP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92C159-4966-0289-FE0B-93445F5C9572}"/>
              </a:ext>
            </a:extLst>
          </p:cNvPr>
          <p:cNvGrpSpPr/>
          <p:nvPr/>
        </p:nvGrpSpPr>
        <p:grpSpPr>
          <a:xfrm>
            <a:off x="838200" y="1855157"/>
            <a:ext cx="3997610" cy="3988620"/>
            <a:chOff x="3663586" y="120112"/>
            <a:chExt cx="3997610" cy="39886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621945-6CA2-4167-0BBF-EEE0D183835A}"/>
                </a:ext>
              </a:extLst>
            </p:cNvPr>
            <p:cNvSpPr/>
            <p:nvPr/>
          </p:nvSpPr>
          <p:spPr>
            <a:xfrm>
              <a:off x="5074837" y="120112"/>
              <a:ext cx="1158949" cy="11802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 Gathering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598CD5-EF99-B4F3-BB65-AE0C2AB91558}"/>
                </a:ext>
              </a:extLst>
            </p:cNvPr>
            <p:cNvSpPr/>
            <p:nvPr/>
          </p:nvSpPr>
          <p:spPr>
            <a:xfrm>
              <a:off x="6338338" y="653512"/>
              <a:ext cx="1322858" cy="13184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</a:t>
              </a:r>
            </a:p>
            <a:p>
              <a:pPr algn="ctr"/>
              <a:r>
                <a:rPr lang="en-PH" sz="1100" b="1"/>
                <a:t>Preprocess and EDA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513C9A-3E98-3B0F-FE9B-3AFC55E8D2F6}"/>
                </a:ext>
              </a:extLst>
            </p:cNvPr>
            <p:cNvSpPr/>
            <p:nvPr/>
          </p:nvSpPr>
          <p:spPr>
            <a:xfrm>
              <a:off x="6077842" y="2193461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 Modeling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EF6838-557D-4BAC-DB39-A09A24895617}"/>
                </a:ext>
              </a:extLst>
            </p:cNvPr>
            <p:cNvSpPr/>
            <p:nvPr/>
          </p:nvSpPr>
          <p:spPr>
            <a:xfrm>
              <a:off x="4662849" y="2888122"/>
              <a:ext cx="1360942" cy="12206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Evaluating Models and Analysis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3A683E-0070-B913-EEE3-6B3F76F1ACBB}"/>
                </a:ext>
              </a:extLst>
            </p:cNvPr>
            <p:cNvSpPr/>
            <p:nvPr/>
          </p:nvSpPr>
          <p:spPr>
            <a:xfrm>
              <a:off x="3663586" y="203397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Present Results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F8C42A-EE7B-8305-ED03-667D183BA0D6}"/>
                </a:ext>
              </a:extLst>
            </p:cNvPr>
            <p:cNvSpPr/>
            <p:nvPr/>
          </p:nvSpPr>
          <p:spPr>
            <a:xfrm>
              <a:off x="3775893" y="6535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Decision Making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F307197-3745-42DC-5011-69FCEDF05470}"/>
                </a:ext>
              </a:extLst>
            </p:cNvPr>
            <p:cNvSpPr/>
            <p:nvPr/>
          </p:nvSpPr>
          <p:spPr>
            <a:xfrm rot="2203301">
              <a:off x="6075181" y="899666"/>
              <a:ext cx="411126" cy="308344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18262385-4719-113C-D7FD-930C0697E2A4}"/>
                </a:ext>
              </a:extLst>
            </p:cNvPr>
            <p:cNvSpPr/>
            <p:nvPr/>
          </p:nvSpPr>
          <p:spPr>
            <a:xfrm rot="6547366">
              <a:off x="6613750" y="205363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30979CB-4E3A-21D0-4EBE-882D6A63141D}"/>
                </a:ext>
              </a:extLst>
            </p:cNvPr>
            <p:cNvSpPr/>
            <p:nvPr/>
          </p:nvSpPr>
          <p:spPr>
            <a:xfrm rot="8862158">
              <a:off x="5836319" y="306001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140A529-AC8C-509C-BC24-64AB06782B14}"/>
                </a:ext>
              </a:extLst>
            </p:cNvPr>
            <p:cNvSpPr/>
            <p:nvPr/>
          </p:nvSpPr>
          <p:spPr>
            <a:xfrm rot="13053385">
              <a:off x="4519289" y="293048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30D9A93D-3C06-3E71-F545-E556871D29FE}"/>
                </a:ext>
              </a:extLst>
            </p:cNvPr>
            <p:cNvSpPr/>
            <p:nvPr/>
          </p:nvSpPr>
          <p:spPr>
            <a:xfrm rot="16737141">
              <a:off x="4048130" y="173035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45828F92-B33E-F9F8-85FE-CAF7FAADE6A0}"/>
                </a:ext>
              </a:extLst>
            </p:cNvPr>
            <p:cNvSpPr/>
            <p:nvPr/>
          </p:nvSpPr>
          <p:spPr>
            <a:xfrm rot="19600192">
              <a:off x="4777848" y="705104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4E04C9A-586F-C508-7F92-B1E3502F0B93}"/>
                </a:ext>
              </a:extLst>
            </p:cNvPr>
            <p:cNvSpPr/>
            <p:nvPr/>
          </p:nvSpPr>
          <p:spPr>
            <a:xfrm rot="2253603">
              <a:off x="4753660" y="2993482"/>
              <a:ext cx="274672" cy="31490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0814D40-B21D-F73C-4698-EB3BD60B38AD}"/>
                </a:ext>
              </a:extLst>
            </p:cNvPr>
            <p:cNvSpPr/>
            <p:nvPr/>
          </p:nvSpPr>
          <p:spPr>
            <a:xfrm rot="19633940">
              <a:off x="5965310" y="290237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A8D9DC0-851B-01F5-03A9-A45DD9213D51}"/>
                </a:ext>
              </a:extLst>
            </p:cNvPr>
            <p:cNvSpPr/>
            <p:nvPr/>
          </p:nvSpPr>
          <p:spPr>
            <a:xfrm rot="17303203">
              <a:off x="6626247" y="180969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F5A837C-1054-18A9-4511-6AA896BC14BD}"/>
                </a:ext>
              </a:extLst>
            </p:cNvPr>
            <p:cNvSpPr/>
            <p:nvPr/>
          </p:nvSpPr>
          <p:spPr>
            <a:xfrm rot="12888730">
              <a:off x="5850127" y="862066"/>
              <a:ext cx="411126" cy="308344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0329F-2CC0-4ED5-27BF-AF38BEFE296C}"/>
              </a:ext>
            </a:extLst>
          </p:cNvPr>
          <p:cNvSpPr/>
          <p:nvPr/>
        </p:nvSpPr>
        <p:spPr>
          <a:xfrm>
            <a:off x="6235867" y="206189"/>
            <a:ext cx="5737683" cy="450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F7C7F4-C949-D45B-FE07-A6891C460CED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28926" y="194086"/>
            <a:ext cx="3406941" cy="1661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AA8BFD-4326-1D72-4065-0BCB3ACD0B0A}"/>
              </a:ext>
            </a:extLst>
          </p:cNvPr>
          <p:cNvCxnSpPr>
            <a:cxnSpLocks/>
          </p:cNvCxnSpPr>
          <p:nvPr/>
        </p:nvCxnSpPr>
        <p:spPr>
          <a:xfrm>
            <a:off x="2798927" y="2921812"/>
            <a:ext cx="3436940" cy="1755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258166-0648-A883-0BF7-9A9EA472F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02"/>
          <a:stretch/>
        </p:blipFill>
        <p:spPr bwMode="auto">
          <a:xfrm>
            <a:off x="6410456" y="1239173"/>
            <a:ext cx="5372456" cy="13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10C656F-AFD5-E9CA-CC0B-3B7292AEEAAA}"/>
              </a:ext>
            </a:extLst>
          </p:cNvPr>
          <p:cNvSpPr txBox="1"/>
          <p:nvPr/>
        </p:nvSpPr>
        <p:spPr>
          <a:xfrm>
            <a:off x="6410456" y="2779836"/>
            <a:ext cx="3426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solidFill>
                  <a:schemeClr val="bg1"/>
                </a:solidFill>
              </a:rPr>
              <a:t>[Date]</a:t>
            </a:r>
          </a:p>
          <a:p>
            <a:r>
              <a:rPr lang="en-PH" dirty="0">
                <a:solidFill>
                  <a:schemeClr val="bg1"/>
                </a:solidFill>
              </a:rPr>
              <a:t>[Traffic (</a:t>
            </a:r>
            <a:r>
              <a:rPr lang="en-PH" dirty="0" err="1">
                <a:solidFill>
                  <a:schemeClr val="bg1"/>
                </a:solidFill>
              </a:rPr>
              <a:t>Tbps</a:t>
            </a:r>
            <a:r>
              <a:rPr lang="en-PH" dirty="0">
                <a:solidFill>
                  <a:schemeClr val="bg1"/>
                </a:solidFill>
              </a:rPr>
              <a:t>)]</a:t>
            </a:r>
          </a:p>
          <a:p>
            <a:r>
              <a:rPr lang="en-PH" dirty="0">
                <a:solidFill>
                  <a:schemeClr val="bg1"/>
                </a:solidFill>
              </a:rPr>
              <a:t>[Usage (TB)]</a:t>
            </a:r>
          </a:p>
          <a:p>
            <a:r>
              <a:rPr lang="en-PH" dirty="0">
                <a:solidFill>
                  <a:schemeClr val="bg1"/>
                </a:solidFill>
              </a:rPr>
              <a:t>[Average Usage Per Subs (GB)]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D55655-087C-AB95-8DC2-598C851D74E2}"/>
              </a:ext>
            </a:extLst>
          </p:cNvPr>
          <p:cNvSpPr txBox="1"/>
          <p:nvPr/>
        </p:nvSpPr>
        <p:spPr>
          <a:xfrm>
            <a:off x="6225234" y="233025"/>
            <a:ext cx="24043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2020 – 2024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Extracted dataset:</a:t>
            </a:r>
            <a:endParaRPr lang="en-PH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3BC2-0A3C-41A4-85D4-53B90F20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15" y="-73462"/>
            <a:ext cx="12180073" cy="1325563"/>
          </a:xfrm>
        </p:spPr>
        <p:txBody>
          <a:bodyPr/>
          <a:lstStyle/>
          <a:p>
            <a:r>
              <a:rPr lang="en-US" dirty="0"/>
              <a:t>Data Preparation and Analysis 					      </a:t>
            </a:r>
            <a:r>
              <a:rPr lang="en-US" sz="2200" dirty="0"/>
              <a:t>[1]</a:t>
            </a:r>
            <a:br>
              <a:rPr lang="en-US" sz="2200" dirty="0"/>
            </a:br>
            <a:r>
              <a:rPr lang="en-US" sz="3300" i="1" dirty="0"/>
              <a:t>ELT : Load and Clean/Transform Dataset </a:t>
            </a:r>
            <a:endParaRPr lang="en-PH" sz="3300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4E8DF3-FE09-5C7D-2588-CE84674B7315}"/>
              </a:ext>
            </a:extLst>
          </p:cNvPr>
          <p:cNvGrpSpPr/>
          <p:nvPr/>
        </p:nvGrpSpPr>
        <p:grpSpPr>
          <a:xfrm>
            <a:off x="272243" y="2657856"/>
            <a:ext cx="4075176" cy="4042343"/>
            <a:chOff x="3663586" y="120112"/>
            <a:chExt cx="3997610" cy="39886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AE50032-E0E3-600C-D93A-2BBE87AF3A6C}"/>
                </a:ext>
              </a:extLst>
            </p:cNvPr>
            <p:cNvSpPr/>
            <p:nvPr/>
          </p:nvSpPr>
          <p:spPr>
            <a:xfrm>
              <a:off x="5074837" y="1201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 Gathering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F2CBA8-116C-6A60-505E-AA37E6D39091}"/>
                </a:ext>
              </a:extLst>
            </p:cNvPr>
            <p:cNvSpPr/>
            <p:nvPr/>
          </p:nvSpPr>
          <p:spPr>
            <a:xfrm>
              <a:off x="6338338" y="653512"/>
              <a:ext cx="1322858" cy="13184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Data</a:t>
              </a:r>
            </a:p>
            <a:p>
              <a:pPr algn="ctr"/>
              <a:r>
                <a:rPr lang="en-PH" sz="1100" b="1" dirty="0"/>
                <a:t>Preprocess and EDA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B52E767-6C14-36BD-C071-8E4A6BE520F4}"/>
                </a:ext>
              </a:extLst>
            </p:cNvPr>
            <p:cNvSpPr/>
            <p:nvPr/>
          </p:nvSpPr>
          <p:spPr>
            <a:xfrm>
              <a:off x="6077842" y="2193461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Data Modeling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1C373D-D2D1-0E5E-6EEE-7131CCB4C449}"/>
                </a:ext>
              </a:extLst>
            </p:cNvPr>
            <p:cNvSpPr/>
            <p:nvPr/>
          </p:nvSpPr>
          <p:spPr>
            <a:xfrm>
              <a:off x="4662849" y="2888122"/>
              <a:ext cx="1360942" cy="12206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Evaluating Models and Analysis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98BF28-6D82-C152-B8B4-E7262112A6FA}"/>
                </a:ext>
              </a:extLst>
            </p:cNvPr>
            <p:cNvSpPr/>
            <p:nvPr/>
          </p:nvSpPr>
          <p:spPr>
            <a:xfrm>
              <a:off x="3663586" y="203397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Present Results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65FE1E-58EE-0390-56F1-DA066E0E0D0A}"/>
                </a:ext>
              </a:extLst>
            </p:cNvPr>
            <p:cNvSpPr/>
            <p:nvPr/>
          </p:nvSpPr>
          <p:spPr>
            <a:xfrm>
              <a:off x="3775893" y="6535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Decision Making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AFEF60B-8171-2BF3-6725-1EAD90B74CC5}"/>
                </a:ext>
              </a:extLst>
            </p:cNvPr>
            <p:cNvSpPr/>
            <p:nvPr/>
          </p:nvSpPr>
          <p:spPr>
            <a:xfrm rot="2203301">
              <a:off x="6075181" y="8996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6A551DB-7418-92D6-8D3F-48211609AE31}"/>
                </a:ext>
              </a:extLst>
            </p:cNvPr>
            <p:cNvSpPr/>
            <p:nvPr/>
          </p:nvSpPr>
          <p:spPr>
            <a:xfrm rot="6547366">
              <a:off x="6613750" y="205363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CE85980-5C2D-0551-728F-359CB259C076}"/>
                </a:ext>
              </a:extLst>
            </p:cNvPr>
            <p:cNvSpPr/>
            <p:nvPr/>
          </p:nvSpPr>
          <p:spPr>
            <a:xfrm rot="8862158">
              <a:off x="5836319" y="306001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9468D6B1-1143-4723-4382-E1FCF73E8972}"/>
                </a:ext>
              </a:extLst>
            </p:cNvPr>
            <p:cNvSpPr/>
            <p:nvPr/>
          </p:nvSpPr>
          <p:spPr>
            <a:xfrm rot="13053385">
              <a:off x="4519289" y="293048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3E8FBF2-C4F0-0EAB-4892-8C43C7FEF6D1}"/>
                </a:ext>
              </a:extLst>
            </p:cNvPr>
            <p:cNvSpPr/>
            <p:nvPr/>
          </p:nvSpPr>
          <p:spPr>
            <a:xfrm rot="16737141">
              <a:off x="4048130" y="173035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A218DC3B-7485-209E-02C6-989CEF1A240E}"/>
                </a:ext>
              </a:extLst>
            </p:cNvPr>
            <p:cNvSpPr/>
            <p:nvPr/>
          </p:nvSpPr>
          <p:spPr>
            <a:xfrm rot="19600192">
              <a:off x="4777848" y="705104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F118B81F-6582-DF04-10CA-97F0C4AC48EA}"/>
                </a:ext>
              </a:extLst>
            </p:cNvPr>
            <p:cNvSpPr/>
            <p:nvPr/>
          </p:nvSpPr>
          <p:spPr>
            <a:xfrm rot="2253603">
              <a:off x="4753660" y="2993482"/>
              <a:ext cx="274672" cy="31490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E0023B4-D34A-DEC1-F9D3-10C7382D2C8B}"/>
                </a:ext>
              </a:extLst>
            </p:cNvPr>
            <p:cNvSpPr/>
            <p:nvPr/>
          </p:nvSpPr>
          <p:spPr>
            <a:xfrm rot="19633940">
              <a:off x="5965310" y="290237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41DB046A-5811-B940-2BB7-BABC51A90363}"/>
                </a:ext>
              </a:extLst>
            </p:cNvPr>
            <p:cNvSpPr/>
            <p:nvPr/>
          </p:nvSpPr>
          <p:spPr>
            <a:xfrm rot="17303203">
              <a:off x="6626247" y="180969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EDCBB0B-C3B0-5E2A-3D7C-8E7133385263}"/>
                </a:ext>
              </a:extLst>
            </p:cNvPr>
            <p:cNvSpPr/>
            <p:nvPr/>
          </p:nvSpPr>
          <p:spPr>
            <a:xfrm rot="12888730">
              <a:off x="5850127" y="8620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126CF91-E78E-C49B-8E59-FC9775BE0DAF}"/>
              </a:ext>
            </a:extLst>
          </p:cNvPr>
          <p:cNvSpPr/>
          <p:nvPr/>
        </p:nvSpPr>
        <p:spPr>
          <a:xfrm>
            <a:off x="5779823" y="1473437"/>
            <a:ext cx="6200097" cy="5134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B9BEAD-2DB6-8A87-D4AD-9A34364A607D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196380" y="1521044"/>
            <a:ext cx="2583443" cy="1873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CC7D6A-FC54-7480-F054-C307C959B84F}"/>
              </a:ext>
            </a:extLst>
          </p:cNvPr>
          <p:cNvCxnSpPr>
            <a:cxnSpLocks/>
          </p:cNvCxnSpPr>
          <p:nvPr/>
        </p:nvCxnSpPr>
        <p:spPr>
          <a:xfrm>
            <a:off x="3816039" y="4534635"/>
            <a:ext cx="1952929" cy="2073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BD02997-E8A5-87F4-EDC8-39745B99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44" y="3226449"/>
            <a:ext cx="5982417" cy="12658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13417BC-FAAE-42E5-2C6F-05EBC805B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778" y="4523347"/>
            <a:ext cx="2904125" cy="8612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D31706B-462C-7157-7542-48580DB71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627" y="4528839"/>
            <a:ext cx="2956433" cy="3564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90C9756-ED6D-E6C5-8316-4184C06EA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0629" y="4921881"/>
            <a:ext cx="2956432" cy="4626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5F920AC-B87D-94D3-48BD-79F513384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778" y="5438912"/>
            <a:ext cx="3073731" cy="33271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35DC6FA-C962-D8F6-6B42-058283F486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4644" y="5817370"/>
            <a:ext cx="5982416" cy="60105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D8144E9-CD55-FDAF-838B-8023239D96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4643" y="1681717"/>
            <a:ext cx="5982417" cy="14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C9E47A-A438-A596-F52D-128F0274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" y="430"/>
            <a:ext cx="12180073" cy="1325563"/>
          </a:xfrm>
        </p:spPr>
        <p:txBody>
          <a:bodyPr>
            <a:normAutofit/>
          </a:bodyPr>
          <a:lstStyle/>
          <a:p>
            <a:r>
              <a:rPr lang="en-US" dirty="0"/>
              <a:t>Data Preparation and Analysis 					      </a:t>
            </a:r>
            <a:r>
              <a:rPr lang="en-US" sz="2200" dirty="0"/>
              <a:t>[2]</a:t>
            </a:r>
            <a:br>
              <a:rPr lang="en-US" sz="2200" dirty="0"/>
            </a:br>
            <a:r>
              <a:rPr lang="en-US" sz="3300" i="1" dirty="0"/>
              <a:t>EDA : Explore the structure and summary of data</a:t>
            </a:r>
            <a:endParaRPr lang="en-PH" sz="33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0DC879-3740-3E10-1CE8-C1B1E9ABD7FA}"/>
              </a:ext>
            </a:extLst>
          </p:cNvPr>
          <p:cNvGrpSpPr/>
          <p:nvPr/>
        </p:nvGrpSpPr>
        <p:grpSpPr>
          <a:xfrm>
            <a:off x="272243" y="2657856"/>
            <a:ext cx="4075176" cy="4042343"/>
            <a:chOff x="3663586" y="120112"/>
            <a:chExt cx="3997610" cy="39886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0482E4-41FF-EEDB-8A5E-8D7B7AAEBFB9}"/>
                </a:ext>
              </a:extLst>
            </p:cNvPr>
            <p:cNvSpPr/>
            <p:nvPr/>
          </p:nvSpPr>
          <p:spPr>
            <a:xfrm>
              <a:off x="5074837" y="1201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 Gathering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385A8EA-F5AD-975D-4F01-882686C29943}"/>
                </a:ext>
              </a:extLst>
            </p:cNvPr>
            <p:cNvSpPr/>
            <p:nvPr/>
          </p:nvSpPr>
          <p:spPr>
            <a:xfrm>
              <a:off x="6338338" y="653512"/>
              <a:ext cx="1322858" cy="13184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Data</a:t>
              </a:r>
            </a:p>
            <a:p>
              <a:pPr algn="ctr"/>
              <a:r>
                <a:rPr lang="en-PH" sz="1100" b="1" dirty="0"/>
                <a:t>Preprocess and EDA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55F9B4F-3EA5-F693-A830-37E650653E02}"/>
                </a:ext>
              </a:extLst>
            </p:cNvPr>
            <p:cNvSpPr/>
            <p:nvPr/>
          </p:nvSpPr>
          <p:spPr>
            <a:xfrm>
              <a:off x="6077842" y="2193461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Data Modeling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8110A71-6EEB-652E-1F73-B068552BAB19}"/>
                </a:ext>
              </a:extLst>
            </p:cNvPr>
            <p:cNvSpPr/>
            <p:nvPr/>
          </p:nvSpPr>
          <p:spPr>
            <a:xfrm>
              <a:off x="4662849" y="2888122"/>
              <a:ext cx="1360942" cy="12206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Evaluating Models and Analysis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7C6A59-B59F-5F2F-FEC9-54D00E34AFE7}"/>
                </a:ext>
              </a:extLst>
            </p:cNvPr>
            <p:cNvSpPr/>
            <p:nvPr/>
          </p:nvSpPr>
          <p:spPr>
            <a:xfrm>
              <a:off x="3663586" y="203397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Present Results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CEE22F6-6032-21F2-32C0-BF45EC7BAFE9}"/>
                </a:ext>
              </a:extLst>
            </p:cNvPr>
            <p:cNvSpPr/>
            <p:nvPr/>
          </p:nvSpPr>
          <p:spPr>
            <a:xfrm>
              <a:off x="3775893" y="6535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Decision Making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20CFA224-267A-74DC-2AD6-551A91A2A2A4}"/>
                </a:ext>
              </a:extLst>
            </p:cNvPr>
            <p:cNvSpPr/>
            <p:nvPr/>
          </p:nvSpPr>
          <p:spPr>
            <a:xfrm rot="2203301">
              <a:off x="6075181" y="8996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1072801-EEEB-792D-9DF7-AF14A94442A0}"/>
                </a:ext>
              </a:extLst>
            </p:cNvPr>
            <p:cNvSpPr/>
            <p:nvPr/>
          </p:nvSpPr>
          <p:spPr>
            <a:xfrm rot="6547366">
              <a:off x="6613750" y="205363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B1C05A84-E9C5-5C27-E7B9-DE6B79F74BCE}"/>
                </a:ext>
              </a:extLst>
            </p:cNvPr>
            <p:cNvSpPr/>
            <p:nvPr/>
          </p:nvSpPr>
          <p:spPr>
            <a:xfrm rot="8862158">
              <a:off x="5836319" y="306001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0D266A95-CF20-DCA5-65CA-A5C61F3BB4ED}"/>
                </a:ext>
              </a:extLst>
            </p:cNvPr>
            <p:cNvSpPr/>
            <p:nvPr/>
          </p:nvSpPr>
          <p:spPr>
            <a:xfrm rot="13053385">
              <a:off x="4519289" y="293048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5475318-9152-01B7-3E4D-7FD9AD1FF931}"/>
                </a:ext>
              </a:extLst>
            </p:cNvPr>
            <p:cNvSpPr/>
            <p:nvPr/>
          </p:nvSpPr>
          <p:spPr>
            <a:xfrm rot="16737141">
              <a:off x="4048130" y="173035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FA841A1-F82D-96EA-18E0-B8B16DD27F87}"/>
                </a:ext>
              </a:extLst>
            </p:cNvPr>
            <p:cNvSpPr/>
            <p:nvPr/>
          </p:nvSpPr>
          <p:spPr>
            <a:xfrm rot="19600192">
              <a:off x="4777848" y="705104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114F8DE-FCB8-64A1-508E-41F01D0F2AAF}"/>
                </a:ext>
              </a:extLst>
            </p:cNvPr>
            <p:cNvSpPr/>
            <p:nvPr/>
          </p:nvSpPr>
          <p:spPr>
            <a:xfrm rot="2253603">
              <a:off x="4753660" y="2993482"/>
              <a:ext cx="274672" cy="31490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081F355-1EE1-CBBF-65C7-8AF3CBBF6616}"/>
                </a:ext>
              </a:extLst>
            </p:cNvPr>
            <p:cNvSpPr/>
            <p:nvPr/>
          </p:nvSpPr>
          <p:spPr>
            <a:xfrm rot="19633940">
              <a:off x="5965310" y="290237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746A172-C238-5192-1059-F1B430BEA2FF}"/>
                </a:ext>
              </a:extLst>
            </p:cNvPr>
            <p:cNvSpPr/>
            <p:nvPr/>
          </p:nvSpPr>
          <p:spPr>
            <a:xfrm rot="17303203">
              <a:off x="6626247" y="180969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E81811A-ADC7-A6F7-E9F6-0D3F1CDB147B}"/>
                </a:ext>
              </a:extLst>
            </p:cNvPr>
            <p:cNvSpPr/>
            <p:nvPr/>
          </p:nvSpPr>
          <p:spPr>
            <a:xfrm rot="12888730">
              <a:off x="5850127" y="8620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68296EF-15C9-30F1-772B-B16CE1D3BA92}"/>
              </a:ext>
            </a:extLst>
          </p:cNvPr>
          <p:cNvSpPr/>
          <p:nvPr/>
        </p:nvSpPr>
        <p:spPr>
          <a:xfrm>
            <a:off x="5088182" y="1871718"/>
            <a:ext cx="6943497" cy="3505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C7D042-DF20-9A51-D8A0-64441A3AAC53}"/>
              </a:ext>
            </a:extLst>
          </p:cNvPr>
          <p:cNvCxnSpPr>
            <a:cxnSpLocks/>
          </p:cNvCxnSpPr>
          <p:nvPr/>
        </p:nvCxnSpPr>
        <p:spPr>
          <a:xfrm flipV="1">
            <a:off x="3196380" y="1860276"/>
            <a:ext cx="1942618" cy="153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A03E9B-DA53-0B9F-8A9F-7F4C3434E063}"/>
              </a:ext>
            </a:extLst>
          </p:cNvPr>
          <p:cNvCxnSpPr>
            <a:cxnSpLocks/>
          </p:cNvCxnSpPr>
          <p:nvPr/>
        </p:nvCxnSpPr>
        <p:spPr>
          <a:xfrm>
            <a:off x="3816039" y="4534635"/>
            <a:ext cx="1261288" cy="853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6254343-0ECC-23B5-101C-9053BB8D5248}"/>
              </a:ext>
            </a:extLst>
          </p:cNvPr>
          <p:cNvSpPr/>
          <p:nvPr/>
        </p:nvSpPr>
        <p:spPr>
          <a:xfrm>
            <a:off x="9109427" y="3797075"/>
            <a:ext cx="2822662" cy="149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C17EA5-5FE8-3089-F8AF-B46B8AD45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57" y="2007709"/>
            <a:ext cx="6741332" cy="16834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A3989-1314-7B73-2C39-5A4B67A383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557"/>
          <a:stretch/>
        </p:blipFill>
        <p:spPr>
          <a:xfrm>
            <a:off x="5190757" y="3809108"/>
            <a:ext cx="3930702" cy="14825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4A4967-1594-570B-3535-9FA8AB385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398" y="3920850"/>
            <a:ext cx="1490691" cy="13707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E5684D5-9614-2E02-F043-87E1AA481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1459" y="3920850"/>
            <a:ext cx="1319940" cy="13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9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18F3234-A445-A812-9B4C-A9EEB53DA60D}"/>
              </a:ext>
            </a:extLst>
          </p:cNvPr>
          <p:cNvSpPr/>
          <p:nvPr/>
        </p:nvSpPr>
        <p:spPr>
          <a:xfrm>
            <a:off x="4711095" y="1317848"/>
            <a:ext cx="7362261" cy="4485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0AA747-9BAB-17C0-CDEA-59CF9586FA1E}"/>
              </a:ext>
            </a:extLst>
          </p:cNvPr>
          <p:cNvGrpSpPr/>
          <p:nvPr/>
        </p:nvGrpSpPr>
        <p:grpSpPr>
          <a:xfrm>
            <a:off x="272243" y="2657856"/>
            <a:ext cx="4075176" cy="4042343"/>
            <a:chOff x="3663586" y="120112"/>
            <a:chExt cx="3997610" cy="39886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04EDD9-D59E-7632-60BF-191329C655F7}"/>
                </a:ext>
              </a:extLst>
            </p:cNvPr>
            <p:cNvSpPr/>
            <p:nvPr/>
          </p:nvSpPr>
          <p:spPr>
            <a:xfrm>
              <a:off x="5074837" y="1201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 Gathering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40A51F-F7CB-535C-55EE-36E6F52EEC68}"/>
                </a:ext>
              </a:extLst>
            </p:cNvPr>
            <p:cNvSpPr/>
            <p:nvPr/>
          </p:nvSpPr>
          <p:spPr>
            <a:xfrm>
              <a:off x="6338338" y="653512"/>
              <a:ext cx="1322858" cy="131843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</a:t>
              </a:r>
            </a:p>
            <a:p>
              <a:pPr algn="ctr"/>
              <a:r>
                <a:rPr lang="en-PH" sz="1100" b="1"/>
                <a:t>Preprocess and EDA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F7B32-671A-39C1-BD97-EA3253EF15FF}"/>
                </a:ext>
              </a:extLst>
            </p:cNvPr>
            <p:cNvSpPr/>
            <p:nvPr/>
          </p:nvSpPr>
          <p:spPr>
            <a:xfrm>
              <a:off x="6077842" y="2193461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Data Modeling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CA8A8A-820D-A84E-8243-1C5FE65F0E51}"/>
                </a:ext>
              </a:extLst>
            </p:cNvPr>
            <p:cNvSpPr/>
            <p:nvPr/>
          </p:nvSpPr>
          <p:spPr>
            <a:xfrm>
              <a:off x="4662849" y="2888122"/>
              <a:ext cx="1360942" cy="12206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Evaluating Models and Analysis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9CC7CC-E552-A6F6-0890-C325A1CB43E5}"/>
                </a:ext>
              </a:extLst>
            </p:cNvPr>
            <p:cNvSpPr/>
            <p:nvPr/>
          </p:nvSpPr>
          <p:spPr>
            <a:xfrm>
              <a:off x="3663586" y="203397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Present Results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E8AE5A-1FF4-9414-60CF-7820EDECCA64}"/>
                </a:ext>
              </a:extLst>
            </p:cNvPr>
            <p:cNvSpPr/>
            <p:nvPr/>
          </p:nvSpPr>
          <p:spPr>
            <a:xfrm>
              <a:off x="3775893" y="6535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Decision Making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513C85B-5F06-50E9-9EF2-553A7172395B}"/>
                </a:ext>
              </a:extLst>
            </p:cNvPr>
            <p:cNvSpPr/>
            <p:nvPr/>
          </p:nvSpPr>
          <p:spPr>
            <a:xfrm rot="2203301">
              <a:off x="6075181" y="8996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AACAB02-FECA-AD24-2498-56D4CEA94D8C}"/>
                </a:ext>
              </a:extLst>
            </p:cNvPr>
            <p:cNvSpPr/>
            <p:nvPr/>
          </p:nvSpPr>
          <p:spPr>
            <a:xfrm rot="6547366">
              <a:off x="6613750" y="205363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E199939-0FD1-29B9-9D17-5591A3D3E74F}"/>
                </a:ext>
              </a:extLst>
            </p:cNvPr>
            <p:cNvSpPr/>
            <p:nvPr/>
          </p:nvSpPr>
          <p:spPr>
            <a:xfrm rot="8862158">
              <a:off x="5836319" y="306001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808D44-7406-436A-5A78-5E6F9DD9C114}"/>
                </a:ext>
              </a:extLst>
            </p:cNvPr>
            <p:cNvSpPr/>
            <p:nvPr/>
          </p:nvSpPr>
          <p:spPr>
            <a:xfrm rot="13053385">
              <a:off x="4519289" y="293048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9E8259AA-9EF7-7C50-D210-162F2BDC9F7A}"/>
                </a:ext>
              </a:extLst>
            </p:cNvPr>
            <p:cNvSpPr/>
            <p:nvPr/>
          </p:nvSpPr>
          <p:spPr>
            <a:xfrm rot="16737141">
              <a:off x="4048130" y="173035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C9A25A5-529C-3985-DB08-37463DD29EA4}"/>
                </a:ext>
              </a:extLst>
            </p:cNvPr>
            <p:cNvSpPr/>
            <p:nvPr/>
          </p:nvSpPr>
          <p:spPr>
            <a:xfrm rot="19600192">
              <a:off x="4777848" y="705104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83A7F919-4977-5B7F-F4AF-9B7E492A0099}"/>
                </a:ext>
              </a:extLst>
            </p:cNvPr>
            <p:cNvSpPr/>
            <p:nvPr/>
          </p:nvSpPr>
          <p:spPr>
            <a:xfrm rot="2253603">
              <a:off x="4753660" y="2993482"/>
              <a:ext cx="274672" cy="31490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38C19B2-A32E-9D1D-9A56-7C4AF1935AF5}"/>
                </a:ext>
              </a:extLst>
            </p:cNvPr>
            <p:cNvSpPr/>
            <p:nvPr/>
          </p:nvSpPr>
          <p:spPr>
            <a:xfrm rot="19633940">
              <a:off x="5965310" y="290237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AAD1A67B-BE87-141D-1BA8-94AD34F916E4}"/>
                </a:ext>
              </a:extLst>
            </p:cNvPr>
            <p:cNvSpPr/>
            <p:nvPr/>
          </p:nvSpPr>
          <p:spPr>
            <a:xfrm rot="17303203">
              <a:off x="6626247" y="180969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9B4EAA5-334B-31BD-83B1-C0CAD3B73C51}"/>
                </a:ext>
              </a:extLst>
            </p:cNvPr>
            <p:cNvSpPr/>
            <p:nvPr/>
          </p:nvSpPr>
          <p:spPr>
            <a:xfrm rot="12888730">
              <a:off x="5850127" y="8620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BF664B-3D06-908F-338D-D378F109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92" y="1420473"/>
            <a:ext cx="3962321" cy="20969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39A998B-7A34-AA81-B2E6-7495503CD3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8" r="5102"/>
          <a:stretch/>
        </p:blipFill>
        <p:spPr bwMode="auto">
          <a:xfrm>
            <a:off x="8859947" y="1419703"/>
            <a:ext cx="3101647" cy="20977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1D55487-14C5-2D53-067E-E2371365D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92" y="3688546"/>
            <a:ext cx="3962321" cy="19628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D62CB64-4D6A-C33F-BE10-FBBD212AF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1" r="5283"/>
          <a:stretch/>
        </p:blipFill>
        <p:spPr bwMode="auto">
          <a:xfrm>
            <a:off x="8861066" y="3668480"/>
            <a:ext cx="3101647" cy="201075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69853FE4-1874-15E8-ADA5-5C666978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301"/>
            <a:ext cx="12192000" cy="1325563"/>
          </a:xfrm>
        </p:spPr>
        <p:txBody>
          <a:bodyPr>
            <a:normAutofit/>
          </a:bodyPr>
          <a:lstStyle/>
          <a:p>
            <a:r>
              <a:rPr lang="en-US" dirty="0"/>
              <a:t>Data Preparation and Analysis 					      </a:t>
            </a:r>
            <a:r>
              <a:rPr lang="en-US" sz="2200" dirty="0"/>
              <a:t>[3]</a:t>
            </a:r>
            <a:br>
              <a:rPr lang="en-US" sz="2200" dirty="0"/>
            </a:br>
            <a:r>
              <a:rPr lang="en-US" sz="3300" i="1" dirty="0"/>
              <a:t>EDA : </a:t>
            </a:r>
            <a:r>
              <a:rPr lang="en-US" sz="3300" dirty="0"/>
              <a:t>Visualization</a:t>
            </a:r>
            <a:endParaRPr lang="en-PH" sz="33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AE5364-36B3-22D7-3A07-5C2C362506D3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196380" y="1338069"/>
            <a:ext cx="1545855" cy="2056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4395AD-9D15-8CE6-C656-CB672800129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673156" y="4534635"/>
            <a:ext cx="1049804" cy="1268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AutoShape 2">
            <a:extLst>
              <a:ext uri="{FF2B5EF4-FFF2-40B4-BE49-F238E27FC236}">
                <a16:creationId xmlns:a16="http://schemas.microsoft.com/office/drawing/2014/main" id="{A652E9C9-CCFE-10B9-814C-C5AB2F6DEB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24957" y="440394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1655046-2C30-7405-C5DD-0716356443DE}"/>
              </a:ext>
            </a:extLst>
          </p:cNvPr>
          <p:cNvSpPr/>
          <p:nvPr/>
        </p:nvSpPr>
        <p:spPr>
          <a:xfrm>
            <a:off x="10138939" y="3024371"/>
            <a:ext cx="211541" cy="11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E1DA21-EC8A-9AB4-269F-728831763FA5}"/>
              </a:ext>
            </a:extLst>
          </p:cNvPr>
          <p:cNvGrpSpPr/>
          <p:nvPr/>
        </p:nvGrpSpPr>
        <p:grpSpPr>
          <a:xfrm>
            <a:off x="5815207" y="3785203"/>
            <a:ext cx="1130127" cy="573098"/>
            <a:chOff x="1713416" y="6359851"/>
            <a:chExt cx="2076346" cy="10529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76C4D36-3BD6-FC5B-8512-4D99ED055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64982" y="6410360"/>
              <a:ext cx="824780" cy="1002426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9717BD0-9D7E-0C02-DD22-7690040C1C93}"/>
                </a:ext>
              </a:extLst>
            </p:cNvPr>
            <p:cNvSpPr/>
            <p:nvPr/>
          </p:nvSpPr>
          <p:spPr>
            <a:xfrm>
              <a:off x="1713416" y="6359851"/>
              <a:ext cx="1722745" cy="845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68" b="1" dirty="0">
                  <a:solidFill>
                    <a:srgbClr val="ED7D31"/>
                  </a:solidFill>
                  <a:latin typeface="Arial Nova Cond" panose="020B0506020202020204" pitchFamily="34" charset="0"/>
                </a:rPr>
                <a:t>TYPHOON</a:t>
              </a:r>
            </a:p>
            <a:p>
              <a:pPr algn="ctr"/>
              <a:r>
                <a:rPr lang="en-US" sz="868" b="1" dirty="0">
                  <a:solidFill>
                    <a:srgbClr val="ED7D31"/>
                  </a:solidFill>
                  <a:latin typeface="Arial Nova Cond" panose="020B0506020202020204" pitchFamily="34" charset="0"/>
                </a:rPr>
                <a:t>ODETTE </a:t>
              </a:r>
            </a:p>
            <a:p>
              <a:pPr algn="ctr"/>
              <a:r>
                <a:rPr lang="en-US" sz="653" b="1" dirty="0">
                  <a:solidFill>
                    <a:srgbClr val="ED7D31"/>
                  </a:solidFill>
                  <a:latin typeface="Arial Nova Cond" panose="020B0506020202020204" pitchFamily="34" charset="0"/>
                </a:rPr>
                <a:t>(Dec 16 ‘21)</a:t>
              </a:r>
              <a:endParaRPr lang="en-US" sz="868" dirty="0">
                <a:solidFill>
                  <a:srgbClr val="ED7D31"/>
                </a:solidFill>
                <a:latin typeface="Calibri" panose="020F0502020204030204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1348192-77D2-B5E4-ECEF-1D07095366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7476" y="1567578"/>
            <a:ext cx="1133954" cy="573074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E4A9D8C0-7DE7-50B0-1D73-1DE7C72D9459}"/>
              </a:ext>
            </a:extLst>
          </p:cNvPr>
          <p:cNvSpPr/>
          <p:nvPr/>
        </p:nvSpPr>
        <p:spPr>
          <a:xfrm>
            <a:off x="10114721" y="5112561"/>
            <a:ext cx="211541" cy="11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263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E4669D-6F76-B130-E75F-D3B32944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4" y="31472"/>
            <a:ext cx="12148036" cy="1325563"/>
          </a:xfrm>
        </p:spPr>
        <p:txBody>
          <a:bodyPr>
            <a:normAutofit/>
          </a:bodyPr>
          <a:lstStyle/>
          <a:p>
            <a:r>
              <a:rPr lang="en-US" dirty="0"/>
              <a:t>Data Modeling : Auto ARIMA 					      </a:t>
            </a:r>
            <a:r>
              <a:rPr lang="en-US" sz="2200" dirty="0"/>
              <a:t>[1]</a:t>
            </a:r>
            <a:br>
              <a:rPr lang="en-US" sz="2200" dirty="0"/>
            </a:br>
            <a:r>
              <a:rPr lang="en-US" sz="3300" i="1" dirty="0"/>
              <a:t>Fitting the model</a:t>
            </a:r>
            <a:endParaRPr lang="en-PH" sz="33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18EBFA-0B72-84DA-0847-F76F803BCD92}"/>
              </a:ext>
            </a:extLst>
          </p:cNvPr>
          <p:cNvGrpSpPr/>
          <p:nvPr/>
        </p:nvGrpSpPr>
        <p:grpSpPr>
          <a:xfrm>
            <a:off x="838200" y="1855156"/>
            <a:ext cx="4319016" cy="4204267"/>
            <a:chOff x="3663586" y="120112"/>
            <a:chExt cx="3997610" cy="39886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7AA916-E120-AC6A-E503-1BDFB71340C4}"/>
                </a:ext>
              </a:extLst>
            </p:cNvPr>
            <p:cNvSpPr/>
            <p:nvPr/>
          </p:nvSpPr>
          <p:spPr>
            <a:xfrm>
              <a:off x="5074837" y="1201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 Gathering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5B308E-9FFE-4C67-5B3E-58933D616BB7}"/>
                </a:ext>
              </a:extLst>
            </p:cNvPr>
            <p:cNvSpPr/>
            <p:nvPr/>
          </p:nvSpPr>
          <p:spPr>
            <a:xfrm>
              <a:off x="6338338" y="653512"/>
              <a:ext cx="1322858" cy="13184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</a:t>
              </a:r>
            </a:p>
            <a:p>
              <a:pPr algn="ctr"/>
              <a:r>
                <a:rPr lang="en-PH" sz="1100" b="1"/>
                <a:t>Preprocess and EDA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C5BD06-D027-543D-7009-458CB7DF46CF}"/>
                </a:ext>
              </a:extLst>
            </p:cNvPr>
            <p:cNvSpPr/>
            <p:nvPr/>
          </p:nvSpPr>
          <p:spPr>
            <a:xfrm>
              <a:off x="6077842" y="2193461"/>
              <a:ext cx="1158949" cy="11802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Data Modeling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AFA8E3-7DF8-CA4F-9ABC-DA4EBB8C47FC}"/>
                </a:ext>
              </a:extLst>
            </p:cNvPr>
            <p:cNvSpPr/>
            <p:nvPr/>
          </p:nvSpPr>
          <p:spPr>
            <a:xfrm>
              <a:off x="4662849" y="2888122"/>
              <a:ext cx="1360942" cy="12206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Evaluating Models and Analysis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A581F1-AD82-811E-E429-60602DAA2DC3}"/>
                </a:ext>
              </a:extLst>
            </p:cNvPr>
            <p:cNvSpPr/>
            <p:nvPr/>
          </p:nvSpPr>
          <p:spPr>
            <a:xfrm>
              <a:off x="3663586" y="203397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Present Results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A469AE-7C6D-13A0-7182-6C4D367F49C5}"/>
                </a:ext>
              </a:extLst>
            </p:cNvPr>
            <p:cNvSpPr/>
            <p:nvPr/>
          </p:nvSpPr>
          <p:spPr>
            <a:xfrm>
              <a:off x="3775893" y="6535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Decision Making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6A82C9D-2F0B-8037-8DCA-7E9CF4DBF7A3}"/>
                </a:ext>
              </a:extLst>
            </p:cNvPr>
            <p:cNvSpPr/>
            <p:nvPr/>
          </p:nvSpPr>
          <p:spPr>
            <a:xfrm rot="2203301">
              <a:off x="6075181" y="8996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CD563F3-C268-BB68-2DF6-D1A3AA3D7135}"/>
                </a:ext>
              </a:extLst>
            </p:cNvPr>
            <p:cNvSpPr/>
            <p:nvPr/>
          </p:nvSpPr>
          <p:spPr>
            <a:xfrm rot="6547366">
              <a:off x="6613750" y="205363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99CC7F2-5AC7-7A98-3556-E1FC3C5F4120}"/>
                </a:ext>
              </a:extLst>
            </p:cNvPr>
            <p:cNvSpPr/>
            <p:nvPr/>
          </p:nvSpPr>
          <p:spPr>
            <a:xfrm rot="8862158">
              <a:off x="5836319" y="306001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891CF6C-0ED2-5DBC-B980-B3BB07CC5877}"/>
                </a:ext>
              </a:extLst>
            </p:cNvPr>
            <p:cNvSpPr/>
            <p:nvPr/>
          </p:nvSpPr>
          <p:spPr>
            <a:xfrm rot="13053385">
              <a:off x="4519289" y="293048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813B494-8CC3-1993-576E-4560781F3C17}"/>
                </a:ext>
              </a:extLst>
            </p:cNvPr>
            <p:cNvSpPr/>
            <p:nvPr/>
          </p:nvSpPr>
          <p:spPr>
            <a:xfrm rot="16737141">
              <a:off x="4048130" y="173035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36F61F6-D25F-17AA-3C45-99B5317F92E6}"/>
                </a:ext>
              </a:extLst>
            </p:cNvPr>
            <p:cNvSpPr/>
            <p:nvPr/>
          </p:nvSpPr>
          <p:spPr>
            <a:xfrm rot="19600192">
              <a:off x="4777848" y="705104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2239D95-073A-15EE-B52B-B246BE060C36}"/>
                </a:ext>
              </a:extLst>
            </p:cNvPr>
            <p:cNvSpPr/>
            <p:nvPr/>
          </p:nvSpPr>
          <p:spPr>
            <a:xfrm rot="2253603">
              <a:off x="4753660" y="2993482"/>
              <a:ext cx="274672" cy="31490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97F6240F-D102-153B-7013-D76DB6D2E0C4}"/>
                </a:ext>
              </a:extLst>
            </p:cNvPr>
            <p:cNvSpPr/>
            <p:nvPr/>
          </p:nvSpPr>
          <p:spPr>
            <a:xfrm rot="19633940">
              <a:off x="5965310" y="290237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A03B14A-24A9-05E8-54D4-64F36541996D}"/>
                </a:ext>
              </a:extLst>
            </p:cNvPr>
            <p:cNvSpPr/>
            <p:nvPr/>
          </p:nvSpPr>
          <p:spPr>
            <a:xfrm rot="17303203">
              <a:off x="6626247" y="180969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5B944AC-8CC1-E992-A6A4-F928C18BDD67}"/>
                </a:ext>
              </a:extLst>
            </p:cNvPr>
            <p:cNvSpPr/>
            <p:nvPr/>
          </p:nvSpPr>
          <p:spPr>
            <a:xfrm rot="12888730">
              <a:off x="5850127" y="8620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695C1-C6B9-1627-D1FE-0128C9C9B64F}"/>
              </a:ext>
            </a:extLst>
          </p:cNvPr>
          <p:cNvSpPr/>
          <p:nvPr/>
        </p:nvSpPr>
        <p:spPr>
          <a:xfrm>
            <a:off x="5338113" y="1317848"/>
            <a:ext cx="6735243" cy="5387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8A4F9B-F8BD-9302-118A-31F7119A7725}"/>
              </a:ext>
            </a:extLst>
          </p:cNvPr>
          <p:cNvCxnSpPr>
            <a:stCxn id="8" idx="7"/>
          </p:cNvCxnSpPr>
          <p:nvPr/>
        </p:nvCxnSpPr>
        <p:spPr>
          <a:xfrm flipV="1">
            <a:off x="4515319" y="1311442"/>
            <a:ext cx="822794" cy="2911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B47964-4510-22E8-E8B5-E254466981B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515319" y="5102442"/>
            <a:ext cx="822794" cy="1603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C223AD1A-F4A3-52D8-3BE2-586ADA1C7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427" y="1356722"/>
            <a:ext cx="6615797" cy="61645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8D41F85-F48C-BED4-A28E-97F6C83B2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506" y="2043651"/>
            <a:ext cx="3301315" cy="48160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D0D4595-4940-80D3-5394-5E65F91E8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632" y="2595725"/>
            <a:ext cx="6160725" cy="39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2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E4669D-6F76-B130-E75F-D3B32944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302"/>
            <a:ext cx="12192000" cy="1325563"/>
          </a:xfrm>
        </p:spPr>
        <p:txBody>
          <a:bodyPr>
            <a:normAutofit/>
          </a:bodyPr>
          <a:lstStyle/>
          <a:p>
            <a:r>
              <a:rPr lang="en-US" dirty="0"/>
              <a:t>Data Model: Auto ARIMA 						      </a:t>
            </a:r>
            <a:r>
              <a:rPr lang="en-US" sz="2200" dirty="0"/>
              <a:t>[2]</a:t>
            </a:r>
            <a:br>
              <a:rPr lang="en-US" sz="2200" dirty="0"/>
            </a:br>
            <a:r>
              <a:rPr lang="en-US" sz="3300" i="1" dirty="0"/>
              <a:t>Forecasting and getting the predicted values</a:t>
            </a:r>
            <a:endParaRPr lang="en-PH" sz="33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18EBFA-0B72-84DA-0847-F76F803BCD92}"/>
              </a:ext>
            </a:extLst>
          </p:cNvPr>
          <p:cNvGrpSpPr/>
          <p:nvPr/>
        </p:nvGrpSpPr>
        <p:grpSpPr>
          <a:xfrm>
            <a:off x="838200" y="1855156"/>
            <a:ext cx="4319016" cy="4204267"/>
            <a:chOff x="3663586" y="120112"/>
            <a:chExt cx="3997610" cy="39886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7AA916-E120-AC6A-E503-1BDFB71340C4}"/>
                </a:ext>
              </a:extLst>
            </p:cNvPr>
            <p:cNvSpPr/>
            <p:nvPr/>
          </p:nvSpPr>
          <p:spPr>
            <a:xfrm>
              <a:off x="5074837" y="1201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 Gathering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5B308E-9FFE-4C67-5B3E-58933D616BB7}"/>
                </a:ext>
              </a:extLst>
            </p:cNvPr>
            <p:cNvSpPr/>
            <p:nvPr/>
          </p:nvSpPr>
          <p:spPr>
            <a:xfrm>
              <a:off x="6338338" y="653512"/>
              <a:ext cx="1322858" cy="13184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</a:t>
              </a:r>
            </a:p>
            <a:p>
              <a:pPr algn="ctr"/>
              <a:r>
                <a:rPr lang="en-PH" sz="1100" b="1"/>
                <a:t>Preprocess and EDA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C5BD06-D027-543D-7009-458CB7DF46CF}"/>
                </a:ext>
              </a:extLst>
            </p:cNvPr>
            <p:cNvSpPr/>
            <p:nvPr/>
          </p:nvSpPr>
          <p:spPr>
            <a:xfrm>
              <a:off x="6077842" y="2193461"/>
              <a:ext cx="1158949" cy="118021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Data Modeling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AFA8E3-7DF8-CA4F-9ABC-DA4EBB8C47FC}"/>
                </a:ext>
              </a:extLst>
            </p:cNvPr>
            <p:cNvSpPr/>
            <p:nvPr/>
          </p:nvSpPr>
          <p:spPr>
            <a:xfrm>
              <a:off x="4662849" y="2888122"/>
              <a:ext cx="1360942" cy="12206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Evaluating Models and Analysis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A581F1-AD82-811E-E429-60602DAA2DC3}"/>
                </a:ext>
              </a:extLst>
            </p:cNvPr>
            <p:cNvSpPr/>
            <p:nvPr/>
          </p:nvSpPr>
          <p:spPr>
            <a:xfrm>
              <a:off x="3663586" y="203397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Present Results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A469AE-7C6D-13A0-7182-6C4D367F49C5}"/>
                </a:ext>
              </a:extLst>
            </p:cNvPr>
            <p:cNvSpPr/>
            <p:nvPr/>
          </p:nvSpPr>
          <p:spPr>
            <a:xfrm>
              <a:off x="3775893" y="6535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Decision Making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86A82C9D-2F0B-8037-8DCA-7E9CF4DBF7A3}"/>
                </a:ext>
              </a:extLst>
            </p:cNvPr>
            <p:cNvSpPr/>
            <p:nvPr/>
          </p:nvSpPr>
          <p:spPr>
            <a:xfrm rot="2203301">
              <a:off x="6075181" y="8996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CD563F3-C268-BB68-2DF6-D1A3AA3D7135}"/>
                </a:ext>
              </a:extLst>
            </p:cNvPr>
            <p:cNvSpPr/>
            <p:nvPr/>
          </p:nvSpPr>
          <p:spPr>
            <a:xfrm rot="6547366">
              <a:off x="6613750" y="205363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99CC7F2-5AC7-7A98-3556-E1FC3C5F4120}"/>
                </a:ext>
              </a:extLst>
            </p:cNvPr>
            <p:cNvSpPr/>
            <p:nvPr/>
          </p:nvSpPr>
          <p:spPr>
            <a:xfrm rot="8862158">
              <a:off x="5836319" y="306001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891CF6C-0ED2-5DBC-B980-B3BB07CC5877}"/>
                </a:ext>
              </a:extLst>
            </p:cNvPr>
            <p:cNvSpPr/>
            <p:nvPr/>
          </p:nvSpPr>
          <p:spPr>
            <a:xfrm rot="13053385">
              <a:off x="4519289" y="293048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F813B494-8CC3-1993-576E-4560781F3C17}"/>
                </a:ext>
              </a:extLst>
            </p:cNvPr>
            <p:cNvSpPr/>
            <p:nvPr/>
          </p:nvSpPr>
          <p:spPr>
            <a:xfrm rot="16737141">
              <a:off x="4048130" y="173035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36F61F6-D25F-17AA-3C45-99B5317F92E6}"/>
                </a:ext>
              </a:extLst>
            </p:cNvPr>
            <p:cNvSpPr/>
            <p:nvPr/>
          </p:nvSpPr>
          <p:spPr>
            <a:xfrm rot="19600192">
              <a:off x="4777848" y="705104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2239D95-073A-15EE-B52B-B246BE060C36}"/>
                </a:ext>
              </a:extLst>
            </p:cNvPr>
            <p:cNvSpPr/>
            <p:nvPr/>
          </p:nvSpPr>
          <p:spPr>
            <a:xfrm rot="2253603">
              <a:off x="4753660" y="2993482"/>
              <a:ext cx="274672" cy="31490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97F6240F-D102-153B-7013-D76DB6D2E0C4}"/>
                </a:ext>
              </a:extLst>
            </p:cNvPr>
            <p:cNvSpPr/>
            <p:nvPr/>
          </p:nvSpPr>
          <p:spPr>
            <a:xfrm rot="19633940">
              <a:off x="5965310" y="290237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A03B14A-24A9-05E8-54D4-64F36541996D}"/>
                </a:ext>
              </a:extLst>
            </p:cNvPr>
            <p:cNvSpPr/>
            <p:nvPr/>
          </p:nvSpPr>
          <p:spPr>
            <a:xfrm rot="17303203">
              <a:off x="6626247" y="180969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5B944AC-8CC1-E992-A6A4-F928C18BDD67}"/>
                </a:ext>
              </a:extLst>
            </p:cNvPr>
            <p:cNvSpPr/>
            <p:nvPr/>
          </p:nvSpPr>
          <p:spPr>
            <a:xfrm rot="12888730">
              <a:off x="5850127" y="8620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695C1-C6B9-1627-D1FE-0128C9C9B64F}"/>
              </a:ext>
            </a:extLst>
          </p:cNvPr>
          <p:cNvSpPr/>
          <p:nvPr/>
        </p:nvSpPr>
        <p:spPr>
          <a:xfrm>
            <a:off x="5338113" y="1317848"/>
            <a:ext cx="6735243" cy="5387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8A4F9B-F8BD-9302-118A-31F7119A7725}"/>
              </a:ext>
            </a:extLst>
          </p:cNvPr>
          <p:cNvCxnSpPr>
            <a:stCxn id="8" idx="7"/>
          </p:cNvCxnSpPr>
          <p:nvPr/>
        </p:nvCxnSpPr>
        <p:spPr>
          <a:xfrm flipV="1">
            <a:off x="4515319" y="1311442"/>
            <a:ext cx="822794" cy="2911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B47964-4510-22E8-E8B5-E254466981B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4515319" y="5102442"/>
            <a:ext cx="822794" cy="1603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2FEEED-EFFF-E372-7738-88D0A0589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067" y="1407327"/>
            <a:ext cx="3701933" cy="4151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355838-07A5-E5FE-D87F-A90599FF0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594" y="1895377"/>
            <a:ext cx="6525344" cy="13426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2EA31B7-78FB-DB4D-583C-D0AE33347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542" y="3319187"/>
            <a:ext cx="6533396" cy="735129"/>
          </a:xfrm>
          <a:prstGeom prst="rect">
            <a:avLst/>
          </a:prstGeom>
        </p:spPr>
      </p:pic>
      <p:sp>
        <p:nvSpPr>
          <p:cNvPr id="29" name="AutoShape 2">
            <a:extLst>
              <a:ext uri="{FF2B5EF4-FFF2-40B4-BE49-F238E27FC236}">
                <a16:creationId xmlns:a16="http://schemas.microsoft.com/office/drawing/2014/main" id="{8498D029-DE7E-0A48-999B-46F323335D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A1EA740B-84A6-C327-42FB-376C91BF37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90A43A7-AC43-98F6-871C-9C4888CF8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239" y="4092712"/>
            <a:ext cx="3495699" cy="24967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861ED53-F5ED-689F-5501-D7C05167B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543" y="4135462"/>
            <a:ext cx="2940266" cy="24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0A4F0C0-4CA0-2F1E-4E60-5DB870864FDC}"/>
              </a:ext>
            </a:extLst>
          </p:cNvPr>
          <p:cNvSpPr/>
          <p:nvPr/>
        </p:nvSpPr>
        <p:spPr>
          <a:xfrm>
            <a:off x="19362" y="618910"/>
            <a:ext cx="6784711" cy="6239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622891-9654-3385-5E3F-4AFC008A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4" y="-13297"/>
            <a:ext cx="12127225" cy="1325563"/>
          </a:xfrm>
        </p:spPr>
        <p:txBody>
          <a:bodyPr/>
          <a:lstStyle/>
          <a:p>
            <a:r>
              <a:rPr lang="en-US" dirty="0"/>
              <a:t>Validation of Auto ARIMA Model</a:t>
            </a:r>
            <a:br>
              <a:rPr lang="en-US" dirty="0"/>
            </a:br>
            <a:endParaRPr lang="en-P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5E616F-5D39-C018-E25F-CB379F815F49}"/>
              </a:ext>
            </a:extLst>
          </p:cNvPr>
          <p:cNvGrpSpPr/>
          <p:nvPr/>
        </p:nvGrpSpPr>
        <p:grpSpPr>
          <a:xfrm>
            <a:off x="7736305" y="170738"/>
            <a:ext cx="4319016" cy="4204267"/>
            <a:chOff x="3663586" y="120112"/>
            <a:chExt cx="3997610" cy="39886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40D977-384A-3BFF-0E3F-AFAC54B3DA34}"/>
                </a:ext>
              </a:extLst>
            </p:cNvPr>
            <p:cNvSpPr/>
            <p:nvPr/>
          </p:nvSpPr>
          <p:spPr>
            <a:xfrm>
              <a:off x="5074837" y="1201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 Gathering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CC0EA22-F0AE-CC79-32AD-CCB18C8D6653}"/>
                </a:ext>
              </a:extLst>
            </p:cNvPr>
            <p:cNvSpPr/>
            <p:nvPr/>
          </p:nvSpPr>
          <p:spPr>
            <a:xfrm>
              <a:off x="6338338" y="653512"/>
              <a:ext cx="1322858" cy="13184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/>
                <a:t>Data</a:t>
              </a:r>
            </a:p>
            <a:p>
              <a:pPr algn="ctr"/>
              <a:r>
                <a:rPr lang="en-PH" sz="1100" b="1"/>
                <a:t>Preprocess and EDA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7AAEB7-1BF4-AA16-59EB-E671A8B48304}"/>
                </a:ext>
              </a:extLst>
            </p:cNvPr>
            <p:cNvSpPr/>
            <p:nvPr/>
          </p:nvSpPr>
          <p:spPr>
            <a:xfrm>
              <a:off x="6077842" y="2193461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Data Modeling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21BEEC-3343-C0B6-B30C-E8772B9980DC}"/>
                </a:ext>
              </a:extLst>
            </p:cNvPr>
            <p:cNvSpPr/>
            <p:nvPr/>
          </p:nvSpPr>
          <p:spPr>
            <a:xfrm>
              <a:off x="4662849" y="2888122"/>
              <a:ext cx="1360942" cy="122061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Evaluating Models and Analysis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1F8670-DF8E-0384-487E-80997D85AC5D}"/>
                </a:ext>
              </a:extLst>
            </p:cNvPr>
            <p:cNvSpPr/>
            <p:nvPr/>
          </p:nvSpPr>
          <p:spPr>
            <a:xfrm>
              <a:off x="3663586" y="203397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Present Results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45A115-A8FC-9598-9982-169AAB3F58A7}"/>
                </a:ext>
              </a:extLst>
            </p:cNvPr>
            <p:cNvSpPr/>
            <p:nvPr/>
          </p:nvSpPr>
          <p:spPr>
            <a:xfrm>
              <a:off x="3775893" y="653512"/>
              <a:ext cx="1158949" cy="11802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100" b="1" dirty="0"/>
                <a:t>Decision Making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B90F4304-B2AB-16BC-BAB1-2D905B06636F}"/>
                </a:ext>
              </a:extLst>
            </p:cNvPr>
            <p:cNvSpPr/>
            <p:nvPr/>
          </p:nvSpPr>
          <p:spPr>
            <a:xfrm rot="2203301">
              <a:off x="6075181" y="8996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44EDDF69-F660-90B5-F44F-6D0A407033B8}"/>
                </a:ext>
              </a:extLst>
            </p:cNvPr>
            <p:cNvSpPr/>
            <p:nvPr/>
          </p:nvSpPr>
          <p:spPr>
            <a:xfrm rot="6547366">
              <a:off x="6613750" y="205363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35958E00-0CFB-2D1A-4CEA-397E6B18916E}"/>
                </a:ext>
              </a:extLst>
            </p:cNvPr>
            <p:cNvSpPr/>
            <p:nvPr/>
          </p:nvSpPr>
          <p:spPr>
            <a:xfrm rot="8862158">
              <a:off x="5836319" y="306001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6A041F1-41ED-6C87-1119-3BEAC1F7E392}"/>
                </a:ext>
              </a:extLst>
            </p:cNvPr>
            <p:cNvSpPr/>
            <p:nvPr/>
          </p:nvSpPr>
          <p:spPr>
            <a:xfrm rot="13053385">
              <a:off x="4519289" y="2930483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664048F-D177-FAB2-8C0A-9B412D2EC778}"/>
                </a:ext>
              </a:extLst>
            </p:cNvPr>
            <p:cNvSpPr/>
            <p:nvPr/>
          </p:nvSpPr>
          <p:spPr>
            <a:xfrm rot="16737141">
              <a:off x="4048130" y="173035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25FBDF9D-29D8-C577-DB33-9C92D0923D61}"/>
                </a:ext>
              </a:extLst>
            </p:cNvPr>
            <p:cNvSpPr/>
            <p:nvPr/>
          </p:nvSpPr>
          <p:spPr>
            <a:xfrm rot="19600192">
              <a:off x="4777848" y="705104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AAE25E9-D7AA-39E2-C6E7-A5B77DB373CF}"/>
                </a:ext>
              </a:extLst>
            </p:cNvPr>
            <p:cNvSpPr/>
            <p:nvPr/>
          </p:nvSpPr>
          <p:spPr>
            <a:xfrm rot="2253603">
              <a:off x="4753660" y="2993482"/>
              <a:ext cx="274672" cy="31490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9A1E65F1-AFEA-DA02-DAEA-B9141000F6C6}"/>
                </a:ext>
              </a:extLst>
            </p:cNvPr>
            <p:cNvSpPr/>
            <p:nvPr/>
          </p:nvSpPr>
          <p:spPr>
            <a:xfrm rot="19633940">
              <a:off x="5965310" y="2902370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7D0D8DA-6036-A7C1-055D-9E6AF248EC43}"/>
                </a:ext>
              </a:extLst>
            </p:cNvPr>
            <p:cNvSpPr/>
            <p:nvPr/>
          </p:nvSpPr>
          <p:spPr>
            <a:xfrm rot="17303203">
              <a:off x="6626247" y="1809695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F9EE15E-FE4C-0A6B-F348-975F106AD590}"/>
                </a:ext>
              </a:extLst>
            </p:cNvPr>
            <p:cNvSpPr/>
            <p:nvPr/>
          </p:nvSpPr>
          <p:spPr>
            <a:xfrm rot="12888730">
              <a:off x="5850127" y="862066"/>
              <a:ext cx="411126" cy="308344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C97EDF17-801F-5449-2C2E-5A01C3CD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4" y="2324286"/>
            <a:ext cx="6657839" cy="35540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A6B714-A2CD-181B-6D2A-B0218D1BEC00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6793995" y="618910"/>
            <a:ext cx="2021913" cy="3112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1FFA9F-B29D-70B0-EE39-5F7BA1C292ED}"/>
              </a:ext>
            </a:extLst>
          </p:cNvPr>
          <p:cNvCxnSpPr>
            <a:cxnSpLocks/>
          </p:cNvCxnSpPr>
          <p:nvPr/>
        </p:nvCxnSpPr>
        <p:spPr>
          <a:xfrm flipH="1">
            <a:off x="6804073" y="4240505"/>
            <a:ext cx="2246447" cy="2537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66A1A2D4-7F4C-1A06-8894-F0C518888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790"/>
          <a:stretch/>
        </p:blipFill>
        <p:spPr>
          <a:xfrm>
            <a:off x="77759" y="693139"/>
            <a:ext cx="4817257" cy="157736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24AE024-99CA-F6D5-6D49-339604F8A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754" y="5916301"/>
            <a:ext cx="1817860" cy="8890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EBEC28-66FC-5F5C-992B-4A2B08DFB5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46" t="63301" r="546" b="507"/>
          <a:stretch/>
        </p:blipFill>
        <p:spPr>
          <a:xfrm>
            <a:off x="53430" y="5916301"/>
            <a:ext cx="4817257" cy="8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3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B2E7-57CC-EC4D-C20C-8AD8EC0D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/>
              <a:t>End of presentation</a:t>
            </a:r>
            <a:endParaRPr lang="en-PH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6E70-8E54-65B3-B37B-52331D47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you!</a:t>
            </a:r>
          </a:p>
          <a:p>
            <a:pPr marL="0" indent="0" algn="ctr">
              <a:buNone/>
            </a:pPr>
            <a:endParaRPr lang="en-US" sz="8800" dirty="0"/>
          </a:p>
          <a:p>
            <a:pPr marL="0" indent="0" algn="ctr">
              <a:buNone/>
            </a:pPr>
            <a:r>
              <a:rPr lang="en-US" sz="8800" dirty="0"/>
              <a:t>Nicole John Mortel</a:t>
            </a:r>
            <a:endParaRPr lang="en-PH" sz="8800" dirty="0"/>
          </a:p>
        </p:txBody>
      </p:sp>
    </p:spTree>
    <p:extLst>
      <p:ext uri="{BB962C8B-B14F-4D97-AF65-F5344CB8AC3E}">
        <p14:creationId xmlns:p14="http://schemas.microsoft.com/office/powerpoint/2010/main" val="7934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344</Words>
  <Application>Microsoft Office PowerPoint</Application>
  <PresentationFormat>Widescreen</PresentationFormat>
  <Paragraphs>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Nova Cond</vt:lpstr>
      <vt:lpstr>Calibri</vt:lpstr>
      <vt:lpstr>Office Theme</vt:lpstr>
      <vt:lpstr>Broadband Traffic Prediction </vt:lpstr>
      <vt:lpstr>Data Collection  Extract from PLDT FSNTP</vt:lpstr>
      <vt:lpstr>Data Preparation and Analysis            [1] ELT : Load and Clean/Transform Dataset </vt:lpstr>
      <vt:lpstr>Data Preparation and Analysis            [2] EDA : Explore the structure and summary of data</vt:lpstr>
      <vt:lpstr>Data Preparation and Analysis            [3] EDA : Visualization</vt:lpstr>
      <vt:lpstr>Data Modeling : Auto ARIMA            [1] Fitting the model</vt:lpstr>
      <vt:lpstr>Data Model: Auto ARIMA             [2] Forecasting and getting the predicted values</vt:lpstr>
      <vt:lpstr>Validation of Auto ARIMA Model 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MORTEL, Nicole John A.</dc:creator>
  <cp:lastModifiedBy>MORTEL, Nicole John A.</cp:lastModifiedBy>
  <cp:revision>47</cp:revision>
  <dcterms:created xsi:type="dcterms:W3CDTF">2024-03-20T08:39:19Z</dcterms:created>
  <dcterms:modified xsi:type="dcterms:W3CDTF">2024-05-11T08:46:31Z</dcterms:modified>
</cp:coreProperties>
</file>