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05.02.22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</a:t>
            </a:r>
            <a:r>
              <a:rPr lang="de-DE" dirty="0" err="1"/>
              <a:t>Zarr</a:t>
            </a:r>
            <a:r>
              <a:rPr lang="de-DE" dirty="0"/>
              <a:t> on 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A2083-B78C-F44F-84BD-098B180B8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Save </a:t>
            </a:r>
            <a:r>
              <a:rPr lang="de-DE" dirty="0" err="1"/>
              <a:t>once</a:t>
            </a:r>
            <a:r>
              <a:rPr lang="de-DE" dirty="0"/>
              <a:t>, open </a:t>
            </a:r>
            <a:r>
              <a:rPr lang="de-DE" dirty="0" err="1"/>
              <a:t>everywhere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OME-Zarr on S3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2</cp:revision>
  <dcterms:created xsi:type="dcterms:W3CDTF">2022-02-05T14:33:07Z</dcterms:created>
  <dcterms:modified xsi:type="dcterms:W3CDTF">2022-02-05T14:33:52Z</dcterms:modified>
</cp:coreProperties>
</file>