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00584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100" d="100"/>
          <a:sy n="100" d="100"/>
        </p:scale>
        <p:origin x="72" y="16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122363"/>
            <a:ext cx="854964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3602038"/>
            <a:ext cx="75438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BD67F-9228-4D1B-A549-79D3048EE694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193BF-85E9-4D39-B53D-A0788731A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932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BD67F-9228-4D1B-A549-79D3048EE694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193BF-85E9-4D39-B53D-A0788731A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435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365125"/>
            <a:ext cx="2168843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365125"/>
            <a:ext cx="6380798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BD67F-9228-4D1B-A549-79D3048EE694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193BF-85E9-4D39-B53D-A0788731A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297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BD67F-9228-4D1B-A549-79D3048EE694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193BF-85E9-4D39-B53D-A0788731A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705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709740"/>
            <a:ext cx="867537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4589465"/>
            <a:ext cx="867537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BD67F-9228-4D1B-A549-79D3048EE694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193BF-85E9-4D39-B53D-A0788731A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025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1825625"/>
            <a:ext cx="427482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1825625"/>
            <a:ext cx="427482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BD67F-9228-4D1B-A549-79D3048EE694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193BF-85E9-4D39-B53D-A0788731A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529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365127"/>
            <a:ext cx="867537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681163"/>
            <a:ext cx="425517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505075"/>
            <a:ext cx="4255174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681163"/>
            <a:ext cx="427613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505075"/>
            <a:ext cx="427613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BD67F-9228-4D1B-A549-79D3048EE694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193BF-85E9-4D39-B53D-A0788731A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701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BD67F-9228-4D1B-A549-79D3048EE694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193BF-85E9-4D39-B53D-A0788731A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191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BD67F-9228-4D1B-A549-79D3048EE694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193BF-85E9-4D39-B53D-A0788731A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531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57200"/>
            <a:ext cx="324409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987427"/>
            <a:ext cx="509206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057400"/>
            <a:ext cx="324409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BD67F-9228-4D1B-A549-79D3048EE694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193BF-85E9-4D39-B53D-A0788731A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311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57200"/>
            <a:ext cx="324409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987427"/>
            <a:ext cx="5092065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057400"/>
            <a:ext cx="324409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BD67F-9228-4D1B-A549-79D3048EE694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193BF-85E9-4D39-B53D-A0788731A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30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365127"/>
            <a:ext cx="867537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1825625"/>
            <a:ext cx="867537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6356352"/>
            <a:ext cx="22631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BD67F-9228-4D1B-A549-79D3048EE694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6356352"/>
            <a:ext cx="3394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6356352"/>
            <a:ext cx="22631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193BF-85E9-4D39-B53D-A0788731A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860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1550" t="15184" r="1809" b="1566"/>
          <a:stretch/>
        </p:blipFill>
        <p:spPr>
          <a:xfrm>
            <a:off x="6453690" y="5003025"/>
            <a:ext cx="1600200" cy="15941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961214" y="1736096"/>
            <a:ext cx="1308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Input image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641283" y="4633691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Label mask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454692" y="125599"/>
            <a:ext cx="15981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dirty="0"/>
              <a:t>Measurements</a:t>
            </a:r>
          </a:p>
          <a:p>
            <a:pPr algn="ctr"/>
            <a:r>
              <a:rPr lang="nl-NL" dirty="0"/>
              <a:t>table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828161" y="2394833"/>
            <a:ext cx="851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ROI set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418270" y="3588846"/>
            <a:ext cx="139058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341973" y="2972204"/>
            <a:ext cx="1543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Image analysis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3"/>
          <a:srcRect l="2034" t="14991" r="2064" b="1637"/>
          <a:stretch/>
        </p:blipFill>
        <p:spPr>
          <a:xfrm>
            <a:off x="391027" y="2419352"/>
            <a:ext cx="2448427" cy="2430379"/>
          </a:xfrm>
          <a:prstGeom prst="rect">
            <a:avLst/>
          </a:prstGeom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371113"/>
              </p:ext>
            </p:extLst>
          </p:nvPr>
        </p:nvGraphicFramePr>
        <p:xfrm>
          <a:off x="5424988" y="771929"/>
          <a:ext cx="3657600" cy="1333507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308305294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73933503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94595745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31382497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21888277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826050507"/>
                    </a:ext>
                  </a:extLst>
                </a:gridCol>
              </a:tblGrid>
              <a:tr h="19050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smtClean="0">
                          <a:effectLst/>
                        </a:rPr>
                        <a:t>Label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Area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X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XM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YM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4985016"/>
                  </a:ext>
                </a:extLst>
              </a:tr>
              <a:tr h="19050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433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20.486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13.712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20.486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13.712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738829116"/>
                  </a:ext>
                </a:extLst>
              </a:tr>
              <a:tr h="19050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185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63.446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4.77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63.446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4.77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8208192"/>
                  </a:ext>
                </a:extLst>
              </a:tr>
              <a:tr h="19050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155.021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10.306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155.021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10.306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38871936"/>
                  </a:ext>
                </a:extLst>
              </a:tr>
              <a:tr h="19050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477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247.309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14.045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247.309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14.045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63997415"/>
                  </a:ext>
                </a:extLst>
              </a:tr>
              <a:tr h="19050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197.711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16.258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197.711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16.258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6698686"/>
                  </a:ext>
                </a:extLst>
              </a:tr>
              <a:tr h="19050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278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219.288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28.295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219.288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28.295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0783488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1278" y="2839012"/>
            <a:ext cx="1603584" cy="1591056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8999725"/>
              </p:ext>
            </p:extLst>
          </p:nvPr>
        </p:nvGraphicFramePr>
        <p:xfrm>
          <a:off x="7322371" y="2967790"/>
          <a:ext cx="2372895" cy="1333507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74579">
                  <a:extLst>
                    <a:ext uri="{9D8B030D-6E8A-4147-A177-3AD203B41FA5}">
                      <a16:colId xmlns:a16="http://schemas.microsoft.com/office/drawing/2014/main" val="1289619641"/>
                    </a:ext>
                  </a:extLst>
                </a:gridCol>
                <a:gridCol w="474579">
                  <a:extLst>
                    <a:ext uri="{9D8B030D-6E8A-4147-A177-3AD203B41FA5}">
                      <a16:colId xmlns:a16="http://schemas.microsoft.com/office/drawing/2014/main" val="1740638582"/>
                    </a:ext>
                  </a:extLst>
                </a:gridCol>
                <a:gridCol w="474579">
                  <a:extLst>
                    <a:ext uri="{9D8B030D-6E8A-4147-A177-3AD203B41FA5}">
                      <a16:colId xmlns:a16="http://schemas.microsoft.com/office/drawing/2014/main" val="1829621421"/>
                    </a:ext>
                  </a:extLst>
                </a:gridCol>
                <a:gridCol w="474579">
                  <a:extLst>
                    <a:ext uri="{9D8B030D-6E8A-4147-A177-3AD203B41FA5}">
                      <a16:colId xmlns:a16="http://schemas.microsoft.com/office/drawing/2014/main" val="2978194714"/>
                    </a:ext>
                  </a:extLst>
                </a:gridCol>
                <a:gridCol w="474579">
                  <a:extLst>
                    <a:ext uri="{9D8B030D-6E8A-4147-A177-3AD203B41FA5}">
                      <a16:colId xmlns:a16="http://schemas.microsoft.com/office/drawing/2014/main" val="2415292314"/>
                    </a:ext>
                  </a:extLst>
                </a:gridCol>
              </a:tblGrid>
              <a:tr h="19050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smtClean="0">
                          <a:effectLst/>
                        </a:rPr>
                        <a:t>ROI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X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Width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Height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4230729"/>
                  </a:ext>
                </a:extLst>
              </a:tr>
              <a:tr h="19050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 dirty="0">
                          <a:effectLst/>
                        </a:rPr>
                        <a:t>ROI 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32691593"/>
                  </a:ext>
                </a:extLst>
              </a:tr>
              <a:tr h="19050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ROI 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53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64948224"/>
                  </a:ext>
                </a:extLst>
              </a:tr>
              <a:tr h="19050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ROI 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144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94135564"/>
                  </a:ext>
                </a:extLst>
              </a:tr>
              <a:tr h="19050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ROI 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22990628"/>
                  </a:ext>
                </a:extLst>
              </a:tr>
              <a:tr h="19050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ROI 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189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86343194"/>
                  </a:ext>
                </a:extLst>
              </a:tr>
              <a:tr h="19050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ROI 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756652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5063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1423</TotalTime>
  <Words>93</Words>
  <Application>Microsoft Office PowerPoint</Application>
  <PresentationFormat>Custom</PresentationFormat>
  <Paragraphs>83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Anniek Stokkermans</dc:creator>
  <cp:lastModifiedBy>Anniek Stokkermans</cp:lastModifiedBy>
  <cp:revision>10</cp:revision>
  <dcterms:created xsi:type="dcterms:W3CDTF">2021-12-20T13:55:52Z</dcterms:created>
  <dcterms:modified xsi:type="dcterms:W3CDTF">2022-01-26T13:56:46Z</dcterms:modified>
</cp:coreProperties>
</file>