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6"/>
  </p:normalViewPr>
  <p:slideViewPr>
    <p:cSldViewPr snapToGrid="0" snapToObjects="1">
      <p:cViewPr varScale="1">
        <p:scale>
          <a:sx n="76" d="100"/>
          <a:sy n="76" d="100"/>
        </p:scale>
        <p:origin x="21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FE65-A8F1-B946-819E-84B1ECC03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A290E-9FBC-234F-9664-1A1093BE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759D3-7EBC-A543-A23C-D065B03DE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4D87-F62F-2A47-94AA-EA8AFAD670DD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089C2-4D88-3B4F-BFF5-88E12EB5E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FED75-1DBB-C84C-985D-97F8A048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1C8-0681-9F40-8225-EE556E9F92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91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BDBB-E82A-DF4A-A6A6-26F5D8CA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74111-4916-4244-8BF5-630E5272A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D21D8-3AA0-CF42-B2E1-79D21BE5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4D87-F62F-2A47-94AA-EA8AFAD670DD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1265C-ECA6-5A43-BF16-115BF826F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C5F54-8964-A745-A73E-D36935C7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1C8-0681-9F40-8225-EE556E9F92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37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687F4-96A5-F245-B53E-3B6F6712C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9B553-29DA-0B45-9585-2F69A835F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71691-B297-AA4A-AC4D-273774FD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4D87-F62F-2A47-94AA-EA8AFAD670DD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CFFD0-7ACF-F84D-8952-757B6DA1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D7E79-9611-954F-B5E1-FF7C6170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1C8-0681-9F40-8225-EE556E9F92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59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9516-4C6B-BA45-9ED6-968776F8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CA194-1B5C-894D-8252-C7C4A970D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3552F-836D-9246-BBD9-C14F2CC1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4D87-F62F-2A47-94AA-EA8AFAD670DD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07C09-0700-B248-B322-8797DBE3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D11C0-DD89-9D4C-8D94-318A1E65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1C8-0681-9F40-8225-EE556E9F92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23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56F1-84A5-1F49-8A8D-CA5421CB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E6C91-2AE6-9C4B-8C0C-027D59D68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2F72D-52D5-5D4A-AE0F-355C0C13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4D87-F62F-2A47-94AA-EA8AFAD670DD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A43BF-65A1-EB40-A00D-29DE0B70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0E232-FC30-854B-AEDB-E46CCD1E0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1C8-0681-9F40-8225-EE556E9F92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19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D6B9-669A-2841-8DE5-9E889E14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F0097-913B-304F-9152-8F50B0A41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0CAE4-9BA0-AE46-8F44-2EE5AF67E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6394B-25DE-874C-A0B5-7E7FE65D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4D87-F62F-2A47-94AA-EA8AFAD670DD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1A134-966B-1145-B8D0-06536F65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B38C3-850C-6D41-B72B-0869770F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1C8-0681-9F40-8225-EE556E9F92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48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BD48-6C55-0E4A-8FAD-A664C8B02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0A027-6B19-1649-8066-FE7E07200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1FCAC-BDA5-A442-9A98-ADAEAF052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8E191-C708-AB4D-A345-2F3F24D75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F72062-FC6E-3F48-811F-967B86540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1BC038-3A7C-994E-A980-DB7DAD4B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4D87-F62F-2A47-94AA-EA8AFAD670DD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0EFFA2-41F1-D549-9F40-84196054A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67CB57-33CE-864F-AEB1-3C3ADF7F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1C8-0681-9F40-8225-EE556E9F92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52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29D5-28EC-8444-8CD9-F76C96C0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C3CDC4-77F6-E542-A4E4-84CF25F8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4D87-F62F-2A47-94AA-EA8AFAD670DD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9D82B-1438-1440-9486-F780810B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E4BEB-2758-9345-A9AB-10761C78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1C8-0681-9F40-8225-EE556E9F92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70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9CCC6-D49C-F04C-8FDD-FC650364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4D87-F62F-2A47-94AA-EA8AFAD670DD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5FF9C7-A699-EE48-83C7-49080135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659CE-057E-C142-9FF0-B0E47A5A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1C8-0681-9F40-8225-EE556E9F92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77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A85D-2B4A-6345-8F28-0E19F1B4B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1CC2-491C-494A-84BE-5DDFE0B16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88C6B-B3C2-3044-8635-4F342CFF9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EDE74-BF69-6142-94B9-3003C176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4D87-F62F-2A47-94AA-EA8AFAD670DD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14E67-4D2A-0F4B-8181-73911201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923C4-1928-0547-855A-CC4346AD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1C8-0681-9F40-8225-EE556E9F92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62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9E94-8146-8442-BCA6-1502B9269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071525-FE78-4C4E-9607-024BC723E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9459C-F72D-C14F-B339-D257DB3BA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E2527-5EE6-C549-BF7F-E83EB37F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4D87-F62F-2A47-94AA-EA8AFAD670DD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BC2BF-C7BD-AD48-8517-80377F18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37A17-0E78-7E4F-BE0B-34ADC8D3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1C8-0681-9F40-8225-EE556E9F92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04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554791-C8AB-F844-BB80-42AD449A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DE557-C26F-994E-A193-3729388BD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95D5E-3507-344A-AEC4-2522F931E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4D87-F62F-2A47-94AA-EA8AFAD670DD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652CC-CF02-7149-AD47-FF5B407B0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3E464-5B0D-8347-A8EC-CF77C0C3F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261C8-0681-9F40-8225-EE556E9F92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97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6956-895D-7048-9478-50283429C9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AD986-659A-954E-81DD-97649EAA28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99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41A796-1298-5140-B512-3B4BFE2F93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3"/>
          <a:stretch/>
        </p:blipFill>
        <p:spPr>
          <a:xfrm>
            <a:off x="722013" y="1005206"/>
            <a:ext cx="5317217" cy="4635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899CC1-1665-6047-98FC-AE8A34C1E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005206"/>
            <a:ext cx="5241864" cy="463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96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Segmentation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</dc:title>
  <dc:creator>Christian Tischer</dc:creator>
  <cp:lastModifiedBy>Christian Tischer</cp:lastModifiedBy>
  <cp:revision>1</cp:revision>
  <dcterms:created xsi:type="dcterms:W3CDTF">2022-02-03T15:10:04Z</dcterms:created>
  <dcterms:modified xsi:type="dcterms:W3CDTF">2022-02-03T15:30:47Z</dcterms:modified>
</cp:coreProperties>
</file>