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229600" cy="11887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9" autoAdjust="0"/>
    <p:restoredTop sz="94660"/>
  </p:normalViewPr>
  <p:slideViewPr>
    <p:cSldViewPr snapToGrid="0">
      <p:cViewPr>
        <p:scale>
          <a:sx n="75" d="100"/>
          <a:sy n="75" d="100"/>
        </p:scale>
        <p:origin x="266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2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4483-BE91-4EEA-A4B1-1FBBEB5201E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61FD-A8AC-4E7C-A658-4543B05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25474"/>
              </p:ext>
            </p:extLst>
          </p:nvPr>
        </p:nvGraphicFramePr>
        <p:xfrm>
          <a:off x="1604631" y="10232408"/>
          <a:ext cx="1187852" cy="1183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963">
                  <a:extLst>
                    <a:ext uri="{9D8B030D-6E8A-4147-A177-3AD203B41FA5}">
                      <a16:colId xmlns:a16="http://schemas.microsoft.com/office/drawing/2014/main" val="2262704903"/>
                    </a:ext>
                  </a:extLst>
                </a:gridCol>
                <a:gridCol w="296963">
                  <a:extLst>
                    <a:ext uri="{9D8B030D-6E8A-4147-A177-3AD203B41FA5}">
                      <a16:colId xmlns:a16="http://schemas.microsoft.com/office/drawing/2014/main" val="2634017450"/>
                    </a:ext>
                  </a:extLst>
                </a:gridCol>
                <a:gridCol w="296963">
                  <a:extLst>
                    <a:ext uri="{9D8B030D-6E8A-4147-A177-3AD203B41FA5}">
                      <a16:colId xmlns:a16="http://schemas.microsoft.com/office/drawing/2014/main" val="839240707"/>
                    </a:ext>
                  </a:extLst>
                </a:gridCol>
                <a:gridCol w="296963">
                  <a:extLst>
                    <a:ext uri="{9D8B030D-6E8A-4147-A177-3AD203B41FA5}">
                      <a16:colId xmlns:a16="http://schemas.microsoft.com/office/drawing/2014/main" val="1283120085"/>
                    </a:ext>
                  </a:extLst>
                </a:gridCol>
              </a:tblGrid>
              <a:tr h="29597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05479"/>
                  </a:ext>
                </a:extLst>
              </a:tr>
              <a:tr h="2959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3745"/>
                  </a:ext>
                </a:extLst>
              </a:tr>
              <a:tr h="2959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68935"/>
                  </a:ext>
                </a:extLst>
              </a:tr>
              <a:tr h="295973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71504" marR="71504" marT="35752" marB="3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7296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41063"/>
              </p:ext>
            </p:extLst>
          </p:nvPr>
        </p:nvGraphicFramePr>
        <p:xfrm>
          <a:off x="4002051" y="10420735"/>
          <a:ext cx="1909840" cy="780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460">
                  <a:extLst>
                    <a:ext uri="{9D8B030D-6E8A-4147-A177-3AD203B41FA5}">
                      <a16:colId xmlns:a16="http://schemas.microsoft.com/office/drawing/2014/main" val="2262704903"/>
                    </a:ext>
                  </a:extLst>
                </a:gridCol>
                <a:gridCol w="477460">
                  <a:extLst>
                    <a:ext uri="{9D8B030D-6E8A-4147-A177-3AD203B41FA5}">
                      <a16:colId xmlns:a16="http://schemas.microsoft.com/office/drawing/2014/main" val="2634017450"/>
                    </a:ext>
                  </a:extLst>
                </a:gridCol>
                <a:gridCol w="477460">
                  <a:extLst>
                    <a:ext uri="{9D8B030D-6E8A-4147-A177-3AD203B41FA5}">
                      <a16:colId xmlns:a16="http://schemas.microsoft.com/office/drawing/2014/main" val="839240707"/>
                    </a:ext>
                  </a:extLst>
                </a:gridCol>
                <a:gridCol w="477460">
                  <a:extLst>
                    <a:ext uri="{9D8B030D-6E8A-4147-A177-3AD203B41FA5}">
                      <a16:colId xmlns:a16="http://schemas.microsoft.com/office/drawing/2014/main" val="1283120085"/>
                    </a:ext>
                  </a:extLst>
                </a:gridCol>
              </a:tblGrid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05479"/>
                  </a:ext>
                </a:extLst>
              </a:tr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3745"/>
                  </a:ext>
                </a:extLst>
              </a:tr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68935"/>
                  </a:ext>
                </a:extLst>
              </a:tr>
              <a:tr h="1951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7947" marR="67947" marT="33974" marB="33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72963"/>
                  </a:ext>
                </a:extLst>
              </a:tr>
            </a:tbl>
          </a:graphicData>
        </a:graphic>
      </p:graphicFrame>
      <p:grpSp>
        <p:nvGrpSpPr>
          <p:cNvPr id="978" name="Group 977"/>
          <p:cNvGrpSpPr/>
          <p:nvPr/>
        </p:nvGrpSpPr>
        <p:grpSpPr>
          <a:xfrm>
            <a:off x="2312983" y="830081"/>
            <a:ext cx="692273" cy="987697"/>
            <a:chOff x="-68483" y="667203"/>
            <a:chExt cx="742165" cy="1058880"/>
          </a:xfrm>
        </p:grpSpPr>
        <p:sp>
          <p:nvSpPr>
            <p:cNvPr id="4" name="Rectangle 3"/>
            <p:cNvSpPr/>
            <p:nvPr/>
          </p:nvSpPr>
          <p:spPr>
            <a:xfrm>
              <a:off x="163207" y="1068227"/>
              <a:ext cx="343896" cy="34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1" rIns="152400" bIns="762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600" dirty="0"/>
                <a:t>v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3206" y="1363130"/>
              <a:ext cx="311397" cy="362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68483" y="1090365"/>
              <a:ext cx="304523" cy="362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Y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78" y="667203"/>
              <a:ext cx="609804" cy="362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Pixel</a:t>
              </a:r>
              <a:endParaRPr lang="en-US" sz="1600" dirty="0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2253157" y="3062675"/>
            <a:ext cx="794308" cy="1130013"/>
            <a:chOff x="-1759381" y="2047577"/>
            <a:chExt cx="851552" cy="1211452"/>
          </a:xfrm>
        </p:grpSpPr>
        <p:sp>
          <p:nvSpPr>
            <p:cNvPr id="6" name="Cube 5"/>
            <p:cNvSpPr/>
            <p:nvPr/>
          </p:nvSpPr>
          <p:spPr>
            <a:xfrm>
              <a:off x="-1514533" y="2487563"/>
              <a:ext cx="459009" cy="45900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1" rIns="152400" bIns="762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492584" y="2896076"/>
              <a:ext cx="311397" cy="362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93514" y="2309630"/>
              <a:ext cx="304523" cy="362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759381" y="2601723"/>
              <a:ext cx="301086" cy="362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Z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583142" y="2047577"/>
              <a:ext cx="675313" cy="362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Voxel</a:t>
              </a:r>
              <a:endParaRPr 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08627" y="9778087"/>
            <a:ext cx="24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Isotropic pixels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4023" y="9778087"/>
            <a:ext cx="1645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Anisotropic pixels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3736811" y="220045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5D image</a:t>
            </a:r>
            <a:endParaRPr lang="en-US" sz="1600" dirty="0"/>
          </a:p>
        </p:txBody>
      </p:sp>
      <p:sp>
        <p:nvSpPr>
          <p:cNvPr id="323" name="TextBox 322"/>
          <p:cNvSpPr txBox="1"/>
          <p:nvPr/>
        </p:nvSpPr>
        <p:spPr>
          <a:xfrm>
            <a:off x="169108" y="2578509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3D image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169108" y="176082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2D image</a:t>
            </a:r>
            <a:endParaRPr lang="en-US" sz="1600" dirty="0"/>
          </a:p>
        </p:txBody>
      </p:sp>
      <p:grpSp>
        <p:nvGrpSpPr>
          <p:cNvPr id="988" name="Group 987"/>
          <p:cNvGrpSpPr/>
          <p:nvPr/>
        </p:nvGrpSpPr>
        <p:grpSpPr>
          <a:xfrm>
            <a:off x="449106" y="681778"/>
            <a:ext cx="1726855" cy="1923569"/>
            <a:chOff x="648595" y="330053"/>
            <a:chExt cx="1851308" cy="1844918"/>
          </a:xfrm>
        </p:grpSpPr>
        <p:grpSp>
          <p:nvGrpSpPr>
            <p:cNvPr id="342" name="Group 341"/>
            <p:cNvGrpSpPr/>
            <p:nvPr/>
          </p:nvGrpSpPr>
          <p:grpSpPr>
            <a:xfrm>
              <a:off x="1121953" y="370268"/>
              <a:ext cx="1377949" cy="1388535"/>
              <a:chOff x="1239047" y="1487866"/>
              <a:chExt cx="1033462" cy="1041401"/>
            </a:xfrm>
            <a:solidFill>
              <a:schemeClr val="bg1"/>
            </a:solidFill>
          </p:grpSpPr>
          <p:sp>
            <p:nvSpPr>
              <p:cNvPr id="267" name="Rectangle 148"/>
              <p:cNvSpPr>
                <a:spLocks noChangeArrowheads="1"/>
              </p:cNvSpPr>
              <p:nvPr/>
            </p:nvSpPr>
            <p:spPr bwMode="auto">
              <a:xfrm>
                <a:off x="1239047" y="2267329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8" name="Rectangle 149"/>
              <p:cNvSpPr>
                <a:spLocks noChangeArrowheads="1"/>
              </p:cNvSpPr>
              <p:nvPr/>
            </p:nvSpPr>
            <p:spPr bwMode="auto">
              <a:xfrm>
                <a:off x="1496220" y="2267329"/>
                <a:ext cx="260350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69" name="Rectangle 150"/>
              <p:cNvSpPr>
                <a:spLocks noChangeArrowheads="1"/>
              </p:cNvSpPr>
              <p:nvPr/>
            </p:nvSpPr>
            <p:spPr bwMode="auto">
              <a:xfrm>
                <a:off x="1756570" y="2267329"/>
                <a:ext cx="258763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0" name="Rectangle 151"/>
              <p:cNvSpPr>
                <a:spLocks noChangeArrowheads="1"/>
              </p:cNvSpPr>
              <p:nvPr/>
            </p:nvSpPr>
            <p:spPr bwMode="auto">
              <a:xfrm>
                <a:off x="2015334" y="2267329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1" name="Rectangle 152"/>
              <p:cNvSpPr>
                <a:spLocks noChangeArrowheads="1"/>
              </p:cNvSpPr>
              <p:nvPr/>
            </p:nvSpPr>
            <p:spPr bwMode="auto">
              <a:xfrm>
                <a:off x="1239047" y="2008567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2" name="Rectangle 153"/>
              <p:cNvSpPr>
                <a:spLocks noChangeArrowheads="1"/>
              </p:cNvSpPr>
              <p:nvPr/>
            </p:nvSpPr>
            <p:spPr bwMode="auto">
              <a:xfrm>
                <a:off x="1496220" y="2008567"/>
                <a:ext cx="260350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3" name="Rectangle 154"/>
              <p:cNvSpPr>
                <a:spLocks noChangeArrowheads="1"/>
              </p:cNvSpPr>
              <p:nvPr/>
            </p:nvSpPr>
            <p:spPr bwMode="auto">
              <a:xfrm>
                <a:off x="1756570" y="2008567"/>
                <a:ext cx="258763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4" name="Rectangle 155"/>
              <p:cNvSpPr>
                <a:spLocks noChangeArrowheads="1"/>
              </p:cNvSpPr>
              <p:nvPr/>
            </p:nvSpPr>
            <p:spPr bwMode="auto">
              <a:xfrm>
                <a:off x="2015334" y="2008567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5" name="Rectangle 156"/>
              <p:cNvSpPr>
                <a:spLocks noChangeArrowheads="1"/>
              </p:cNvSpPr>
              <p:nvPr/>
            </p:nvSpPr>
            <p:spPr bwMode="auto">
              <a:xfrm>
                <a:off x="1239047" y="1749806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6" name="Rectangle 157"/>
              <p:cNvSpPr>
                <a:spLocks noChangeArrowheads="1"/>
              </p:cNvSpPr>
              <p:nvPr/>
            </p:nvSpPr>
            <p:spPr bwMode="auto">
              <a:xfrm>
                <a:off x="1496220" y="1749806"/>
                <a:ext cx="260350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7" name="Rectangle 158"/>
              <p:cNvSpPr>
                <a:spLocks noChangeArrowheads="1"/>
              </p:cNvSpPr>
              <p:nvPr/>
            </p:nvSpPr>
            <p:spPr bwMode="auto">
              <a:xfrm>
                <a:off x="1756570" y="1749806"/>
                <a:ext cx="258763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8" name="Rectangle 159"/>
              <p:cNvSpPr>
                <a:spLocks noChangeArrowheads="1"/>
              </p:cNvSpPr>
              <p:nvPr/>
            </p:nvSpPr>
            <p:spPr bwMode="auto">
              <a:xfrm>
                <a:off x="2015334" y="1749806"/>
                <a:ext cx="257175" cy="258763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79" name="Rectangle 160"/>
              <p:cNvSpPr>
                <a:spLocks noChangeArrowheads="1"/>
              </p:cNvSpPr>
              <p:nvPr/>
            </p:nvSpPr>
            <p:spPr bwMode="auto">
              <a:xfrm>
                <a:off x="1239047" y="1487866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0" name="Rectangle 161"/>
              <p:cNvSpPr>
                <a:spLocks noChangeArrowheads="1"/>
              </p:cNvSpPr>
              <p:nvPr/>
            </p:nvSpPr>
            <p:spPr bwMode="auto">
              <a:xfrm>
                <a:off x="1496220" y="1487866"/>
                <a:ext cx="260350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1" name="Rectangle 162"/>
              <p:cNvSpPr>
                <a:spLocks noChangeArrowheads="1"/>
              </p:cNvSpPr>
              <p:nvPr/>
            </p:nvSpPr>
            <p:spPr bwMode="auto">
              <a:xfrm>
                <a:off x="1756570" y="1487866"/>
                <a:ext cx="258763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2" name="Rectangle 163"/>
              <p:cNvSpPr>
                <a:spLocks noChangeArrowheads="1"/>
              </p:cNvSpPr>
              <p:nvPr/>
            </p:nvSpPr>
            <p:spPr bwMode="auto">
              <a:xfrm>
                <a:off x="2015334" y="1487866"/>
                <a:ext cx="257175" cy="261938"/>
              </a:xfrm>
              <a:prstGeom prst="rect">
                <a:avLst/>
              </a:prstGeom>
              <a:grp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52400" tIns="76201" rIns="152400" bIns="762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326" name="TextBox 325"/>
            <p:cNvSpPr txBox="1"/>
            <p:nvPr/>
          </p:nvSpPr>
          <p:spPr>
            <a:xfrm>
              <a:off x="1594241" y="1850260"/>
              <a:ext cx="311397" cy="324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cxnSp>
          <p:nvCxnSpPr>
            <p:cNvPr id="327" name="Straight Arrow Connector 326"/>
            <p:cNvCxnSpPr/>
            <p:nvPr/>
          </p:nvCxnSpPr>
          <p:spPr>
            <a:xfrm>
              <a:off x="1075782" y="1867657"/>
              <a:ext cx="14241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V="1">
              <a:off x="1002355" y="330053"/>
              <a:ext cx="0" cy="14287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TextBox 331"/>
            <p:cNvSpPr txBox="1"/>
            <p:nvPr/>
          </p:nvSpPr>
          <p:spPr>
            <a:xfrm>
              <a:off x="648595" y="904030"/>
              <a:ext cx="304523" cy="324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Y</a:t>
              </a:r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1" y="5563085"/>
            <a:ext cx="5749855" cy="3273117"/>
          </a:xfrm>
          <a:prstGeom prst="rect">
            <a:avLst/>
          </a:prstGeom>
        </p:spPr>
      </p:pic>
      <p:sp>
        <p:nvSpPr>
          <p:cNvPr id="301" name="TextBox 300"/>
          <p:cNvSpPr txBox="1"/>
          <p:nvPr/>
        </p:nvSpPr>
        <p:spPr>
          <a:xfrm>
            <a:off x="169108" y="5441768"/>
            <a:ext cx="2898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Slicing a multidimensional image</a:t>
            </a:r>
            <a:endParaRPr lang="en-US" sz="1600" dirty="0"/>
          </a:p>
        </p:txBody>
      </p:sp>
      <p:grpSp>
        <p:nvGrpSpPr>
          <p:cNvPr id="987" name="Group 986"/>
          <p:cNvGrpSpPr/>
          <p:nvPr/>
        </p:nvGrpSpPr>
        <p:grpSpPr>
          <a:xfrm>
            <a:off x="402123" y="3085436"/>
            <a:ext cx="1738534" cy="2028595"/>
            <a:chOff x="341113" y="2552612"/>
            <a:chExt cx="1863829" cy="1957688"/>
          </a:xfrm>
        </p:grpSpPr>
        <p:sp>
          <p:nvSpPr>
            <p:cNvPr id="333" name="TextBox 332"/>
            <p:cNvSpPr txBox="1"/>
            <p:nvPr/>
          </p:nvSpPr>
          <p:spPr>
            <a:xfrm>
              <a:off x="1171954" y="4183580"/>
              <a:ext cx="311398" cy="326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/>
                <a:t>X</a:t>
              </a:r>
              <a:endParaRPr lang="en-US" sz="1600" dirty="0"/>
            </a:p>
          </p:txBody>
        </p:sp>
        <p:grpSp>
          <p:nvGrpSpPr>
            <p:cNvPr id="986" name="Group 985"/>
            <p:cNvGrpSpPr/>
            <p:nvPr/>
          </p:nvGrpSpPr>
          <p:grpSpPr>
            <a:xfrm>
              <a:off x="341113" y="2552612"/>
              <a:ext cx="1863829" cy="1630968"/>
              <a:chOff x="341113" y="2552612"/>
              <a:chExt cx="1863829" cy="1630968"/>
            </a:xfrm>
          </p:grpSpPr>
          <p:cxnSp>
            <p:nvCxnSpPr>
              <p:cNvPr id="334" name="Straight Arrow Connector 333"/>
              <p:cNvCxnSpPr/>
              <p:nvPr/>
            </p:nvCxnSpPr>
            <p:spPr>
              <a:xfrm>
                <a:off x="770884" y="4183580"/>
                <a:ext cx="108172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671095" y="3047519"/>
                <a:ext cx="2875" cy="104524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 flipV="1">
                <a:off x="673970" y="2612137"/>
                <a:ext cx="373733" cy="38006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TextBox 340"/>
              <p:cNvSpPr txBox="1"/>
              <p:nvPr/>
            </p:nvSpPr>
            <p:spPr>
              <a:xfrm>
                <a:off x="635156" y="2552612"/>
                <a:ext cx="284052" cy="326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dirty="0"/>
                  <a:t>Y</a:t>
                </a:r>
                <a:endParaRPr lang="en-US" sz="1600" dirty="0"/>
              </a:p>
            </p:txBody>
          </p:sp>
          <p:sp>
            <p:nvSpPr>
              <p:cNvPr id="976" name="TextBox 975"/>
              <p:cNvSpPr txBox="1"/>
              <p:nvPr/>
            </p:nvSpPr>
            <p:spPr>
              <a:xfrm>
                <a:off x="341113" y="3397433"/>
                <a:ext cx="301086" cy="326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Z</a:t>
                </a:r>
                <a:endParaRPr lang="en-US" sz="1600" dirty="0"/>
              </a:p>
            </p:txBody>
          </p:sp>
          <p:pic>
            <p:nvPicPr>
              <p:cNvPr id="981" name="Picture 98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948" y="2666191"/>
                <a:ext cx="1443994" cy="1436400"/>
              </a:xfrm>
              <a:prstGeom prst="rect">
                <a:avLst/>
              </a:prstGeom>
            </p:spPr>
          </p:pic>
        </p:grpSp>
      </p:grpSp>
      <p:grpSp>
        <p:nvGrpSpPr>
          <p:cNvPr id="1323" name="Group 1322"/>
          <p:cNvGrpSpPr/>
          <p:nvPr/>
        </p:nvGrpSpPr>
        <p:grpSpPr>
          <a:xfrm>
            <a:off x="3346802" y="887569"/>
            <a:ext cx="4459085" cy="3581491"/>
            <a:chOff x="3418043" y="629696"/>
            <a:chExt cx="4564376" cy="3666060"/>
          </a:xfrm>
        </p:grpSpPr>
        <p:pic>
          <p:nvPicPr>
            <p:cNvPr id="1315" name="Picture 13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7177" y="787283"/>
              <a:ext cx="1435599" cy="1428000"/>
            </a:xfrm>
            <a:prstGeom prst="rect">
              <a:avLst/>
            </a:prstGeom>
          </p:spPr>
        </p:pic>
        <p:grpSp>
          <p:nvGrpSpPr>
            <p:cNvPr id="1016" name="Group 1015"/>
            <p:cNvGrpSpPr/>
            <p:nvPr/>
          </p:nvGrpSpPr>
          <p:grpSpPr>
            <a:xfrm>
              <a:off x="4546510" y="629696"/>
              <a:ext cx="1863829" cy="1977516"/>
              <a:chOff x="341113" y="2552612"/>
              <a:chExt cx="1863829" cy="1977516"/>
            </a:xfrm>
          </p:grpSpPr>
          <p:sp>
            <p:nvSpPr>
              <p:cNvPr id="1017" name="TextBox 1016"/>
              <p:cNvSpPr txBox="1"/>
              <p:nvPr/>
            </p:nvSpPr>
            <p:spPr>
              <a:xfrm>
                <a:off x="1171954" y="4183580"/>
                <a:ext cx="297323" cy="346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X</a:t>
                </a:r>
                <a:endParaRPr lang="en-US" sz="1600" dirty="0"/>
              </a:p>
            </p:txBody>
          </p:sp>
          <p:grpSp>
            <p:nvGrpSpPr>
              <p:cNvPr id="1018" name="Group 1017"/>
              <p:cNvGrpSpPr/>
              <p:nvPr/>
            </p:nvGrpSpPr>
            <p:grpSpPr>
              <a:xfrm>
                <a:off x="341113" y="2552612"/>
                <a:ext cx="1863829" cy="1630968"/>
                <a:chOff x="341113" y="2552612"/>
                <a:chExt cx="1863829" cy="1630968"/>
              </a:xfrm>
            </p:grpSpPr>
            <p:cxnSp>
              <p:nvCxnSpPr>
                <p:cNvPr id="1019" name="Straight Arrow Connector 1018"/>
                <p:cNvCxnSpPr/>
                <p:nvPr/>
              </p:nvCxnSpPr>
              <p:spPr>
                <a:xfrm>
                  <a:off x="770884" y="4183580"/>
                  <a:ext cx="108172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Straight Arrow Connector 1019"/>
                <p:cNvCxnSpPr/>
                <p:nvPr/>
              </p:nvCxnSpPr>
              <p:spPr>
                <a:xfrm flipV="1">
                  <a:off x="671095" y="3047519"/>
                  <a:ext cx="2875" cy="104524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Straight Arrow Connector 1020"/>
                <p:cNvCxnSpPr/>
                <p:nvPr/>
              </p:nvCxnSpPr>
              <p:spPr>
                <a:xfrm flipV="1">
                  <a:off x="673970" y="2612137"/>
                  <a:ext cx="373733" cy="38006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22" name="TextBox 1021"/>
                <p:cNvSpPr txBox="1"/>
                <p:nvPr/>
              </p:nvSpPr>
              <p:spPr>
                <a:xfrm>
                  <a:off x="635156" y="2552612"/>
                  <a:ext cx="284052" cy="346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600" dirty="0"/>
                    <a:t>Y</a:t>
                  </a:r>
                  <a:endParaRPr lang="en-US" sz="1600" dirty="0"/>
                </a:p>
              </p:txBody>
            </p:sp>
            <p:sp>
              <p:nvSpPr>
                <p:cNvPr id="1023" name="TextBox 1022"/>
                <p:cNvSpPr txBox="1"/>
                <p:nvPr/>
              </p:nvSpPr>
              <p:spPr>
                <a:xfrm>
                  <a:off x="341113" y="3397433"/>
                  <a:ext cx="287478" cy="346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/>
                    <a:t>Z</a:t>
                  </a:r>
                  <a:endParaRPr lang="en-US" sz="1600" dirty="0"/>
                </a:p>
              </p:txBody>
            </p:sp>
            <p:pic>
              <p:nvPicPr>
                <p:cNvPr id="1024" name="Picture 10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948" y="2666191"/>
                  <a:ext cx="1443994" cy="1436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98" name="Group 997"/>
            <p:cNvGrpSpPr/>
            <p:nvPr/>
          </p:nvGrpSpPr>
          <p:grpSpPr>
            <a:xfrm>
              <a:off x="3982182" y="1278212"/>
              <a:ext cx="1863829" cy="1977516"/>
              <a:chOff x="341113" y="2552612"/>
              <a:chExt cx="1863829" cy="1977516"/>
            </a:xfrm>
          </p:grpSpPr>
          <p:sp>
            <p:nvSpPr>
              <p:cNvPr id="999" name="TextBox 998"/>
              <p:cNvSpPr txBox="1"/>
              <p:nvPr/>
            </p:nvSpPr>
            <p:spPr>
              <a:xfrm>
                <a:off x="1171954" y="4183580"/>
                <a:ext cx="297323" cy="346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X</a:t>
                </a:r>
                <a:endParaRPr lang="en-US" sz="1600" dirty="0"/>
              </a:p>
            </p:txBody>
          </p:sp>
          <p:grpSp>
            <p:nvGrpSpPr>
              <p:cNvPr id="1000" name="Group 999"/>
              <p:cNvGrpSpPr/>
              <p:nvPr/>
            </p:nvGrpSpPr>
            <p:grpSpPr>
              <a:xfrm>
                <a:off x="341113" y="2552612"/>
                <a:ext cx="1863829" cy="1630968"/>
                <a:chOff x="341113" y="2552612"/>
                <a:chExt cx="1863829" cy="1630968"/>
              </a:xfrm>
            </p:grpSpPr>
            <p:cxnSp>
              <p:nvCxnSpPr>
                <p:cNvPr id="1001" name="Straight Arrow Connector 1000"/>
                <p:cNvCxnSpPr/>
                <p:nvPr/>
              </p:nvCxnSpPr>
              <p:spPr>
                <a:xfrm>
                  <a:off x="770884" y="4183580"/>
                  <a:ext cx="108172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Straight Arrow Connector 1001"/>
                <p:cNvCxnSpPr/>
                <p:nvPr/>
              </p:nvCxnSpPr>
              <p:spPr>
                <a:xfrm flipV="1">
                  <a:off x="671095" y="3047519"/>
                  <a:ext cx="2875" cy="104524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Straight Arrow Connector 1002"/>
                <p:cNvCxnSpPr/>
                <p:nvPr/>
              </p:nvCxnSpPr>
              <p:spPr>
                <a:xfrm flipV="1">
                  <a:off x="673970" y="2612137"/>
                  <a:ext cx="373733" cy="38006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04" name="TextBox 1003"/>
                <p:cNvSpPr txBox="1"/>
                <p:nvPr/>
              </p:nvSpPr>
              <p:spPr>
                <a:xfrm>
                  <a:off x="635156" y="2552612"/>
                  <a:ext cx="284052" cy="346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600" dirty="0"/>
                    <a:t>Y</a:t>
                  </a:r>
                  <a:endParaRPr lang="en-US" sz="1600" dirty="0"/>
                </a:p>
              </p:txBody>
            </p:sp>
            <p:sp>
              <p:nvSpPr>
                <p:cNvPr id="1005" name="TextBox 1004"/>
                <p:cNvSpPr txBox="1"/>
                <p:nvPr/>
              </p:nvSpPr>
              <p:spPr>
                <a:xfrm>
                  <a:off x="341113" y="3397433"/>
                  <a:ext cx="287478" cy="346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/>
                    <a:t>Z</a:t>
                  </a:r>
                  <a:endParaRPr lang="en-US" sz="1600" dirty="0"/>
                </a:p>
              </p:txBody>
            </p:sp>
            <p:pic>
              <p:nvPicPr>
                <p:cNvPr id="1006" name="Picture 100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948" y="2666191"/>
                  <a:ext cx="1443994" cy="1436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89" name="Group 988"/>
            <p:cNvGrpSpPr/>
            <p:nvPr/>
          </p:nvGrpSpPr>
          <p:grpSpPr>
            <a:xfrm>
              <a:off x="3418043" y="1980443"/>
              <a:ext cx="1863829" cy="1977516"/>
              <a:chOff x="341113" y="2552612"/>
              <a:chExt cx="1863829" cy="1977516"/>
            </a:xfrm>
          </p:grpSpPr>
          <p:sp>
            <p:nvSpPr>
              <p:cNvPr id="990" name="TextBox 989"/>
              <p:cNvSpPr txBox="1"/>
              <p:nvPr/>
            </p:nvSpPr>
            <p:spPr>
              <a:xfrm>
                <a:off x="1171954" y="4183580"/>
                <a:ext cx="297323" cy="346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/>
                  <a:t>X</a:t>
                </a:r>
                <a:endParaRPr lang="en-US" sz="1600" dirty="0"/>
              </a:p>
            </p:txBody>
          </p:sp>
          <p:grpSp>
            <p:nvGrpSpPr>
              <p:cNvPr id="991" name="Group 990"/>
              <p:cNvGrpSpPr/>
              <p:nvPr/>
            </p:nvGrpSpPr>
            <p:grpSpPr>
              <a:xfrm>
                <a:off x="341113" y="2552612"/>
                <a:ext cx="1863829" cy="1630968"/>
                <a:chOff x="341113" y="2552612"/>
                <a:chExt cx="1863829" cy="1630968"/>
              </a:xfrm>
            </p:grpSpPr>
            <p:cxnSp>
              <p:nvCxnSpPr>
                <p:cNvPr id="992" name="Straight Arrow Connector 991"/>
                <p:cNvCxnSpPr/>
                <p:nvPr/>
              </p:nvCxnSpPr>
              <p:spPr>
                <a:xfrm>
                  <a:off x="770884" y="4183580"/>
                  <a:ext cx="108172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Arrow Connector 992"/>
                <p:cNvCxnSpPr/>
                <p:nvPr/>
              </p:nvCxnSpPr>
              <p:spPr>
                <a:xfrm flipV="1">
                  <a:off x="671095" y="3047519"/>
                  <a:ext cx="2875" cy="104524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Arrow Connector 993"/>
                <p:cNvCxnSpPr/>
                <p:nvPr/>
              </p:nvCxnSpPr>
              <p:spPr>
                <a:xfrm flipV="1">
                  <a:off x="673970" y="2612137"/>
                  <a:ext cx="373733" cy="38006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TextBox 994"/>
                <p:cNvSpPr txBox="1"/>
                <p:nvPr/>
              </p:nvSpPr>
              <p:spPr>
                <a:xfrm>
                  <a:off x="635156" y="2552612"/>
                  <a:ext cx="284052" cy="346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600" dirty="0"/>
                    <a:t>Y</a:t>
                  </a:r>
                  <a:endParaRPr lang="en-US" sz="1600" dirty="0"/>
                </a:p>
              </p:txBody>
            </p:sp>
            <p:sp>
              <p:nvSpPr>
                <p:cNvPr id="996" name="TextBox 995"/>
                <p:cNvSpPr txBox="1"/>
                <p:nvPr/>
              </p:nvSpPr>
              <p:spPr>
                <a:xfrm>
                  <a:off x="341113" y="3397433"/>
                  <a:ext cx="287478" cy="346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/>
                    <a:t>Z</a:t>
                  </a:r>
                  <a:endParaRPr lang="en-US" sz="1600" dirty="0"/>
                </a:p>
              </p:txBody>
            </p:sp>
            <p:pic>
              <p:nvPicPr>
                <p:cNvPr id="997" name="Picture 99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948" y="2666191"/>
                  <a:ext cx="1443994" cy="1436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14" name="Picture 13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5390" y="1427370"/>
              <a:ext cx="1435599" cy="1428000"/>
            </a:xfrm>
            <a:prstGeom prst="rect">
              <a:avLst/>
            </a:prstGeom>
          </p:spPr>
        </p:pic>
        <p:pic>
          <p:nvPicPr>
            <p:cNvPr id="1313" name="Picture 13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8727" y="2092596"/>
              <a:ext cx="1435599" cy="1428000"/>
            </a:xfrm>
            <a:prstGeom prst="rect">
              <a:avLst/>
            </a:prstGeom>
          </p:spPr>
        </p:pic>
        <p:sp>
          <p:nvSpPr>
            <p:cNvPr id="1316" name="TextBox 1315"/>
            <p:cNvSpPr txBox="1"/>
            <p:nvPr/>
          </p:nvSpPr>
          <p:spPr>
            <a:xfrm>
              <a:off x="4520579" y="3949208"/>
              <a:ext cx="1238692" cy="34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/>
                <a:t>Channels</a:t>
              </a:r>
              <a:endParaRPr lang="en-US" sz="1600" dirty="0"/>
            </a:p>
          </p:txBody>
        </p:sp>
        <p:cxnSp>
          <p:nvCxnSpPr>
            <p:cNvPr id="1317" name="Straight Arrow Connector 1316"/>
            <p:cNvCxnSpPr/>
            <p:nvPr/>
          </p:nvCxnSpPr>
          <p:spPr>
            <a:xfrm>
              <a:off x="3839894" y="3983076"/>
              <a:ext cx="2454226" cy="3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/>
            <p:nvPr/>
          </p:nvCxnSpPr>
          <p:spPr>
            <a:xfrm flipV="1">
              <a:off x="6377798" y="1944019"/>
              <a:ext cx="1604621" cy="1697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0" name="TextBox 1319"/>
            <p:cNvSpPr txBox="1"/>
            <p:nvPr/>
          </p:nvSpPr>
          <p:spPr>
            <a:xfrm>
              <a:off x="7181410" y="2783075"/>
              <a:ext cx="658285" cy="34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/>
                <a:t>Time</a:t>
              </a:r>
              <a:endParaRPr lang="en-US" sz="1600" dirty="0"/>
            </a:p>
          </p:txBody>
        </p:sp>
      </p:grpSp>
      <p:sp>
        <p:nvSpPr>
          <p:cNvPr id="1324" name="TextBox 1323"/>
          <p:cNvSpPr txBox="1"/>
          <p:nvPr/>
        </p:nvSpPr>
        <p:spPr>
          <a:xfrm>
            <a:off x="169106" y="9088186"/>
            <a:ext cx="4126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/>
              <a:t>Pixels and voxels can be isotropic or anisotropic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15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46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16</cp:revision>
  <dcterms:created xsi:type="dcterms:W3CDTF">2022-01-15T13:08:38Z</dcterms:created>
  <dcterms:modified xsi:type="dcterms:W3CDTF">2022-01-22T10:58:36Z</dcterms:modified>
</cp:coreProperties>
</file>