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Z5F2jhDWDG/hjfQClVnjnwCYl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5" Type="http://schemas.openxmlformats.org/officeDocument/2006/relationships/slideMaster" Target="slideMasters/slideMaster3.xml"/><Relationship Id="rId19" Type="http://customschemas.google.com/relationships/presentationmetadata" Target="metadata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Browser tools: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M,ainly viewers?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 Neuroglancer, </a:t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208925" y="442131"/>
            <a:ext cx="8828776" cy="3530697"/>
            <a:chOff x="208925" y="442131"/>
            <a:chExt cx="8828776" cy="3530697"/>
          </a:xfrm>
        </p:grpSpPr>
        <p:sp>
          <p:nvSpPr>
            <p:cNvPr id="91" name="Google Shape;91;p1"/>
            <p:cNvSpPr/>
            <p:nvPr/>
          </p:nvSpPr>
          <p:spPr>
            <a:xfrm>
              <a:off x="356850" y="2141028"/>
              <a:ext cx="8430300" cy="1831800"/>
            </a:xfrm>
            <a:prstGeom prst="rect">
              <a:avLst/>
            </a:prstGeom>
            <a:solidFill>
              <a:srgbClr val="D8E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1" title="clou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52525" y="1965300"/>
              <a:ext cx="2885176" cy="1939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 txBox="1"/>
            <p:nvPr/>
          </p:nvSpPr>
          <p:spPr>
            <a:xfrm>
              <a:off x="6520533" y="2659012"/>
              <a:ext cx="2324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730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DE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Galaxy workflows</a:t>
              </a:r>
              <a:endParaRPr sz="1600"/>
            </a:p>
            <a:p>
              <a:pPr indent="-2730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DE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Nextflow</a:t>
              </a:r>
              <a:endParaRPr sz="1600"/>
            </a:p>
          </p:txBody>
        </p:sp>
        <p:pic>
          <p:nvPicPr>
            <p:cNvPr id="94" name="Google Shape;94;p1" title="clou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3125" y="1965300"/>
              <a:ext cx="2885176" cy="1939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 title="clou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925" y="1965300"/>
              <a:ext cx="2885176" cy="1939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540394" y="442131"/>
              <a:ext cx="2730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DE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GUI applications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interactive tools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 tuning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Drawing ground truth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3545592" y="442131"/>
              <a:ext cx="27945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Interactive scripting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code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Plotting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training / testing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6555843" y="442131"/>
              <a:ext cx="20505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Batch analysis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 automation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Scalable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Reusable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578949" y="2506600"/>
              <a:ext cx="21864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667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Char char="•"/>
              </a:pPr>
              <a:r>
                <a:rPr lang="en-DE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Virtual desktops</a:t>
              </a:r>
              <a:endParaRPr sz="1500"/>
            </a:p>
            <a:p>
              <a:pPr indent="-2667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Char char="•"/>
              </a:pPr>
              <a:r>
                <a:rPr lang="en-DE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Browser tools </a:t>
              </a:r>
              <a:endParaRPr sz="1500"/>
            </a:p>
            <a:p>
              <a:pPr indent="-2667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Char char="•"/>
              </a:pPr>
              <a:r>
                <a:rPr lang="en-DE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Galaxy interactive tools </a:t>
              </a:r>
              <a:endParaRPr sz="1500"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469392" y="2735212"/>
              <a:ext cx="2479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794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DE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Jupyter notebooks</a:t>
              </a:r>
              <a:endParaRPr sz="1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455040" y="281880"/>
            <a:ext cx="3412440" cy="2437200"/>
          </a:xfrm>
          <a:prstGeom prst="cloud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870480" y="574200"/>
            <a:ext cx="2415600" cy="1700280"/>
            <a:chOff x="870480" y="574200"/>
            <a:chExt cx="2415600" cy="1700280"/>
          </a:xfrm>
        </p:grpSpPr>
        <p:sp>
          <p:nvSpPr>
            <p:cNvPr id="107" name="Google Shape;107;p2"/>
            <p:cNvSpPr/>
            <p:nvPr/>
          </p:nvSpPr>
          <p:spPr>
            <a:xfrm>
              <a:off x="1639800" y="574200"/>
              <a:ext cx="824400" cy="4338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DE" sz="900" u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Tools</a:t>
              </a:r>
              <a:br>
                <a:rPr lang="en-DE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DE" sz="900" u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Containers</a:t>
              </a:r>
              <a:endParaRPr b="0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70480" y="1495440"/>
              <a:ext cx="1003680" cy="77904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DE" sz="8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Apptainer/</a:t>
              </a:r>
              <a:br>
                <a:rPr lang="en-DE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DE" sz="8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Singularity</a:t>
              </a:r>
              <a:endParaRPr b="0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82400" y="1495440"/>
              <a:ext cx="1003680" cy="779040"/>
            </a:xfrm>
            <a:prstGeom prst="ellipse">
              <a:avLst/>
            </a:prstGeom>
            <a:solidFill>
              <a:srgbClr val="76A5A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DE" sz="9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Docker</a:t>
              </a:r>
              <a:endParaRPr b="0" sz="9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2"/>
            <p:cNvCxnSpPr>
              <a:stCxn id="107" idx="2"/>
              <a:endCxn id="109" idx="0"/>
            </p:cNvCxnSpPr>
            <p:nvPr/>
          </p:nvCxnSpPr>
          <p:spPr>
            <a:xfrm flipH="1" rot="-5400000">
              <a:off x="2174400" y="885600"/>
              <a:ext cx="487500" cy="732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2"/>
            <p:cNvCxnSpPr>
              <a:stCxn id="107" idx="2"/>
              <a:endCxn id="108" idx="0"/>
            </p:cNvCxnSpPr>
            <p:nvPr/>
          </p:nvCxnSpPr>
          <p:spPr>
            <a:xfrm rot="5400000">
              <a:off x="1468350" y="911850"/>
              <a:ext cx="487500" cy="679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2" name="Google Shape;112;p2"/>
          <p:cNvSpPr/>
          <p:nvPr/>
        </p:nvSpPr>
        <p:spPr>
          <a:xfrm>
            <a:off x="4646160" y="510480"/>
            <a:ext cx="4053600" cy="2609640"/>
          </a:xfrm>
          <a:prstGeom prst="cloud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120000" y="802800"/>
            <a:ext cx="824400" cy="433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9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br>
              <a:rPr lang="en-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DE" sz="9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037920" y="1658880"/>
            <a:ext cx="1003680" cy="7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Nextflow</a:t>
            </a:r>
            <a:endParaRPr b="0" sz="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41720" y="1670040"/>
            <a:ext cx="1003680" cy="7794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Galaxy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>
            <a:stCxn id="113" idx="2"/>
            <a:endCxn id="115" idx="0"/>
          </p:cNvCxnSpPr>
          <p:nvPr/>
        </p:nvCxnSpPr>
        <p:spPr>
          <a:xfrm rot="5400000">
            <a:off x="5771100" y="909000"/>
            <a:ext cx="433500" cy="1088700"/>
          </a:xfrm>
          <a:prstGeom prst="bentConnector3">
            <a:avLst>
              <a:gd fmla="val 5011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13" idx="2"/>
            <a:endCxn id="114" idx="0"/>
          </p:cNvCxnSpPr>
          <p:nvPr/>
        </p:nvCxnSpPr>
        <p:spPr>
          <a:xfrm flipH="1" rot="-5400000">
            <a:off x="6324750" y="1444050"/>
            <a:ext cx="422400" cy="7500"/>
          </a:xfrm>
          <a:prstGeom prst="bentConnector3">
            <a:avLst>
              <a:gd fmla="val 5007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"/>
          <p:cNvSpPr/>
          <p:nvPr/>
        </p:nvSpPr>
        <p:spPr>
          <a:xfrm>
            <a:off x="7133760" y="1658880"/>
            <a:ext cx="1104840" cy="7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br>
              <a:rPr lang="en-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(snakemake etc)</a:t>
            </a:r>
            <a:endParaRPr b="0" sz="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>
            <a:stCxn id="113" idx="2"/>
            <a:endCxn id="118" idx="0"/>
          </p:cNvCxnSpPr>
          <p:nvPr/>
        </p:nvCxnSpPr>
        <p:spPr>
          <a:xfrm flipH="1" rot="-5400000">
            <a:off x="6898050" y="870750"/>
            <a:ext cx="422400" cy="1154100"/>
          </a:xfrm>
          <a:prstGeom prst="bentConnector3">
            <a:avLst>
              <a:gd fmla="val 5011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2609280" y="1106280"/>
            <a:ext cx="4053600" cy="2609640"/>
          </a:xfrm>
          <a:prstGeom prst="cloud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083120" y="1398600"/>
            <a:ext cx="824400" cy="433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9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Interactive</a:t>
            </a:r>
            <a:br>
              <a:rPr lang="en-DE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DE" sz="900" u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053320" y="2319840"/>
            <a:ext cx="1003680" cy="7794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Desktops</a:t>
            </a:r>
            <a:endParaRPr b="0" sz="8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993480" y="2387520"/>
            <a:ext cx="1003680" cy="7794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Galaxy ITs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"/>
          <p:cNvCxnSpPr>
            <a:stCxn id="125" idx="2"/>
            <a:endCxn id="127" idx="0"/>
          </p:cNvCxnSpPr>
          <p:nvPr/>
        </p:nvCxnSpPr>
        <p:spPr>
          <a:xfrm flipH="1" rot="-5400000">
            <a:off x="4218120" y="2109600"/>
            <a:ext cx="555000" cy="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3"/>
          <p:cNvCxnSpPr>
            <a:stCxn id="125" idx="2"/>
            <a:endCxn id="126" idx="0"/>
          </p:cNvCxnSpPr>
          <p:nvPr/>
        </p:nvCxnSpPr>
        <p:spPr>
          <a:xfrm flipH="1" rot="-5400000">
            <a:off x="4781520" y="1546200"/>
            <a:ext cx="487500" cy="1059900"/>
          </a:xfrm>
          <a:prstGeom prst="bentConnector3">
            <a:avLst>
              <a:gd fmla="val 501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3"/>
          <p:cNvSpPr/>
          <p:nvPr/>
        </p:nvSpPr>
        <p:spPr>
          <a:xfrm>
            <a:off x="2832480" y="2319840"/>
            <a:ext cx="1104840" cy="7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Comp. notebooks</a:t>
            </a:r>
            <a:br>
              <a:rPr lang="en-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DE" sz="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(Jupyter, Co-lab)</a:t>
            </a:r>
            <a:endParaRPr b="0" sz="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"/>
          <p:cNvCxnSpPr>
            <a:stCxn id="125" idx="2"/>
            <a:endCxn id="130" idx="0"/>
          </p:cNvCxnSpPr>
          <p:nvPr/>
        </p:nvCxnSpPr>
        <p:spPr>
          <a:xfrm rot="5400000">
            <a:off x="3696420" y="1521000"/>
            <a:ext cx="487500" cy="1110300"/>
          </a:xfrm>
          <a:prstGeom prst="bentConnector3">
            <a:avLst>
              <a:gd fmla="val 501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52280"/>
            <a:ext cx="4847040" cy="4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