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A45-B4F4-E250-EB17-D8E2C0967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8ABAF-4574-DAB2-17B3-91588BE15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2B7E-FB0D-223E-63DB-7CD85576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D6D8-4F6E-50E0-BDA9-9C4F212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180C-CF68-6A51-A0E4-C6183BBA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990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5946-488D-CB50-7E92-B4231106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F1739-C41C-B4B5-2EB3-52ED7B7A9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198A-D7C2-A867-672C-2E42A66B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BE18C-F35A-19BE-E41F-0E3635E4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937F-9F22-FEDF-F89B-5A9F2671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952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B74FD-E963-C718-AD83-63B6D60C3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033F6-1D43-C7B9-E89F-048FEA46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69DD-F10D-840F-D986-1421245E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9413-4356-2834-D464-D992865A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44D90-FC27-D8BA-E4A2-11AC1FC2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5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8EA3-9310-4D0C-ECFF-34D7535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52AF3-C0A6-5DB5-03C0-4C006D23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03778-EAA7-B7EC-52FE-8848DF8B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C45A-2ACF-97CB-E59B-A99FF86A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21904-5BE3-B476-CFCD-96497E4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50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31E9-0E97-4C1C-66B3-091EED97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F16AF-E025-3548-B9C4-AE85997B2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78017-97E1-1223-5988-162950FE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307A-78AF-36B0-36EF-CF7DBB37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CE0D-6006-E3CF-288D-FC24EC12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424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70DC-EAC9-F351-41D2-FEDD42A0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4FCA-C09E-034B-B1B9-FE7D2DE7B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D9A3-3A2E-E8F3-8C64-80C75C405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37741-5024-ED95-E3AB-8BE733B4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139A9-3C2C-1074-C3B8-B48ED0C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5FFD-F665-C586-E417-9079353A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582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7406-C2E9-011C-C20B-6CD40FCC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1A312-A546-73B9-CBF6-C594B8C5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6C029-F885-B5C2-5BC1-77FE4B990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45AC2-8697-FF64-6E89-E8C74F99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5BB54-5295-B3BC-359A-8892BF3DA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3877A-F722-096E-A8B8-48FDA1BA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0FD6B-E5AF-7354-E19E-149C9A5F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4CF28-CB17-6366-33AD-D5A0F93F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414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0FE2-B7FE-BB25-9D8A-D188D3D8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F61A8-5437-1876-67BA-90D9F7E6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32E1D-BCCC-594B-FF4B-F7398847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25A62-2F2D-F16B-1592-9C0479E4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42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02022-E6EA-8034-C926-BC463877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0FA13-5679-53A2-5D5D-56D9EF96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97473-BD5D-52E5-155C-D561D4CD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69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CD0-C413-BF1D-14B0-BE180D6C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0D53-2C6E-DEE4-EFA6-DEC372BA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3F803-BE9D-19D2-3F9F-BDE6D0ED3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52B85-1441-B958-224B-E303CD2F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6419A-C1EF-65A2-37E4-6C7C1746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A0695-DC2E-80F8-B110-839AA2E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197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C20E-A404-ED02-C6AC-E165629D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E06E9-68DB-F98D-770A-61C05E810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02E71-0743-005F-4405-9A2071E3B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9A3CC-A691-9304-F020-EB9F809B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4423C-C77D-70AF-10B1-459CC399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A61E4-4CB2-E895-CD5A-60A31360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29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C8154-6B83-CFB8-60BB-3A2FC03BB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71BB2-E537-A22A-F34E-11E81F18A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15163-34E6-761B-B340-5A9CD2D80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5AF13-377A-3542-BFFF-C114003A01FC}" type="datetimeFigureOut">
              <a:rPr lang="en-DE" smtClean="0"/>
              <a:t>25.06.25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5A47-58EB-CB99-F331-0403CFFF3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E85C9-DDA4-368F-4371-723FF87DE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50BA3-CF36-4449-80E5-8560A98F154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508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C7B5-41DF-B813-2881-770795779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Smart Microscopy Low Zoom High Zoom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6D4B8-E503-0C47-7F18-E90EF77A6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419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039CF9-A39E-0246-41D3-26DF84B6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50" y="1435100"/>
            <a:ext cx="6692900" cy="398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8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Smart Microscopy Low Zoom High Zoom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Tischer</dc:creator>
  <cp:lastModifiedBy>Christian Tischer</cp:lastModifiedBy>
  <cp:revision>2</cp:revision>
  <dcterms:created xsi:type="dcterms:W3CDTF">2025-06-25T13:36:37Z</dcterms:created>
  <dcterms:modified xsi:type="dcterms:W3CDTF">2025-06-25T13:38:13Z</dcterms:modified>
</cp:coreProperties>
</file>