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9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293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OME-TIFF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D9775-8AEB-4D01-4DA3-35C5FB7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438670"/>
              </p:ext>
            </p:extLst>
          </p:nvPr>
        </p:nvGraphicFramePr>
        <p:xfrm>
          <a:off x="1404503" y="1048348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119E2F2-9362-C8B7-4781-E17895FE86AA}"/>
              </a:ext>
            </a:extLst>
          </p:cNvPr>
          <p:cNvSpPr txBox="1"/>
          <p:nvPr/>
        </p:nvSpPr>
        <p:spPr>
          <a:xfrm>
            <a:off x="23853" y="397682"/>
            <a:ext cx="1219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101010110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000001000000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001010000101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001010001001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010001010100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0001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001000101100001101</a:t>
            </a:r>
            <a:r>
              <a:rPr lang="en-DE" sz="1200" dirty="0"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</a:t>
            </a:r>
            <a:r>
              <a:rPr lang="en-DE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010010010110000110</a:t>
            </a:r>
            <a:r>
              <a:rPr lang="en-DE" sz="12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001001011000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2E268F7-3CED-B49F-898D-263650964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94367"/>
              </p:ext>
            </p:extLst>
          </p:nvPr>
        </p:nvGraphicFramePr>
        <p:xfrm>
          <a:off x="3000230" y="1048348"/>
          <a:ext cx="787020" cy="793794"/>
        </p:xfrm>
        <a:graphic>
          <a:graphicData uri="http://schemas.openxmlformats.org/drawingml/2006/table">
            <a:tbl>
              <a:tblPr/>
              <a:tblGrid>
                <a:gridCol w="13117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3117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A18F03EE-6241-A302-3224-6ED97D39F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705533"/>
              </p:ext>
            </p:extLst>
          </p:nvPr>
        </p:nvGraphicFramePr>
        <p:xfrm>
          <a:off x="4535998" y="1048348"/>
          <a:ext cx="773490" cy="793794"/>
        </p:xfrm>
        <a:graphic>
          <a:graphicData uri="http://schemas.openxmlformats.org/drawingml/2006/table">
            <a:tbl>
              <a:tblPr/>
              <a:tblGrid>
                <a:gridCol w="128915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8915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2121396-7454-1C76-8DAD-C805FC8CBC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430728"/>
              </p:ext>
            </p:extLst>
          </p:nvPr>
        </p:nvGraphicFramePr>
        <p:xfrm>
          <a:off x="5876522" y="1048348"/>
          <a:ext cx="774504" cy="793794"/>
        </p:xfrm>
        <a:graphic>
          <a:graphicData uri="http://schemas.openxmlformats.org/drawingml/2006/table">
            <a:tbl>
              <a:tblPr/>
              <a:tblGrid>
                <a:gridCol w="129084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29084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32299"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3546" marR="33546" marT="18450" marB="184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60560DFF-09E7-1B44-3AB8-DA3EFC3FD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030360"/>
              </p:ext>
            </p:extLst>
          </p:nvPr>
        </p:nvGraphicFramePr>
        <p:xfrm>
          <a:off x="7158426" y="1048348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39" name="TextBox 38">
            <a:extLst>
              <a:ext uri="{FF2B5EF4-FFF2-40B4-BE49-F238E27FC236}">
                <a16:creationId xmlns:a16="http://schemas.microsoft.com/office/drawing/2014/main" id="{311EA9D8-B79D-0398-7E9A-F691F85F4919}"/>
              </a:ext>
            </a:extLst>
          </p:cNvPr>
          <p:cNvSpPr txBox="1"/>
          <p:nvPr/>
        </p:nvSpPr>
        <p:spPr>
          <a:xfrm>
            <a:off x="2494603" y="2902072"/>
            <a:ext cx="25186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Pixel data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Width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next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57F51-13DD-3C54-DCA8-C4845789B319}"/>
              </a:ext>
            </a:extLst>
          </p:cNvPr>
          <p:cNvSpPr txBox="1"/>
          <p:nvPr/>
        </p:nvSpPr>
        <p:spPr>
          <a:xfrm>
            <a:off x="7857437" y="2902072"/>
            <a:ext cx="339609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00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OME-XML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PixelPhysicalSize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Microscope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0:  S = 0,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1:  S = 0, Z = 1,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2:  S = 0, Z = 2,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3:  S = 0, Z = 3,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4:  S = 1, Z = 0, T = 0, C = 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Plane 5:  S = 1, Z = 0, T = 0, C =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 = Series: Planes belonging to the same “image” with same width, height and data type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4F3B0-3E2B-18BE-49FC-EF22A7AEA524}"/>
              </a:ext>
            </a:extLst>
          </p:cNvPr>
          <p:cNvSpPr txBox="1"/>
          <p:nvPr/>
        </p:nvSpPr>
        <p:spPr>
          <a:xfrm>
            <a:off x="350015" y="2902072"/>
            <a:ext cx="208287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00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TIFF header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Version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Byte 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Offset to first IFD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endParaRPr lang="en-DE" sz="16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2F0406A-4C37-2E8A-1FDB-F40C10D41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391327"/>
              </p:ext>
            </p:extLst>
          </p:nvPr>
        </p:nvGraphicFramePr>
        <p:xfrm>
          <a:off x="9268834" y="1048348"/>
          <a:ext cx="1864421" cy="1419228"/>
        </p:xfrm>
        <a:graphic>
          <a:graphicData uri="http://schemas.openxmlformats.org/drawingml/2006/table">
            <a:tbl>
              <a:tblPr/>
              <a:tblGrid>
                <a:gridCol w="143417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182770171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78275763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924451402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14103747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846690789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2681643245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201087526"/>
                    </a:ext>
                  </a:extLst>
                </a:gridCol>
                <a:gridCol w="143417">
                  <a:extLst>
                    <a:ext uri="{9D8B030D-6E8A-4147-A177-3AD203B41FA5}">
                      <a16:colId xmlns:a16="http://schemas.microsoft.com/office/drawing/2014/main" val="3533881816"/>
                    </a:ext>
                  </a:extLst>
                </a:gridCol>
              </a:tblGrid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392482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3310586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97971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157692"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7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39819" marR="39819" marT="21900" marB="219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3EFAC2C-BBD9-0E01-5E46-EE7D997F5838}"/>
              </a:ext>
            </a:extLst>
          </p:cNvPr>
          <p:cNvSpPr txBox="1"/>
          <p:nvPr/>
        </p:nvSpPr>
        <p:spPr>
          <a:xfrm>
            <a:off x="4875625" y="2902072"/>
            <a:ext cx="25186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One plane of pixel data</a:t>
            </a:r>
          </a:p>
          <a:p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68753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14148</TotalTime>
  <Words>165</Words>
  <Application>Microsoft Macintosh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OME-TIFF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14</cp:revision>
  <dcterms:created xsi:type="dcterms:W3CDTF">2022-02-05T14:33:07Z</dcterms:created>
  <dcterms:modified xsi:type="dcterms:W3CDTF">2024-11-18T08:30:06Z</dcterms:modified>
</cp:coreProperties>
</file>