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OME-TIFF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ED9775-8AEB-4D01-4DA3-35C5FB7E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81750"/>
              </p:ext>
            </p:extLst>
          </p:nvPr>
        </p:nvGraphicFramePr>
        <p:xfrm>
          <a:off x="1404503" y="1714269"/>
          <a:ext cx="787020" cy="793794"/>
        </p:xfrm>
        <a:graphic>
          <a:graphicData uri="http://schemas.openxmlformats.org/drawingml/2006/table">
            <a:tbl>
              <a:tblPr/>
              <a:tblGrid>
                <a:gridCol w="131170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19E2F2-9362-C8B7-4781-E17895FE86AA}"/>
              </a:ext>
            </a:extLst>
          </p:cNvPr>
          <p:cNvSpPr txBox="1"/>
          <p:nvPr/>
        </p:nvSpPr>
        <p:spPr>
          <a:xfrm>
            <a:off x="23853" y="106360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101010110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000001000000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00010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001010000101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001010001001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010001010100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0001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001000101100001101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010010010110000110</a:t>
            </a:r>
            <a:r>
              <a:rPr lang="en-DE" sz="12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001001011000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2E268F7-3CED-B49F-898D-263650964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49780"/>
              </p:ext>
            </p:extLst>
          </p:nvPr>
        </p:nvGraphicFramePr>
        <p:xfrm>
          <a:off x="3000230" y="1714269"/>
          <a:ext cx="787020" cy="793794"/>
        </p:xfrm>
        <a:graphic>
          <a:graphicData uri="http://schemas.openxmlformats.org/drawingml/2006/table">
            <a:tbl>
              <a:tblPr/>
              <a:tblGrid>
                <a:gridCol w="131170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18F03EE-6241-A302-3224-6ED97D39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32531"/>
              </p:ext>
            </p:extLst>
          </p:nvPr>
        </p:nvGraphicFramePr>
        <p:xfrm>
          <a:off x="4535998" y="1714269"/>
          <a:ext cx="773490" cy="793794"/>
        </p:xfrm>
        <a:graphic>
          <a:graphicData uri="http://schemas.openxmlformats.org/drawingml/2006/table">
            <a:tbl>
              <a:tblPr/>
              <a:tblGrid>
                <a:gridCol w="128915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2121396-7454-1C76-8DAD-C805FC8C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11118"/>
              </p:ext>
            </p:extLst>
          </p:nvPr>
        </p:nvGraphicFramePr>
        <p:xfrm>
          <a:off x="5876522" y="1714269"/>
          <a:ext cx="774504" cy="793794"/>
        </p:xfrm>
        <a:graphic>
          <a:graphicData uri="http://schemas.openxmlformats.org/drawingml/2006/table">
            <a:tbl>
              <a:tblPr/>
              <a:tblGrid>
                <a:gridCol w="129084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0560DFF-09E7-1B44-3AB8-DA3EFC3FD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5804"/>
              </p:ext>
            </p:extLst>
          </p:nvPr>
        </p:nvGraphicFramePr>
        <p:xfrm>
          <a:off x="7158426" y="1714269"/>
          <a:ext cx="1864421" cy="1419228"/>
        </p:xfrm>
        <a:graphic>
          <a:graphicData uri="http://schemas.openxmlformats.org/drawingml/2006/table">
            <a:tbl>
              <a:tblPr/>
              <a:tblGrid>
                <a:gridCol w="143417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182770171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78275763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924451402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14103747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84669078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68164324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201087526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33881816"/>
                    </a:ext>
                  </a:extLst>
                </a:gridCol>
              </a:tblGrid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92482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10586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97971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11EA9D8-B79D-0398-7E9A-F691F85F4919}"/>
              </a:ext>
            </a:extLst>
          </p:cNvPr>
          <p:cNvSpPr txBox="1"/>
          <p:nvPr/>
        </p:nvSpPr>
        <p:spPr>
          <a:xfrm>
            <a:off x="2494603" y="3567993"/>
            <a:ext cx="25186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Pixel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next 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57F51-13DD-3C54-DCA8-C4845789B319}"/>
              </a:ext>
            </a:extLst>
          </p:cNvPr>
          <p:cNvSpPr txBox="1"/>
          <p:nvPr/>
        </p:nvSpPr>
        <p:spPr>
          <a:xfrm>
            <a:off x="7857437" y="3567993"/>
            <a:ext cx="33960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OME-XML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0:  S = 0, Z = 0,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1:  S = 0, Z = 1,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2:  S = 0, Z = 2,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3:  S = 0, Z = 3,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4:  S = 1, Z = 0,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5:  S = 1, Z = 0, T = 0, 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 = Series: Planes belonging to the same “image” with same width, height and data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4F3B0-3E2B-18BE-49FC-EF22A7AEA524}"/>
              </a:ext>
            </a:extLst>
          </p:cNvPr>
          <p:cNvSpPr txBox="1"/>
          <p:nvPr/>
        </p:nvSpPr>
        <p:spPr>
          <a:xfrm>
            <a:off x="350015" y="3567993"/>
            <a:ext cx="2082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TIFF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Byte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first 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DE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F0406A-4C37-2E8A-1FDB-F40C10D4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71591"/>
              </p:ext>
            </p:extLst>
          </p:nvPr>
        </p:nvGraphicFramePr>
        <p:xfrm>
          <a:off x="9268834" y="1714269"/>
          <a:ext cx="1864421" cy="1419228"/>
        </p:xfrm>
        <a:graphic>
          <a:graphicData uri="http://schemas.openxmlformats.org/drawingml/2006/table">
            <a:tbl>
              <a:tblPr/>
              <a:tblGrid>
                <a:gridCol w="143417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182770171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78275763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924451402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14103747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84669078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68164324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201087526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33881816"/>
                    </a:ext>
                  </a:extLst>
                </a:gridCol>
              </a:tblGrid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92482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10586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97971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FAC2C-BBD9-0E01-5E46-EE7D997F5838}"/>
              </a:ext>
            </a:extLst>
          </p:cNvPr>
          <p:cNvSpPr txBox="1"/>
          <p:nvPr/>
        </p:nvSpPr>
        <p:spPr>
          <a:xfrm>
            <a:off x="4875625" y="3567993"/>
            <a:ext cx="2518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One plane of pixel data</a:t>
            </a:r>
          </a:p>
          <a:p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6875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161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OME-TIFF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12</cp:revision>
  <dcterms:created xsi:type="dcterms:W3CDTF">2022-02-05T14:33:07Z</dcterms:created>
  <dcterms:modified xsi:type="dcterms:W3CDTF">2024-11-14T13:13:53Z</dcterms:modified>
</cp:coreProperties>
</file>