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9"/>
    <p:restoredTop sz="94666"/>
  </p:normalViewPr>
  <p:slideViewPr>
    <p:cSldViewPr snapToGrid="0" snapToObjects="1">
      <p:cViewPr varScale="1">
        <p:scale>
          <a:sx n="119" d="100"/>
          <a:sy n="119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CFD7-4C32-904F-B9BE-DACBD769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37196-3DE5-B542-BC54-6D5520E1F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BF15-21BC-FA42-81A3-A66D249D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A4F5-A44E-1D42-AFE9-C9A5E85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91175-017C-9D42-973C-93CF9523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34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D595-2AC9-1846-BA49-2EE9E5E7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0C542-8683-2448-90BC-B63F45630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4F6DD-8426-6548-91F8-32D0DF2C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F26D-FFE5-BF48-A4CE-96D703FE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38629-B45B-6041-BD3B-3C91494D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83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7D1BB-DDB4-624A-A4AC-15D732616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F8DAD-EAB6-1B49-B9D1-675E010E0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FDA67-7311-FD4A-8D0B-9E1C8BC5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21F0-70A1-3841-A142-E5AE97D9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DFB84-226E-774D-8C36-037E0085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869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60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C45C-F8BD-8942-BD03-9F8893E9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FD96-E9EC-7342-A7BA-C29621FB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77FA-4503-0244-8D0F-AF440BF3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945DC-E641-C44E-94C9-7C240EBB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F690B-786B-6E4C-A6CC-94516EB3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3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99FA-5E41-D643-89C2-CD4A8323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2B16-9A02-6E4A-B893-256A8432F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8FDA-A60D-2549-BE52-CE1FC9C6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148EF-795D-C940-A2DC-FD16D39D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4AA3-2FDA-BF4F-B5B1-380B6881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2570-D9FB-7B43-867D-138CC0EF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8A5A-4D1E-3D4D-8191-7DDB0D127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D46F3-1EA1-1241-B080-7415F2D91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66F4C-5521-3F4E-B0EF-F1BCC161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5EA0E-B0D3-034B-9C3D-7CC71AF2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043D-7835-1C4F-927F-EEE97998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14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4712-E536-3747-BA93-A7C901B9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2539B-0952-694A-83DC-E0F12B136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89947-A4BB-774F-A0C5-7FD268436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1A8F3-AA61-3E43-A96D-2CEED183E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F7B31-ACF9-644D-8D67-0AE1C0E20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65B2F-F766-BC4C-98B9-BCFC324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5A0CC-673D-F447-A574-C9EF5E63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AC43B-3FB0-F348-A537-2FA87FB7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83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1F2B-1F12-8A49-AC2C-469B6F65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2F4C2-513E-714D-B909-D34EC226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19834-D82A-B542-B31F-ABB38832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3AF24-4CA5-BE49-8286-98D7C6FC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5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4DDCB-5472-9C4A-9BB2-8B9C930A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01E16-9556-A148-BF3F-8F74AD9A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C0FA8-0C9D-5C4A-B9B2-B8B35573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83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28BA-5A3C-D843-AEEB-71A14586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C64D-3036-9F43-AA73-66AA424AC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032E9-920D-3848-A450-FEC53D9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590C6-C6C4-C648-847A-0D364A5D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A2889-ECD9-F645-A9FB-0EBC24A3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55C85-7B0B-5B45-966E-54D7C60A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64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9CE1-A7C9-EB4A-84A0-EB2F12A4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D5B2F-CB65-4E49-A666-7675A3E43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7F848-C350-144A-98EF-9EDD86A39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EFF12-80E9-B247-A2BF-65BA4797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5BF93-B349-D647-BD87-3EF7E03E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FF739-9C39-8E4B-8ED1-EFE8EAE8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85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CA0E7-748B-6D40-BD93-0152CEEE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F54C3-0705-9A43-A255-C9DF0F857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A7569-51DF-7049-AE80-27C91C7D5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F230F-3794-D14A-8559-3E9D41919057}" type="datetimeFigureOut">
              <a:rPr lang="de-DE" smtClean="0"/>
              <a:t>16.01.25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E6A4C-6B68-6540-87B0-248B538B9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D60AD-A3D7-2946-A211-4A1440487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53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D156-D752-3642-8FA3-63962D706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OME-</a:t>
            </a:r>
            <a:r>
              <a:rPr lang="de-DE" dirty="0" err="1"/>
              <a:t>Zarr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A2083-B78C-F44F-84BD-098B180B8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Save </a:t>
            </a:r>
            <a:r>
              <a:rPr lang="de-DE" dirty="0" err="1"/>
              <a:t>once</a:t>
            </a:r>
            <a:r>
              <a:rPr lang="de-DE" dirty="0"/>
              <a:t>, open </a:t>
            </a:r>
            <a:r>
              <a:rPr lang="de-DE" dirty="0" err="1"/>
              <a:t>everywhere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1059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ED9775-8AEB-4D01-4DA3-35C5FB7E9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090520"/>
              </p:ext>
            </p:extLst>
          </p:nvPr>
        </p:nvGraphicFramePr>
        <p:xfrm>
          <a:off x="5861770" y="756276"/>
          <a:ext cx="2157600" cy="2069508"/>
        </p:xfrm>
        <a:graphic>
          <a:graphicData uri="http://schemas.openxmlformats.org/drawingml/2006/table">
            <a:tbl>
              <a:tblPr/>
              <a:tblGrid>
                <a:gridCol w="359600">
                  <a:extLst>
                    <a:ext uri="{9D8B030D-6E8A-4147-A177-3AD203B41FA5}">
                      <a16:colId xmlns:a16="http://schemas.microsoft.com/office/drawing/2014/main" val="520751035"/>
                    </a:ext>
                  </a:extLst>
                </a:gridCol>
                <a:gridCol w="359600">
                  <a:extLst>
                    <a:ext uri="{9D8B030D-6E8A-4147-A177-3AD203B41FA5}">
                      <a16:colId xmlns:a16="http://schemas.microsoft.com/office/drawing/2014/main" val="162460214"/>
                    </a:ext>
                  </a:extLst>
                </a:gridCol>
                <a:gridCol w="359600">
                  <a:extLst>
                    <a:ext uri="{9D8B030D-6E8A-4147-A177-3AD203B41FA5}">
                      <a16:colId xmlns:a16="http://schemas.microsoft.com/office/drawing/2014/main" val="3565137725"/>
                    </a:ext>
                  </a:extLst>
                </a:gridCol>
                <a:gridCol w="359600">
                  <a:extLst>
                    <a:ext uri="{9D8B030D-6E8A-4147-A177-3AD203B41FA5}">
                      <a16:colId xmlns:a16="http://schemas.microsoft.com/office/drawing/2014/main" val="1938937240"/>
                    </a:ext>
                  </a:extLst>
                </a:gridCol>
                <a:gridCol w="359600">
                  <a:extLst>
                    <a:ext uri="{9D8B030D-6E8A-4147-A177-3AD203B41FA5}">
                      <a16:colId xmlns:a16="http://schemas.microsoft.com/office/drawing/2014/main" val="1031040740"/>
                    </a:ext>
                  </a:extLst>
                </a:gridCol>
                <a:gridCol w="359600">
                  <a:extLst>
                    <a:ext uri="{9D8B030D-6E8A-4147-A177-3AD203B41FA5}">
                      <a16:colId xmlns:a16="http://schemas.microsoft.com/office/drawing/2014/main" val="3881649973"/>
                    </a:ext>
                  </a:extLst>
                </a:gridCol>
              </a:tblGrid>
              <a:tr h="344917"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highlight>
                          <a:srgbClr val="FFFF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highlight>
                          <a:srgbClr val="FFFF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highlight>
                          <a:srgbClr val="FFFF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59969"/>
                  </a:ext>
                </a:extLst>
              </a:tr>
              <a:tr h="344917"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highlight>
                          <a:srgbClr val="FFFF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highlight>
                          <a:srgbClr val="FFFF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highlight>
                          <a:srgbClr val="FFFF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651988"/>
                  </a:ext>
                </a:extLst>
              </a:tr>
              <a:tr h="344917"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highlight>
                          <a:srgbClr val="FFFF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highlight>
                          <a:srgbClr val="FFFF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highlight>
                          <a:srgbClr val="FFFF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121677"/>
                  </a:ext>
                </a:extLst>
              </a:tr>
              <a:tr h="344917"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72598"/>
                  </a:ext>
                </a:extLst>
              </a:tr>
              <a:tr h="344917"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330748"/>
                  </a:ext>
                </a:extLst>
              </a:tr>
              <a:tr h="344917"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808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808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8080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380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299504-107E-13F5-5A28-CD9E51AA6F9A}"/>
              </a:ext>
            </a:extLst>
          </p:cNvPr>
          <p:cNvSpPr txBox="1"/>
          <p:nvPr/>
        </p:nvSpPr>
        <p:spPr>
          <a:xfrm>
            <a:off x="5858635" y="3559176"/>
            <a:ext cx="2244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img_0/resolution_0</a:t>
            </a:r>
            <a:endParaRPr lang="en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2164C4-EAD7-5060-0959-105521B16517}"/>
              </a:ext>
            </a:extLst>
          </p:cNvPr>
          <p:cNvCxnSpPr>
            <a:cxnSpLocks/>
          </p:cNvCxnSpPr>
          <p:nvPr/>
        </p:nvCxnSpPr>
        <p:spPr>
          <a:xfrm>
            <a:off x="8434703" y="1791028"/>
            <a:ext cx="9315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7E9E09-3088-1F60-F0C9-B67D7D6BF9F9}"/>
              </a:ext>
            </a:extLst>
          </p:cNvPr>
          <p:cNvSpPr txBox="1"/>
          <p:nvPr/>
        </p:nvSpPr>
        <p:spPr>
          <a:xfrm>
            <a:off x="1943876" y="3559176"/>
            <a:ext cx="1200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etadata</a:t>
            </a:r>
            <a:endParaRPr lang="en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957362-92BF-BFF3-0731-404AC44E15E6}"/>
              </a:ext>
            </a:extLst>
          </p:cNvPr>
          <p:cNvSpPr txBox="1"/>
          <p:nvPr/>
        </p:nvSpPr>
        <p:spPr>
          <a:xfrm>
            <a:off x="8019370" y="1308017"/>
            <a:ext cx="1727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Down-sampling</a:t>
            </a:r>
            <a:endParaRPr lang="en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3615F5B-351B-7AE2-4E48-A37A76BA4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491410"/>
              </p:ext>
            </p:extLst>
          </p:nvPr>
        </p:nvGraphicFramePr>
        <p:xfrm>
          <a:off x="9839503" y="1260492"/>
          <a:ext cx="1132467" cy="1061073"/>
        </p:xfrm>
        <a:graphic>
          <a:graphicData uri="http://schemas.openxmlformats.org/drawingml/2006/table">
            <a:tbl>
              <a:tblPr/>
              <a:tblGrid>
                <a:gridCol w="377489">
                  <a:extLst>
                    <a:ext uri="{9D8B030D-6E8A-4147-A177-3AD203B41FA5}">
                      <a16:colId xmlns:a16="http://schemas.microsoft.com/office/drawing/2014/main" val="520751035"/>
                    </a:ext>
                  </a:extLst>
                </a:gridCol>
                <a:gridCol w="377489">
                  <a:extLst>
                    <a:ext uri="{9D8B030D-6E8A-4147-A177-3AD203B41FA5}">
                      <a16:colId xmlns:a16="http://schemas.microsoft.com/office/drawing/2014/main" val="162460214"/>
                    </a:ext>
                  </a:extLst>
                </a:gridCol>
                <a:gridCol w="377489">
                  <a:extLst>
                    <a:ext uri="{9D8B030D-6E8A-4147-A177-3AD203B41FA5}">
                      <a16:colId xmlns:a16="http://schemas.microsoft.com/office/drawing/2014/main" val="3565137725"/>
                    </a:ext>
                  </a:extLst>
                </a:gridCol>
              </a:tblGrid>
              <a:tr h="353691">
                <a:tc>
                  <a:txBody>
                    <a:bodyPr/>
                    <a:lstStyle/>
                    <a:p>
                      <a:pPr algn="ctr"/>
                      <a:endParaRPr lang="en-DE" sz="1500" dirty="0">
                        <a:highlight>
                          <a:srgbClr val="00008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6107" marR="106107" marT="53053" marB="5305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FF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500" dirty="0">
                        <a:highlight>
                          <a:srgbClr val="00008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6107" marR="106107" marT="53053" marB="5305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500" dirty="0">
                        <a:highlight>
                          <a:srgbClr val="00008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6107" marR="106107" marT="53053" marB="530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59969"/>
                  </a:ext>
                </a:extLst>
              </a:tr>
              <a:tr h="353691">
                <a:tc>
                  <a:txBody>
                    <a:bodyPr/>
                    <a:lstStyle/>
                    <a:p>
                      <a:pPr algn="ctr"/>
                      <a:endParaRPr lang="en-DE" sz="1500" dirty="0">
                        <a:highlight>
                          <a:srgbClr val="00008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6107" marR="106107" marT="53053" marB="5305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FF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500" dirty="0">
                        <a:highlight>
                          <a:srgbClr val="00008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6107" marR="106107" marT="53053" marB="5305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500" dirty="0">
                        <a:highlight>
                          <a:srgbClr val="00008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6107" marR="106107" marT="53053" marB="530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651988"/>
                  </a:ext>
                </a:extLst>
              </a:tr>
              <a:tr h="353691">
                <a:tc>
                  <a:txBody>
                    <a:bodyPr/>
                    <a:lstStyle/>
                    <a:p>
                      <a:pPr algn="ctr"/>
                      <a:endParaRPr lang="en-DE" sz="1500" dirty="0">
                        <a:highlight>
                          <a:srgbClr val="00008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6107" marR="106107" marT="53053" marB="5305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500" dirty="0">
                        <a:highlight>
                          <a:srgbClr val="00008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6107" marR="106107" marT="53053" marB="5305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500" dirty="0">
                        <a:highlight>
                          <a:srgbClr val="00008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6107" marR="106107" marT="53053" marB="530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12167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7EA8C98-B306-DA37-F253-D227AC41095A}"/>
              </a:ext>
            </a:extLst>
          </p:cNvPr>
          <p:cNvSpPr txBox="1"/>
          <p:nvPr/>
        </p:nvSpPr>
        <p:spPr>
          <a:xfrm rot="16200000">
            <a:off x="4117781" y="1569627"/>
            <a:ext cx="2617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Chunked data </a:t>
            </a:r>
            <a:endParaRPr lang="en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94B79-BC4E-2BF8-F3C2-355BD57CEDC5}"/>
              </a:ext>
            </a:extLst>
          </p:cNvPr>
          <p:cNvSpPr txBox="1"/>
          <p:nvPr/>
        </p:nvSpPr>
        <p:spPr>
          <a:xfrm>
            <a:off x="5722039" y="4209100"/>
            <a:ext cx="2715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000000001…10000000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681A5A-3CC8-9A3B-B614-6ADC513347B6}"/>
              </a:ext>
            </a:extLst>
          </p:cNvPr>
          <p:cNvSpPr txBox="1"/>
          <p:nvPr/>
        </p:nvSpPr>
        <p:spPr>
          <a:xfrm>
            <a:off x="5722039" y="4690519"/>
            <a:ext cx="2715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8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010001010…00010100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3204B-E344-4A0D-D7F0-A739FFE7E2F1}"/>
              </a:ext>
            </a:extLst>
          </p:cNvPr>
          <p:cNvSpPr txBox="1"/>
          <p:nvPr/>
        </p:nvSpPr>
        <p:spPr>
          <a:xfrm>
            <a:off x="5722039" y="5171938"/>
            <a:ext cx="2825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800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000020100…01001000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83C39-A310-DD8A-6898-15B66E3CB948}"/>
              </a:ext>
            </a:extLst>
          </p:cNvPr>
          <p:cNvSpPr txBox="1"/>
          <p:nvPr/>
        </p:nvSpPr>
        <p:spPr>
          <a:xfrm>
            <a:off x="5722039" y="5653356"/>
            <a:ext cx="2715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800" dirty="0"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010001010…10000010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125459-F681-B371-00F6-154725787417}"/>
              </a:ext>
            </a:extLst>
          </p:cNvPr>
          <p:cNvSpPr txBox="1"/>
          <p:nvPr/>
        </p:nvSpPr>
        <p:spPr>
          <a:xfrm>
            <a:off x="9049552" y="4875652"/>
            <a:ext cx="2651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8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010001010…1000001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72186F-4609-2F3A-70E0-24726ECB0934}"/>
              </a:ext>
            </a:extLst>
          </p:cNvPr>
          <p:cNvSpPr txBox="1"/>
          <p:nvPr/>
        </p:nvSpPr>
        <p:spPr>
          <a:xfrm>
            <a:off x="9068994" y="3559176"/>
            <a:ext cx="2244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img_0/resolution_1</a:t>
            </a:r>
            <a:endParaRPr lang="en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BA087A-49CC-EE30-DD9D-6A846EFBA201}"/>
              </a:ext>
            </a:extLst>
          </p:cNvPr>
          <p:cNvSpPr txBox="1"/>
          <p:nvPr/>
        </p:nvSpPr>
        <p:spPr>
          <a:xfrm>
            <a:off x="602401" y="825849"/>
            <a:ext cx="38835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Based on ZARR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Folder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Metadata are JSON text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Images are sub-folders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Resolutions are sub-folders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Chunks are binary files</a:t>
            </a:r>
            <a:endParaRPr lang="en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0662ED-6854-BA0F-4541-BA06A6D6CD8E}"/>
              </a:ext>
            </a:extLst>
          </p:cNvPr>
          <p:cNvSpPr txBox="1"/>
          <p:nvPr/>
        </p:nvSpPr>
        <p:spPr>
          <a:xfrm>
            <a:off x="491185" y="4106711"/>
            <a:ext cx="4527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"axes": [ {"name": "t", "type": "time", "unit": "millisecond"}, {"name": "c", "type": "channel"}, {"name": "z", "type": "space", "unit":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micrometer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"}, {"name": "y", "type": "space", "unit":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micrometer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"}, {"name": "x", "type": "space", "unit":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micrometer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"} ],</a:t>
            </a:r>
            <a:r>
              <a:rPr lang="en-GB" sz="1200" dirty="0"/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"datasets": [ { "path": "0",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coordinateTransformations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[{"type": "scale", "scale": [1.0, 1.0, 0.5, 0.5, 0.5] }] }, { "path": "1",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coordinateTransformations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[{"type": "scale", "scale": [1.0, 1.0, 1.0, 1.0, 1.0] }] }, …</a:t>
            </a:r>
            <a:endParaRPr lang="en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2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208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OME-Zarr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OME-Zarr</dc:title>
  <dc:creator>Christian Tischer</dc:creator>
  <cp:lastModifiedBy>Christian Tischer</cp:lastModifiedBy>
  <cp:revision>10</cp:revision>
  <cp:lastPrinted>2024-11-14T13:12:39Z</cp:lastPrinted>
  <dcterms:created xsi:type="dcterms:W3CDTF">2022-02-05T14:33:07Z</dcterms:created>
  <dcterms:modified xsi:type="dcterms:W3CDTF">2025-01-16T12:39:39Z</dcterms:modified>
</cp:coreProperties>
</file>