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4"/>
  </p:notesMasterIdLst>
  <p:sldIdLst>
    <p:sldId id="256" r:id="rId2"/>
    <p:sldId id="257" r:id="rId3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6"/>
  </p:normalViewPr>
  <p:slideViewPr>
    <p:cSldViewPr snapToGrid="0" snapToObjects="1">
      <p:cViewPr varScale="1">
        <p:scale>
          <a:sx n="38" d="100"/>
          <a:sy n="38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" name="Google Shape;49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The meaning of gray values in images can be very different.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1221" y="1985533"/>
            <a:ext cx="22721601" cy="547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800"/>
              <a:buFont typeface="Arial"/>
              <a:buNone/>
              <a:defRPr sz="1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1199" y="7557666"/>
            <a:ext cx="22721602" cy="211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7400"/>
              <a:buFont typeface="Arial"/>
              <a:buNone/>
              <a:defRPr sz="7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7400"/>
              <a:buFont typeface="Arial"/>
              <a:buNone/>
              <a:defRPr sz="7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7400"/>
              <a:buFont typeface="Arial"/>
              <a:buNone/>
              <a:defRPr sz="7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7400"/>
              <a:buFont typeface="Arial"/>
              <a:buNone/>
              <a:defRPr sz="7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7400"/>
              <a:buFont typeface="Arial"/>
              <a:buNone/>
              <a:defRPr sz="7400"/>
            </a:lvl5pPr>
            <a:lvl6pPr marL="2743200" lvl="5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6pPr>
            <a:lvl7pPr marL="3200400" lvl="6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7pPr>
            <a:lvl8pPr marL="3657600" lvl="7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8pPr>
            <a:lvl9pPr marL="4114800" lvl="8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831199" y="1186733"/>
            <a:ext cx="22721602" cy="152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831199" y="3073266"/>
            <a:ext cx="22721602" cy="9110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marL="457200" lvl="0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2pPr>
            <a:lvl3pPr marL="1371600" lvl="2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3pPr>
            <a:lvl4pPr marL="1828800" lvl="3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4pPr>
            <a:lvl5pPr marL="2286000" lvl="4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5pPr>
            <a:lvl6pPr marL="2743200" lvl="5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6pPr>
            <a:lvl7pPr marL="3200400" lvl="6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7pPr>
            <a:lvl8pPr marL="3657600" lvl="7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8pPr>
            <a:lvl9pPr marL="4114800" lvl="8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1199" y="1186733"/>
            <a:ext cx="22721602" cy="152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1199" y="3073266"/>
            <a:ext cx="10666401" cy="9110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marL="457200" lvl="0" indent="-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marL="914400" lvl="1" indent="-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marL="1371600" lvl="2" indent="-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marL="1828800" lvl="3" indent="-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marL="2286000" lvl="4" indent="-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marL="2743200" lvl="5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6pPr>
            <a:lvl7pPr marL="3200400" lvl="6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7pPr>
            <a:lvl8pPr marL="3657600" lvl="7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8pPr>
            <a:lvl9pPr marL="4114800" lvl="8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12886400" y="3073266"/>
            <a:ext cx="10666401" cy="9110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marL="457200" lvl="0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2pPr>
            <a:lvl3pPr marL="1371600" lvl="2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3pPr>
            <a:lvl4pPr marL="1828800" lvl="3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4pPr>
            <a:lvl5pPr marL="2286000" lvl="4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5pPr>
            <a:lvl6pPr marL="2743200" lvl="5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6pPr>
            <a:lvl7pPr marL="3200400" lvl="6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7pPr>
            <a:lvl8pPr marL="3657600" lvl="7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8pPr>
            <a:lvl9pPr marL="4114800" lvl="8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831199" y="1186733"/>
            <a:ext cx="22721602" cy="152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_COLUMN_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831199" y="1481599"/>
            <a:ext cx="7488001" cy="201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831199" y="3705599"/>
            <a:ext cx="7488001" cy="847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marL="457200" lvl="0" indent="-431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31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marL="1371600" lvl="2" indent="-431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marL="1828800" lvl="3" indent="-431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marL="2286000" lvl="4" indent="-431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marL="2743200" lvl="5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6pPr>
            <a:lvl7pPr marL="3200400" lvl="6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7pPr>
            <a:lvl8pPr marL="3657600" lvl="7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8pPr>
            <a:lvl9pPr marL="4114800" lvl="8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1307333" y="1200399"/>
            <a:ext cx="16980801" cy="1090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Arial"/>
              <a:buNone/>
              <a:defRPr sz="1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>
            <a:off x="12192000" y="66"/>
            <a:ext cx="12192000" cy="13716002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707999" y="3288466"/>
            <a:ext cx="10787202" cy="39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707999" y="7474866"/>
            <a:ext cx="10787202" cy="3293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5600"/>
              <a:buFont typeface="Arial"/>
              <a:buNone/>
              <a:defRPr sz="5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5600"/>
              <a:buFont typeface="Arial"/>
              <a:buNone/>
              <a:defRPr sz="5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5600"/>
              <a:buFont typeface="Arial"/>
              <a:buNone/>
              <a:defRPr sz="5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5600"/>
              <a:buFont typeface="Arial"/>
              <a:buNone/>
              <a:defRPr sz="5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5600"/>
              <a:buFont typeface="Arial"/>
              <a:buNone/>
              <a:defRPr sz="5600"/>
            </a:lvl5pPr>
            <a:lvl6pPr marL="2743200" lvl="5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6pPr>
            <a:lvl7pPr marL="3200400" lvl="6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7pPr>
            <a:lvl8pPr marL="3657600" lvl="7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8pPr>
            <a:lvl9pPr marL="4114800" lvl="8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13172000" y="1931199"/>
            <a:ext cx="10232001" cy="985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457200" lvl="0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2pPr>
            <a:lvl3pPr marL="1371600" lvl="2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3pPr>
            <a:lvl4pPr marL="1828800" lvl="3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4pPr>
            <a:lvl5pPr marL="2286000" lvl="4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5pPr>
            <a:lvl6pPr marL="2743200" lvl="5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6pPr>
            <a:lvl7pPr marL="3200400" lvl="6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7pPr>
            <a:lvl8pPr marL="3657600" lvl="7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8pPr>
            <a:lvl9pPr marL="4114800" lvl="8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831199" y="11281533"/>
            <a:ext cx="15996800" cy="161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_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831199" y="2949666"/>
            <a:ext cx="22721602" cy="523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0"/>
              <a:buFont typeface="Arial"/>
              <a:buNone/>
              <a:defRPr sz="3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831199" y="8405933"/>
            <a:ext cx="22721602" cy="346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marL="457200" lvl="0" indent="-533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533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2pPr>
            <a:lvl3pPr marL="1371600" lvl="2" indent="-533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3pPr>
            <a:lvl4pPr marL="1828800" lvl="3" indent="-533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4pPr>
            <a:lvl5pPr marL="2286000" lvl="4" indent="-533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5pPr>
            <a:lvl6pPr marL="2743200" lvl="5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6pPr>
            <a:lvl7pPr marL="3200400" lvl="6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7pPr>
            <a:lvl8pPr marL="3657600" lvl="7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8pPr>
            <a:lvl9pPr marL="4114800" lvl="8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1199" y="1186733"/>
            <a:ext cx="22721602" cy="152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  <a:defRPr sz="7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  <a:defRPr sz="7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  <a:defRPr sz="7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  <a:defRPr sz="7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  <a:defRPr sz="7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  <a:defRPr sz="7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  <a:defRPr sz="7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  <a:defRPr sz="7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  <a:defRPr sz="7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1199" y="3073266"/>
            <a:ext cx="22721602" cy="9110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marL="457200" marR="0" lvl="0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7" Type="http://schemas.openxmlformats.org/officeDocument/2006/relationships/image" Target="../media/image7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2986361" y="994675"/>
            <a:ext cx="184113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Arial"/>
              <a:buNone/>
            </a:pPr>
            <a:r>
              <a:rPr lang="en-US" sz="7200">
                <a:solidFill>
                  <a:srgbClr val="93C47D"/>
                </a:solidFill>
              </a:rPr>
              <a:t>Image Binarization</a:t>
            </a:r>
            <a:endParaRPr sz="7200">
              <a:solidFill>
                <a:srgbClr val="93C47D"/>
              </a:solidFill>
            </a:endParaRPr>
          </a:p>
        </p:txBody>
      </p:sp>
      <p:pic>
        <p:nvPicPr>
          <p:cNvPr id="52" name="Google Shape;52;p12" descr="Google Shape;20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05999" y="3588976"/>
            <a:ext cx="4113152" cy="4155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2" descr="Google Shape;20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15860" y="3588976"/>
            <a:ext cx="4155533" cy="4155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2" descr="Google Shape;205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18578" y="8186144"/>
            <a:ext cx="4105270" cy="229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2" descr="Google Shape;213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15860" y="8186144"/>
            <a:ext cx="4113213" cy="223366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2"/>
          <p:cNvSpPr/>
          <p:nvPr/>
        </p:nvSpPr>
        <p:spPr>
          <a:xfrm>
            <a:off x="10040499" y="4920507"/>
            <a:ext cx="2397989" cy="1565354"/>
          </a:xfrm>
          <a:prstGeom prst="roundRect">
            <a:avLst>
              <a:gd name="adj" fmla="val 16667"/>
            </a:avLst>
          </a:prstGeom>
          <a:solidFill>
            <a:srgbClr val="ADADAD"/>
          </a:solidFill>
          <a:ln w="25400" cap="flat" cmpd="sng">
            <a:solidFill>
              <a:srgbClr val="3030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threshold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8BF8AC-6956-C44E-A427-D93E02885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4837" y="2032000"/>
            <a:ext cx="5674172" cy="59029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6FDA14-8287-2B4E-BB02-47FD0384A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0022" y="2032000"/>
            <a:ext cx="5674172" cy="5902969"/>
          </a:xfrm>
          <a:prstGeom prst="rect">
            <a:avLst/>
          </a:prstGeom>
        </p:spPr>
      </p:pic>
      <p:pic>
        <p:nvPicPr>
          <p:cNvPr id="7" name="Google Shape;53;p12" descr="Google Shape;204;p24">
            <a:extLst>
              <a:ext uri="{FF2B5EF4-FFF2-40B4-BE49-F238E27FC236}">
                <a16:creationId xmlns:a16="http://schemas.microsoft.com/office/drawing/2014/main" id="{A0325386-7D5C-984E-BD5A-9E8238AF751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8552" y="2032034"/>
            <a:ext cx="5902937" cy="5902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2;p12" descr="Google Shape;203;p24">
            <a:extLst>
              <a:ext uri="{FF2B5EF4-FFF2-40B4-BE49-F238E27FC236}">
                <a16:creationId xmlns:a16="http://schemas.microsoft.com/office/drawing/2014/main" id="{B0E88E82-8D29-4345-B58A-2D5644FA7E1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22502" y="2032000"/>
            <a:ext cx="5842734" cy="5902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54;p12" descr="Google Shape;205;p24">
            <a:extLst>
              <a:ext uri="{FF2B5EF4-FFF2-40B4-BE49-F238E27FC236}">
                <a16:creationId xmlns:a16="http://schemas.microsoft.com/office/drawing/2014/main" id="{9AB905C2-4370-1A45-BD70-61905620EC7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32200" y="8394133"/>
            <a:ext cx="4423334" cy="2477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55;p12" descr="Google Shape;213;p24">
            <a:extLst>
              <a:ext uri="{FF2B5EF4-FFF2-40B4-BE49-F238E27FC236}">
                <a16:creationId xmlns:a16="http://schemas.microsoft.com/office/drawing/2014/main" id="{F19CF41B-13E2-0D46-B150-8FE0A125BDE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9692" y="8464476"/>
            <a:ext cx="4431893" cy="2406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20755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434343"/>
      </a:dk1>
      <a:lt1>
        <a:srgbClr val="FFFFFF"/>
      </a:lt1>
      <a:dk2>
        <a:srgbClr val="A7A7A7"/>
      </a:dk2>
      <a:lt2>
        <a:srgbClr val="535353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16</Words>
  <Application>Microsoft Macintosh PowerPoint</Application>
  <PresentationFormat>Custom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Dark</vt:lpstr>
      <vt:lpstr>Image Binarization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Binarization</dc:title>
  <cp:lastModifiedBy>Christian Tischer</cp:lastModifiedBy>
  <cp:revision>6</cp:revision>
  <dcterms:modified xsi:type="dcterms:W3CDTF">2022-03-07T14:09:51Z</dcterms:modified>
</cp:coreProperties>
</file>