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94"/>
    <p:restoredTop sz="94669"/>
  </p:normalViewPr>
  <p:slideViewPr>
    <p:cSldViewPr snapToGrid="0">
      <p:cViewPr varScale="1">
        <p:scale>
          <a:sx n="150" d="100"/>
          <a:sy n="150" d="100"/>
        </p:scale>
        <p:origin x="96" y="2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5BC0C-5982-497A-8E8F-4CB7ED181B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973EAE-A991-4B79-A1BC-57373715D8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938F7F-91C8-4B7D-9A94-7D1C3B9F5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4129-6E14-4DEB-A88B-FA76BDE6DE9E}" type="datetimeFigureOut">
              <a:rPr lang="en-DE" smtClean="0"/>
              <a:t>21/10/2022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6442E0-604D-4D78-833C-CB6470FCD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2EE7D9-E375-4A45-A521-9F45EDDCC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9B62F-923F-4212-AA20-311A561D346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48402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DAD16-0681-4F36-ADDF-622F0188D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E3E982-7813-4E1E-BBEE-2DAE71EEDD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96CAF3-2DB4-42EC-A415-35F9C4CD8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4129-6E14-4DEB-A88B-FA76BDE6DE9E}" type="datetimeFigureOut">
              <a:rPr lang="en-DE" smtClean="0"/>
              <a:t>21/10/2022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9EBD72-4886-494B-90DF-F34820595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B8D9AD-FD00-4665-934D-3ECCAE86F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9B62F-923F-4212-AA20-311A561D346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84507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DE25FC-831F-4797-B7A1-84FB00F91C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B1E371-942C-4E20-B625-F5B25AE625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87B313-0C49-42CA-A2C5-21D2B7C30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4129-6E14-4DEB-A88B-FA76BDE6DE9E}" type="datetimeFigureOut">
              <a:rPr lang="en-DE" smtClean="0"/>
              <a:t>21/10/2022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E18312-7024-49BD-939A-97D63FDC7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91DD10-4073-4C84-A431-078C073D7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9B62F-923F-4212-AA20-311A561D346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21509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19708-3BC9-4261-B182-D9D48442A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5CE30-46EB-41E3-86AC-1CB3D4FB1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526191-38FC-444C-984C-2A249190C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4129-6E14-4DEB-A88B-FA76BDE6DE9E}" type="datetimeFigureOut">
              <a:rPr lang="en-DE" smtClean="0"/>
              <a:t>21/10/2022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638E1-4AEF-4109-B61E-62454BB12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9E6DB-3312-488E-9C8D-3D4E51767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9B62F-923F-4212-AA20-311A561D346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65220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4D5AD-8540-4569-98FB-7DE46B1EE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630689-D7FE-495B-B28A-C1DCB5FE24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8FD6D6-3706-48B3-9D64-20BB50399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4129-6E14-4DEB-A88B-FA76BDE6DE9E}" type="datetimeFigureOut">
              <a:rPr lang="en-DE" smtClean="0"/>
              <a:t>21/10/2022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9C8604-7FB3-4E13-8D84-4F0DE6F07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36C092-14B4-4ED7-B9FD-F0057E267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9B62F-923F-4212-AA20-311A561D346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177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5342B-7DA7-4976-ABA8-6FB72B2EF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415A0-5E3D-4586-AF39-02CB9A4DC4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DC5631-4B2C-498E-83A4-38CEAE0ED2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8D43C4-8EEB-40BD-9ED8-DFB667771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4129-6E14-4DEB-A88B-FA76BDE6DE9E}" type="datetimeFigureOut">
              <a:rPr lang="en-DE" smtClean="0"/>
              <a:t>21/10/2022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C6FD33-1340-4D5E-8E6F-1A1F97D20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8F58C7-7348-4F9E-B34E-7AB8CF5C1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9B62F-923F-4212-AA20-311A561D346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76063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82CC9-AAFF-4A56-ABF1-330C2855B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270132-B340-40A3-8D4F-5D4F7C28B8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C43B7C-91EF-4DF0-81F7-CCC4DB1233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95C74F-4FEF-45E9-9D92-33FE76215F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8BF169-AC9D-4C83-A139-05E9F42ED6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6993C6-588F-4629-AE8D-297E49C1A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4129-6E14-4DEB-A88B-FA76BDE6DE9E}" type="datetimeFigureOut">
              <a:rPr lang="en-DE" smtClean="0"/>
              <a:t>21/10/2022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914DCA-2754-450A-845D-DA66E958A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C4FC65-6FDE-414A-AD56-D7DE163F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9B62F-923F-4212-AA20-311A561D346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21716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C989E-F1AD-457A-B591-CE68AB267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02E148-3E95-4BB8-8FEF-23F316CF3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4129-6E14-4DEB-A88B-FA76BDE6DE9E}" type="datetimeFigureOut">
              <a:rPr lang="en-DE" smtClean="0"/>
              <a:t>21/10/2022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489229-FFA9-4533-88CF-773BBD88B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8C988B-8A5D-432F-BF9E-8EBDA1BDD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9B62F-923F-4212-AA20-311A561D346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31644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39B00A-F755-4452-8D50-6479889C0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4129-6E14-4DEB-A88B-FA76BDE6DE9E}" type="datetimeFigureOut">
              <a:rPr lang="en-DE" smtClean="0"/>
              <a:t>21/10/2022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7517DB-C3F5-4138-8A18-6D1611F83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902ED8-6F75-481C-80E9-D7B6ECC2C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9B62F-923F-4212-AA20-311A561D346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55835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37FB8-C854-48FB-81CD-016945B50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2DB62-C38D-4C55-AB4D-48FBCF730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BDF1E3-2B26-486B-AE3F-9D05B0A8C9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8D785B-F6EA-42C2-A80D-C54E31624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4129-6E14-4DEB-A88B-FA76BDE6DE9E}" type="datetimeFigureOut">
              <a:rPr lang="en-DE" smtClean="0"/>
              <a:t>21/10/2022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440CF0-271E-44B3-BAE6-85BC5EA0B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DB026B-2CD4-43CA-887C-B48FB5F28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9B62F-923F-4212-AA20-311A561D346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23156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C379A-6E69-4D81-AE17-BA3DEAB4F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A2AED5-B072-47C0-8824-8D17569EBF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35014D-C6BE-45A0-8CA3-ABF38EADE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7A9C4E-624A-4346-BF96-4ACD9E766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4129-6E14-4DEB-A88B-FA76BDE6DE9E}" type="datetimeFigureOut">
              <a:rPr lang="en-DE" smtClean="0"/>
              <a:t>21/10/2022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3AF6A5-11E8-473E-9121-BB4F01E13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3F9D02-636D-41F3-B9D5-11C44F8C9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9B62F-923F-4212-AA20-311A561D346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89023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AB1C45-D04D-456D-870D-A3C80D451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9415C8-3530-40FD-B98D-EE2AFDC4C2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443F35-D79C-44EB-B7EF-F7DC436E43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D4129-6E14-4DEB-A88B-FA76BDE6DE9E}" type="datetimeFigureOut">
              <a:rPr lang="en-DE" smtClean="0"/>
              <a:t>21/10/2022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063EC7-25D1-48E2-8410-2C454B03C9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7B8518-F9E2-4B50-9B9B-BDE2A9838E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9B62F-923F-4212-AA20-311A561D346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95747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3CF8ED3-794F-4F00-BEE3-0A76248FBC00}"/>
              </a:ext>
            </a:extLst>
          </p:cNvPr>
          <p:cNvGrpSpPr/>
          <p:nvPr/>
        </p:nvGrpSpPr>
        <p:grpSpPr>
          <a:xfrm>
            <a:off x="687632" y="690734"/>
            <a:ext cx="11230076" cy="2975197"/>
            <a:chOff x="687632" y="690734"/>
            <a:chExt cx="11230076" cy="297519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928F077-87AF-400D-B22D-6C03BF104E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7632" y="1078260"/>
              <a:ext cx="2308599" cy="2083312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B0417D8-9BEA-410E-BEA2-D9060A2B701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258" t="4954" r="6243"/>
            <a:stretch/>
          </p:blipFill>
          <p:spPr>
            <a:xfrm>
              <a:off x="6480187" y="1089062"/>
              <a:ext cx="2308599" cy="2083312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714ED53E-E9F4-480E-B721-B4166C206C6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620224" y="1089062"/>
              <a:ext cx="2297484" cy="2083312"/>
            </a:xfrm>
            <a:prstGeom prst="rect">
              <a:avLst/>
            </a:prstGeom>
          </p:spPr>
        </p:pic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12BB0854-90E0-430F-BEAF-7EBE5627AF57}"/>
                </a:ext>
              </a:extLst>
            </p:cNvPr>
            <p:cNvGrpSpPr/>
            <p:nvPr/>
          </p:nvGrpSpPr>
          <p:grpSpPr>
            <a:xfrm>
              <a:off x="3539251" y="690734"/>
              <a:ext cx="2394481" cy="2858364"/>
              <a:chOff x="3598009" y="1425981"/>
              <a:chExt cx="2778257" cy="3335347"/>
            </a:xfrm>
          </p:grpSpPr>
          <p:sp>
            <p:nvSpPr>
              <p:cNvPr id="16" name="Minus Sign 15">
                <a:extLst>
                  <a:ext uri="{FF2B5EF4-FFF2-40B4-BE49-F238E27FC236}">
                    <a16:creationId xmlns:a16="http://schemas.microsoft.com/office/drawing/2014/main" id="{03365BE0-8535-444F-9309-5377F5099BA6}"/>
                  </a:ext>
                </a:extLst>
              </p:cNvPr>
              <p:cNvSpPr/>
              <p:nvPr/>
            </p:nvSpPr>
            <p:spPr>
              <a:xfrm rot="16200000">
                <a:off x="3348168" y="3321532"/>
                <a:ext cx="1772405" cy="696877"/>
              </a:xfrm>
              <a:prstGeom prst="mathMinu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sp>
            <p:nvSpPr>
              <p:cNvPr id="17" name="Minus Sign 16">
                <a:extLst>
                  <a:ext uri="{FF2B5EF4-FFF2-40B4-BE49-F238E27FC236}">
                    <a16:creationId xmlns:a16="http://schemas.microsoft.com/office/drawing/2014/main" id="{688213FC-7E46-4D51-96B6-652E83ED5377}"/>
                  </a:ext>
                </a:extLst>
              </p:cNvPr>
              <p:cNvSpPr/>
              <p:nvPr/>
            </p:nvSpPr>
            <p:spPr>
              <a:xfrm rot="16200000">
                <a:off x="2278774" y="2745216"/>
                <a:ext cx="3335347" cy="696877"/>
              </a:xfrm>
              <a:prstGeom prst="mathMinu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sp>
            <p:nvSpPr>
              <p:cNvPr id="18" name="Minus Sign 17">
                <a:extLst>
                  <a:ext uri="{FF2B5EF4-FFF2-40B4-BE49-F238E27FC236}">
                    <a16:creationId xmlns:a16="http://schemas.microsoft.com/office/drawing/2014/main" id="{300E6F7C-EE35-40B0-ADE4-52A094FF51B2}"/>
                  </a:ext>
                </a:extLst>
              </p:cNvPr>
              <p:cNvSpPr/>
              <p:nvPr/>
            </p:nvSpPr>
            <p:spPr>
              <a:xfrm rot="16200000">
                <a:off x="4183391" y="3723870"/>
                <a:ext cx="684408" cy="696877"/>
              </a:xfrm>
              <a:prstGeom prst="mathMinu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sp>
            <p:nvSpPr>
              <p:cNvPr id="19" name="Minus Sign 18">
                <a:extLst>
                  <a:ext uri="{FF2B5EF4-FFF2-40B4-BE49-F238E27FC236}">
                    <a16:creationId xmlns:a16="http://schemas.microsoft.com/office/drawing/2014/main" id="{743E7D43-6DC4-4C25-8638-4D0495E54B2F}"/>
                  </a:ext>
                </a:extLst>
              </p:cNvPr>
              <p:cNvSpPr/>
              <p:nvPr/>
            </p:nvSpPr>
            <p:spPr>
              <a:xfrm rot="16200000">
                <a:off x="4644216" y="3835177"/>
                <a:ext cx="372558" cy="696877"/>
              </a:xfrm>
              <a:prstGeom prst="mathMinu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sp>
            <p:nvSpPr>
              <p:cNvPr id="20" name="Minus Sign 19">
                <a:extLst>
                  <a:ext uri="{FF2B5EF4-FFF2-40B4-BE49-F238E27FC236}">
                    <a16:creationId xmlns:a16="http://schemas.microsoft.com/office/drawing/2014/main" id="{24B60428-793D-4212-92D2-6782E56FC9EF}"/>
                  </a:ext>
                </a:extLst>
              </p:cNvPr>
              <p:cNvSpPr/>
              <p:nvPr/>
            </p:nvSpPr>
            <p:spPr>
              <a:xfrm rot="16200000">
                <a:off x="4547872" y="3321533"/>
                <a:ext cx="1772405" cy="696877"/>
              </a:xfrm>
              <a:prstGeom prst="mathMinu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sp>
            <p:nvSpPr>
              <p:cNvPr id="21" name="Minus Sign 20">
                <a:extLst>
                  <a:ext uri="{FF2B5EF4-FFF2-40B4-BE49-F238E27FC236}">
                    <a16:creationId xmlns:a16="http://schemas.microsoft.com/office/drawing/2014/main" id="{125FDD82-4F4B-4F67-B633-538FCAF29C2C}"/>
                  </a:ext>
                </a:extLst>
              </p:cNvPr>
              <p:cNvSpPr/>
              <p:nvPr/>
            </p:nvSpPr>
            <p:spPr>
              <a:xfrm rot="16200000">
                <a:off x="4072231" y="2745216"/>
                <a:ext cx="3335347" cy="696877"/>
              </a:xfrm>
              <a:prstGeom prst="mathMinu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sp>
            <p:nvSpPr>
              <p:cNvPr id="22" name="Minus Sign 21">
                <a:extLst>
                  <a:ext uri="{FF2B5EF4-FFF2-40B4-BE49-F238E27FC236}">
                    <a16:creationId xmlns:a16="http://schemas.microsoft.com/office/drawing/2014/main" id="{351F0C2F-63F4-4503-84D1-7DA1EB39097E}"/>
                  </a:ext>
                </a:extLst>
              </p:cNvPr>
              <p:cNvSpPr/>
              <p:nvPr/>
            </p:nvSpPr>
            <p:spPr>
              <a:xfrm rot="16200000">
                <a:off x="4791751" y="3723871"/>
                <a:ext cx="684408" cy="696877"/>
              </a:xfrm>
              <a:prstGeom prst="mathMinu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sp>
            <p:nvSpPr>
              <p:cNvPr id="23" name="Minus Sign 22">
                <a:extLst>
                  <a:ext uri="{FF2B5EF4-FFF2-40B4-BE49-F238E27FC236}">
                    <a16:creationId xmlns:a16="http://schemas.microsoft.com/office/drawing/2014/main" id="{2A7F3865-B20F-4457-B4ED-89C406416625}"/>
                  </a:ext>
                </a:extLst>
              </p:cNvPr>
              <p:cNvSpPr/>
              <p:nvPr/>
            </p:nvSpPr>
            <p:spPr>
              <a:xfrm rot="16200000">
                <a:off x="4360154" y="2745216"/>
                <a:ext cx="3335347" cy="696877"/>
              </a:xfrm>
              <a:prstGeom prst="mathMinus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5F1A5828-1F50-4D62-958B-4CA1559A49DF}"/>
                  </a:ext>
                </a:extLst>
              </p:cNvPr>
              <p:cNvCxnSpPr/>
              <p:nvPr/>
            </p:nvCxnSpPr>
            <p:spPr>
              <a:xfrm>
                <a:off x="4040278" y="3282978"/>
                <a:ext cx="11969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D6294229-1D00-4150-A46E-61112BA0C4D1}"/>
                  </a:ext>
                </a:extLst>
              </p:cNvPr>
              <p:cNvCxnSpPr>
                <a:cxnSpLocks/>
                <a:endCxn id="19" idx="3"/>
              </p:cNvCxnSpPr>
              <p:nvPr/>
            </p:nvCxnSpPr>
            <p:spPr>
              <a:xfrm flipV="1">
                <a:off x="4600139" y="4183616"/>
                <a:ext cx="148404" cy="402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E97BC5F0-4729-4C22-B767-74A03B7D2C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75252" y="4187644"/>
                <a:ext cx="18621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B5E1306A-4869-41F7-B3F2-4B3D0C37F4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91877" y="4072309"/>
                <a:ext cx="15176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BAC85F60-765E-4A4F-AF16-C0D8FDC5C4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91018" y="4080365"/>
                <a:ext cx="16245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626A12BA-F52D-40E6-B1C6-70B53C9131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10570" y="3287006"/>
                <a:ext cx="14867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79D980F0-63F3-4CCD-A723-3E4F262BBAAC}"/>
                  </a:ext>
                </a:extLst>
              </p:cNvPr>
              <p:cNvCxnSpPr>
                <a:stCxn id="21" idx="1"/>
                <a:endCxn id="23" idx="3"/>
              </p:cNvCxnSpPr>
              <p:nvPr/>
            </p:nvCxnSpPr>
            <p:spPr>
              <a:xfrm>
                <a:off x="5821857" y="3093654"/>
                <a:ext cx="12401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0279CD53-E64E-4E84-B814-BE4D9457ECCB}"/>
                  </a:ext>
                </a:extLst>
              </p:cNvPr>
              <p:cNvCxnSpPr/>
              <p:nvPr/>
            </p:nvCxnSpPr>
            <p:spPr>
              <a:xfrm>
                <a:off x="4250267" y="3386667"/>
                <a:ext cx="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E8B724A7-6ACB-45F8-BD72-A5C0215A067F}"/>
                  </a:ext>
                </a:extLst>
              </p:cNvPr>
              <p:cNvCxnSpPr/>
              <p:nvPr/>
            </p:nvCxnSpPr>
            <p:spPr>
              <a:xfrm>
                <a:off x="4619782" y="3911600"/>
                <a:ext cx="434591" cy="0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E3ED7D45-EDE5-4A66-953E-BCCEAA4381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26467" y="3481945"/>
                <a:ext cx="1027002" cy="0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A858664D-41E1-4BB5-80CD-5CD45544D1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27371" y="2643745"/>
                <a:ext cx="1631878" cy="0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2" name="Arrow: Right 61">
              <a:extLst>
                <a:ext uri="{FF2B5EF4-FFF2-40B4-BE49-F238E27FC236}">
                  <a16:creationId xmlns:a16="http://schemas.microsoft.com/office/drawing/2014/main" id="{47AB7EE8-601B-43EA-80F9-D3EB34F27144}"/>
                </a:ext>
              </a:extLst>
            </p:cNvPr>
            <p:cNvSpPr/>
            <p:nvPr/>
          </p:nvSpPr>
          <p:spPr>
            <a:xfrm>
              <a:off x="3127798" y="1813218"/>
              <a:ext cx="508000" cy="317500"/>
            </a:xfrm>
            <a:prstGeom prst="righ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26" name="Arrow: Right 25">
              <a:extLst>
                <a:ext uri="{FF2B5EF4-FFF2-40B4-BE49-F238E27FC236}">
                  <a16:creationId xmlns:a16="http://schemas.microsoft.com/office/drawing/2014/main" id="{2CA54D36-3109-491A-847A-743982BC88D8}"/>
                </a:ext>
              </a:extLst>
            </p:cNvPr>
            <p:cNvSpPr/>
            <p:nvPr/>
          </p:nvSpPr>
          <p:spPr>
            <a:xfrm>
              <a:off x="5842000" y="1813218"/>
              <a:ext cx="508000" cy="317500"/>
            </a:xfrm>
            <a:prstGeom prst="righ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27" name="Arrow: Right 26">
              <a:extLst>
                <a:ext uri="{FF2B5EF4-FFF2-40B4-BE49-F238E27FC236}">
                  <a16:creationId xmlns:a16="http://schemas.microsoft.com/office/drawing/2014/main" id="{C590C5B5-E44A-4617-BFFC-51C4E5F786A5}"/>
                </a:ext>
              </a:extLst>
            </p:cNvPr>
            <p:cNvSpPr/>
            <p:nvPr/>
          </p:nvSpPr>
          <p:spPr>
            <a:xfrm>
              <a:off x="8950505" y="1854345"/>
              <a:ext cx="508000" cy="317500"/>
            </a:xfrm>
            <a:prstGeom prst="righ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7F4AB56-FA2F-451C-A9B1-AFC536A5DEEC}"/>
                </a:ext>
              </a:extLst>
            </p:cNvPr>
            <p:cNvSpPr txBox="1"/>
            <p:nvPr/>
          </p:nvSpPr>
          <p:spPr>
            <a:xfrm>
              <a:off x="1032208" y="3290021"/>
              <a:ext cx="1620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Intensity image</a:t>
              </a:r>
              <a:endParaRPr lang="en-DE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108900F-035C-480E-8920-2D0603A92FC7}"/>
                </a:ext>
              </a:extLst>
            </p:cNvPr>
            <p:cNvSpPr txBox="1"/>
            <p:nvPr/>
          </p:nvSpPr>
          <p:spPr>
            <a:xfrm>
              <a:off x="3127798" y="3287878"/>
              <a:ext cx="35743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Deep learning UNET architecture</a:t>
              </a:r>
              <a:endParaRPr lang="en-DE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92BE956-173C-4275-8599-F1C318179359}"/>
                </a:ext>
              </a:extLst>
            </p:cNvPr>
            <p:cNvSpPr txBox="1"/>
            <p:nvPr/>
          </p:nvSpPr>
          <p:spPr>
            <a:xfrm>
              <a:off x="6710468" y="3291116"/>
              <a:ext cx="16881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Network output</a:t>
              </a:r>
              <a:endParaRPr lang="en-DE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849F3AB-6334-4DF8-B2CF-892DB193189B}"/>
                </a:ext>
              </a:extLst>
            </p:cNvPr>
            <p:cNvSpPr txBox="1"/>
            <p:nvPr/>
          </p:nvSpPr>
          <p:spPr>
            <a:xfrm>
              <a:off x="10115661" y="3296599"/>
              <a:ext cx="12250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Label mask</a:t>
              </a:r>
              <a:endParaRPr lang="en-DE" dirty="0"/>
            </a:p>
          </p:txBody>
        </p:sp>
      </p:grpSp>
    </p:spTree>
    <p:extLst>
      <p:ext uri="{BB962C8B-B14F-4D97-AF65-F5344CB8AC3E}">
        <p14:creationId xmlns:p14="http://schemas.microsoft.com/office/powerpoint/2010/main" val="3810458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3E547BE4-8B88-4FB4-B1E9-78712631C677}"/>
              </a:ext>
            </a:extLst>
          </p:cNvPr>
          <p:cNvGrpSpPr/>
          <p:nvPr/>
        </p:nvGrpSpPr>
        <p:grpSpPr>
          <a:xfrm>
            <a:off x="1432724" y="1695782"/>
            <a:ext cx="4244176" cy="3727118"/>
            <a:chOff x="1432724" y="1695782"/>
            <a:chExt cx="4244176" cy="3727118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0C83DD54-DDE8-4079-A8E2-0F3F62B64B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32724" y="1695782"/>
              <a:ext cx="4244176" cy="3727118"/>
            </a:xfrm>
            <a:prstGeom prst="rect">
              <a:avLst/>
            </a:prstGeom>
          </p:spPr>
        </p:pic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8CBAA18-9834-4A52-8334-7CBBE815E30C}"/>
                </a:ext>
              </a:extLst>
            </p:cNvPr>
            <p:cNvSpPr/>
            <p:nvPr/>
          </p:nvSpPr>
          <p:spPr>
            <a:xfrm>
              <a:off x="4906433" y="2815166"/>
              <a:ext cx="770467" cy="1308100"/>
            </a:xfrm>
            <a:custGeom>
              <a:avLst/>
              <a:gdLst>
                <a:gd name="connsiteX0" fmla="*/ 1086549 w 1218556"/>
                <a:gd name="connsiteY0" fmla="*/ 461434 h 1388534"/>
                <a:gd name="connsiteX1" fmla="*/ 1044216 w 1218556"/>
                <a:gd name="connsiteY1" fmla="*/ 325967 h 1388534"/>
                <a:gd name="connsiteX2" fmla="*/ 984949 w 1218556"/>
                <a:gd name="connsiteY2" fmla="*/ 224367 h 1388534"/>
                <a:gd name="connsiteX3" fmla="*/ 955316 w 1218556"/>
                <a:gd name="connsiteY3" fmla="*/ 182034 h 1388534"/>
                <a:gd name="connsiteX4" fmla="*/ 760583 w 1218556"/>
                <a:gd name="connsiteY4" fmla="*/ 63500 h 1388534"/>
                <a:gd name="connsiteX5" fmla="*/ 603949 w 1218556"/>
                <a:gd name="connsiteY5" fmla="*/ 21167 h 1388534"/>
                <a:gd name="connsiteX6" fmla="*/ 464249 w 1218556"/>
                <a:gd name="connsiteY6" fmla="*/ 0 h 1388534"/>
                <a:gd name="connsiteX7" fmla="*/ 396516 w 1218556"/>
                <a:gd name="connsiteY7" fmla="*/ 8467 h 1388534"/>
                <a:gd name="connsiteX8" fmla="*/ 328783 w 1218556"/>
                <a:gd name="connsiteY8" fmla="*/ 29634 h 1388534"/>
                <a:gd name="connsiteX9" fmla="*/ 265283 w 1218556"/>
                <a:gd name="connsiteY9" fmla="*/ 46567 h 1388534"/>
                <a:gd name="connsiteX10" fmla="*/ 218716 w 1218556"/>
                <a:gd name="connsiteY10" fmla="*/ 71967 h 1388534"/>
                <a:gd name="connsiteX11" fmla="*/ 70549 w 1218556"/>
                <a:gd name="connsiteY11" fmla="*/ 207434 h 1388534"/>
                <a:gd name="connsiteX12" fmla="*/ 11283 w 1218556"/>
                <a:gd name="connsiteY12" fmla="*/ 355600 h 1388534"/>
                <a:gd name="connsiteX13" fmla="*/ 11283 w 1218556"/>
                <a:gd name="connsiteY13" fmla="*/ 613834 h 1388534"/>
                <a:gd name="connsiteX14" fmla="*/ 28216 w 1218556"/>
                <a:gd name="connsiteY14" fmla="*/ 677334 h 1388534"/>
                <a:gd name="connsiteX15" fmla="*/ 70549 w 1218556"/>
                <a:gd name="connsiteY15" fmla="*/ 795867 h 1388534"/>
                <a:gd name="connsiteX16" fmla="*/ 95949 w 1218556"/>
                <a:gd name="connsiteY16" fmla="*/ 850900 h 1388534"/>
                <a:gd name="connsiteX17" fmla="*/ 112883 w 1218556"/>
                <a:gd name="connsiteY17" fmla="*/ 918634 h 1388534"/>
                <a:gd name="connsiteX18" fmla="*/ 150983 w 1218556"/>
                <a:gd name="connsiteY18" fmla="*/ 1011767 h 1388534"/>
                <a:gd name="connsiteX19" fmla="*/ 197549 w 1218556"/>
                <a:gd name="connsiteY19" fmla="*/ 1104900 h 1388534"/>
                <a:gd name="connsiteX20" fmla="*/ 222949 w 1218556"/>
                <a:gd name="connsiteY20" fmla="*/ 1138767 h 1388534"/>
                <a:gd name="connsiteX21" fmla="*/ 294916 w 1218556"/>
                <a:gd name="connsiteY21" fmla="*/ 1244600 h 1388534"/>
                <a:gd name="connsiteX22" fmla="*/ 341483 w 1218556"/>
                <a:gd name="connsiteY22" fmla="*/ 1282700 h 1388534"/>
                <a:gd name="connsiteX23" fmla="*/ 383816 w 1218556"/>
                <a:gd name="connsiteY23" fmla="*/ 1325034 h 1388534"/>
                <a:gd name="connsiteX24" fmla="*/ 472716 w 1218556"/>
                <a:gd name="connsiteY24" fmla="*/ 1375834 h 1388534"/>
                <a:gd name="connsiteX25" fmla="*/ 536216 w 1218556"/>
                <a:gd name="connsiteY25" fmla="*/ 1388534 h 1388534"/>
                <a:gd name="connsiteX26" fmla="*/ 692849 w 1218556"/>
                <a:gd name="connsiteY26" fmla="*/ 1384300 h 1388534"/>
                <a:gd name="connsiteX27" fmla="*/ 828316 w 1218556"/>
                <a:gd name="connsiteY27" fmla="*/ 1354667 h 1388534"/>
                <a:gd name="connsiteX28" fmla="*/ 976483 w 1218556"/>
                <a:gd name="connsiteY28" fmla="*/ 1270000 h 1388534"/>
                <a:gd name="connsiteX29" fmla="*/ 1120416 w 1218556"/>
                <a:gd name="connsiteY29" fmla="*/ 1130300 h 1388534"/>
                <a:gd name="connsiteX30" fmla="*/ 1166983 w 1218556"/>
                <a:gd name="connsiteY30" fmla="*/ 1066800 h 1388534"/>
                <a:gd name="connsiteX31" fmla="*/ 1179683 w 1218556"/>
                <a:gd name="connsiteY31" fmla="*/ 1045634 h 1388534"/>
                <a:gd name="connsiteX32" fmla="*/ 1213549 w 1218556"/>
                <a:gd name="connsiteY32" fmla="*/ 910167 h 1388534"/>
                <a:gd name="connsiteX33" fmla="*/ 1213549 w 1218556"/>
                <a:gd name="connsiteY33" fmla="*/ 745067 h 1388534"/>
                <a:gd name="connsiteX34" fmla="*/ 1200849 w 1218556"/>
                <a:gd name="connsiteY34" fmla="*/ 715434 h 1388534"/>
                <a:gd name="connsiteX35" fmla="*/ 1183916 w 1218556"/>
                <a:gd name="connsiteY35" fmla="*/ 660400 h 1388534"/>
                <a:gd name="connsiteX36" fmla="*/ 1158516 w 1218556"/>
                <a:gd name="connsiteY36" fmla="*/ 601134 h 1388534"/>
                <a:gd name="connsiteX37" fmla="*/ 1133116 w 1218556"/>
                <a:gd name="connsiteY37" fmla="*/ 558800 h 1388534"/>
                <a:gd name="connsiteX38" fmla="*/ 1103483 w 1218556"/>
                <a:gd name="connsiteY38" fmla="*/ 478367 h 1388534"/>
                <a:gd name="connsiteX39" fmla="*/ 1086549 w 1218556"/>
                <a:gd name="connsiteY39" fmla="*/ 461434 h 1388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218556" h="1388534">
                  <a:moveTo>
                    <a:pt x="1086549" y="461434"/>
                  </a:moveTo>
                  <a:cubicBezTo>
                    <a:pt x="1076671" y="436034"/>
                    <a:pt x="1096400" y="432422"/>
                    <a:pt x="1044216" y="325967"/>
                  </a:cubicBezTo>
                  <a:cubicBezTo>
                    <a:pt x="1026958" y="290762"/>
                    <a:pt x="1005552" y="257725"/>
                    <a:pt x="984949" y="224367"/>
                  </a:cubicBezTo>
                  <a:cubicBezTo>
                    <a:pt x="975898" y="209712"/>
                    <a:pt x="968548" y="193061"/>
                    <a:pt x="955316" y="182034"/>
                  </a:cubicBezTo>
                  <a:cubicBezTo>
                    <a:pt x="892404" y="129607"/>
                    <a:pt x="833965" y="93311"/>
                    <a:pt x="760583" y="63500"/>
                  </a:cubicBezTo>
                  <a:cubicBezTo>
                    <a:pt x="708925" y="42514"/>
                    <a:pt x="658846" y="32657"/>
                    <a:pt x="603949" y="21167"/>
                  </a:cubicBezTo>
                  <a:cubicBezTo>
                    <a:pt x="514142" y="2370"/>
                    <a:pt x="536219" y="5998"/>
                    <a:pt x="464249" y="0"/>
                  </a:cubicBezTo>
                  <a:cubicBezTo>
                    <a:pt x="441671" y="2822"/>
                    <a:pt x="418744" y="3605"/>
                    <a:pt x="396516" y="8467"/>
                  </a:cubicBezTo>
                  <a:cubicBezTo>
                    <a:pt x="373408" y="13522"/>
                    <a:pt x="351499" y="23039"/>
                    <a:pt x="328783" y="29634"/>
                  </a:cubicBezTo>
                  <a:cubicBezTo>
                    <a:pt x="307745" y="35742"/>
                    <a:pt x="286450" y="40923"/>
                    <a:pt x="265283" y="46567"/>
                  </a:cubicBezTo>
                  <a:cubicBezTo>
                    <a:pt x="249761" y="55034"/>
                    <a:pt x="233355" y="62051"/>
                    <a:pt x="218716" y="71967"/>
                  </a:cubicBezTo>
                  <a:cubicBezTo>
                    <a:pt x="158556" y="112721"/>
                    <a:pt x="111955" y="147050"/>
                    <a:pt x="70549" y="207434"/>
                  </a:cubicBezTo>
                  <a:cubicBezTo>
                    <a:pt x="35014" y="259256"/>
                    <a:pt x="28357" y="297548"/>
                    <a:pt x="11283" y="355600"/>
                  </a:cubicBezTo>
                  <a:cubicBezTo>
                    <a:pt x="-2712" y="467560"/>
                    <a:pt x="-4775" y="453250"/>
                    <a:pt x="11283" y="613834"/>
                  </a:cubicBezTo>
                  <a:cubicBezTo>
                    <a:pt x="13463" y="635632"/>
                    <a:pt x="21434" y="656504"/>
                    <a:pt x="28216" y="677334"/>
                  </a:cubicBezTo>
                  <a:cubicBezTo>
                    <a:pt x="41205" y="717228"/>
                    <a:pt x="52967" y="757773"/>
                    <a:pt x="70549" y="795867"/>
                  </a:cubicBezTo>
                  <a:cubicBezTo>
                    <a:pt x="79016" y="814211"/>
                    <a:pt x="89363" y="831800"/>
                    <a:pt x="95949" y="850900"/>
                  </a:cubicBezTo>
                  <a:cubicBezTo>
                    <a:pt x="103536" y="872902"/>
                    <a:pt x="105985" y="896407"/>
                    <a:pt x="112883" y="918634"/>
                  </a:cubicBezTo>
                  <a:cubicBezTo>
                    <a:pt x="119368" y="939531"/>
                    <a:pt x="139975" y="989018"/>
                    <a:pt x="150983" y="1011767"/>
                  </a:cubicBezTo>
                  <a:cubicBezTo>
                    <a:pt x="166101" y="1043010"/>
                    <a:pt x="176724" y="1077133"/>
                    <a:pt x="197549" y="1104900"/>
                  </a:cubicBezTo>
                  <a:cubicBezTo>
                    <a:pt x="206016" y="1116189"/>
                    <a:pt x="215259" y="1126936"/>
                    <a:pt x="222949" y="1138767"/>
                  </a:cubicBezTo>
                  <a:cubicBezTo>
                    <a:pt x="255391" y="1188677"/>
                    <a:pt x="251083" y="1198680"/>
                    <a:pt x="294916" y="1244600"/>
                  </a:cubicBezTo>
                  <a:cubicBezTo>
                    <a:pt x="308764" y="1259107"/>
                    <a:pt x="326611" y="1269244"/>
                    <a:pt x="341483" y="1282700"/>
                  </a:cubicBezTo>
                  <a:cubicBezTo>
                    <a:pt x="356281" y="1296089"/>
                    <a:pt x="368305" y="1312478"/>
                    <a:pt x="383816" y="1325034"/>
                  </a:cubicBezTo>
                  <a:cubicBezTo>
                    <a:pt x="397300" y="1335950"/>
                    <a:pt x="453708" y="1369752"/>
                    <a:pt x="472716" y="1375834"/>
                  </a:cubicBezTo>
                  <a:cubicBezTo>
                    <a:pt x="493275" y="1382413"/>
                    <a:pt x="515049" y="1384301"/>
                    <a:pt x="536216" y="1388534"/>
                  </a:cubicBezTo>
                  <a:cubicBezTo>
                    <a:pt x="588427" y="1387123"/>
                    <a:pt x="640717" y="1387492"/>
                    <a:pt x="692849" y="1384300"/>
                  </a:cubicBezTo>
                  <a:cubicBezTo>
                    <a:pt x="722617" y="1382477"/>
                    <a:pt x="811262" y="1360636"/>
                    <a:pt x="828316" y="1354667"/>
                  </a:cubicBezTo>
                  <a:cubicBezTo>
                    <a:pt x="899127" y="1329883"/>
                    <a:pt x="920079" y="1314439"/>
                    <a:pt x="976483" y="1270000"/>
                  </a:cubicBezTo>
                  <a:cubicBezTo>
                    <a:pt x="1048551" y="1213219"/>
                    <a:pt x="1061798" y="1201944"/>
                    <a:pt x="1120416" y="1130300"/>
                  </a:cubicBezTo>
                  <a:cubicBezTo>
                    <a:pt x="1137037" y="1109985"/>
                    <a:pt x="1151930" y="1088303"/>
                    <a:pt x="1166983" y="1066800"/>
                  </a:cubicBezTo>
                  <a:cubicBezTo>
                    <a:pt x="1171701" y="1060059"/>
                    <a:pt x="1176235" y="1053105"/>
                    <a:pt x="1179683" y="1045634"/>
                  </a:cubicBezTo>
                  <a:cubicBezTo>
                    <a:pt x="1199371" y="1002976"/>
                    <a:pt x="1205912" y="955995"/>
                    <a:pt x="1213549" y="910167"/>
                  </a:cubicBezTo>
                  <a:cubicBezTo>
                    <a:pt x="1217751" y="847151"/>
                    <a:pt x="1222321" y="813048"/>
                    <a:pt x="1213549" y="745067"/>
                  </a:cubicBezTo>
                  <a:cubicBezTo>
                    <a:pt x="1212174" y="734409"/>
                    <a:pt x="1204707" y="725464"/>
                    <a:pt x="1200849" y="715434"/>
                  </a:cubicBezTo>
                  <a:cubicBezTo>
                    <a:pt x="1188998" y="684619"/>
                    <a:pt x="1194993" y="693629"/>
                    <a:pt x="1183916" y="660400"/>
                  </a:cubicBezTo>
                  <a:cubicBezTo>
                    <a:pt x="1176452" y="638009"/>
                    <a:pt x="1169887" y="621349"/>
                    <a:pt x="1158516" y="601134"/>
                  </a:cubicBezTo>
                  <a:cubicBezTo>
                    <a:pt x="1150448" y="586791"/>
                    <a:pt x="1133116" y="558800"/>
                    <a:pt x="1133116" y="558800"/>
                  </a:cubicBezTo>
                  <a:cubicBezTo>
                    <a:pt x="1125718" y="521809"/>
                    <a:pt x="1128580" y="528561"/>
                    <a:pt x="1103483" y="478367"/>
                  </a:cubicBezTo>
                  <a:cubicBezTo>
                    <a:pt x="1089372" y="450145"/>
                    <a:pt x="1096427" y="486834"/>
                    <a:pt x="1086549" y="461434"/>
                  </a:cubicBezTo>
                  <a:close/>
                </a:path>
              </a:pathLst>
            </a:cu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8F3A411-C374-4E49-97A9-3A2561805176}"/>
                </a:ext>
              </a:extLst>
            </p:cNvPr>
            <p:cNvSpPr/>
            <p:nvPr/>
          </p:nvSpPr>
          <p:spPr>
            <a:xfrm>
              <a:off x="1938867" y="4271432"/>
              <a:ext cx="694267" cy="1083735"/>
            </a:xfrm>
            <a:custGeom>
              <a:avLst/>
              <a:gdLst>
                <a:gd name="connsiteX0" fmla="*/ 1086549 w 1218556"/>
                <a:gd name="connsiteY0" fmla="*/ 461434 h 1388534"/>
                <a:gd name="connsiteX1" fmla="*/ 1044216 w 1218556"/>
                <a:gd name="connsiteY1" fmla="*/ 325967 h 1388534"/>
                <a:gd name="connsiteX2" fmla="*/ 984949 w 1218556"/>
                <a:gd name="connsiteY2" fmla="*/ 224367 h 1388534"/>
                <a:gd name="connsiteX3" fmla="*/ 955316 w 1218556"/>
                <a:gd name="connsiteY3" fmla="*/ 182034 h 1388534"/>
                <a:gd name="connsiteX4" fmla="*/ 760583 w 1218556"/>
                <a:gd name="connsiteY4" fmla="*/ 63500 h 1388534"/>
                <a:gd name="connsiteX5" fmla="*/ 603949 w 1218556"/>
                <a:gd name="connsiteY5" fmla="*/ 21167 h 1388534"/>
                <a:gd name="connsiteX6" fmla="*/ 464249 w 1218556"/>
                <a:gd name="connsiteY6" fmla="*/ 0 h 1388534"/>
                <a:gd name="connsiteX7" fmla="*/ 396516 w 1218556"/>
                <a:gd name="connsiteY7" fmla="*/ 8467 h 1388534"/>
                <a:gd name="connsiteX8" fmla="*/ 328783 w 1218556"/>
                <a:gd name="connsiteY8" fmla="*/ 29634 h 1388534"/>
                <a:gd name="connsiteX9" fmla="*/ 265283 w 1218556"/>
                <a:gd name="connsiteY9" fmla="*/ 46567 h 1388534"/>
                <a:gd name="connsiteX10" fmla="*/ 218716 w 1218556"/>
                <a:gd name="connsiteY10" fmla="*/ 71967 h 1388534"/>
                <a:gd name="connsiteX11" fmla="*/ 70549 w 1218556"/>
                <a:gd name="connsiteY11" fmla="*/ 207434 h 1388534"/>
                <a:gd name="connsiteX12" fmla="*/ 11283 w 1218556"/>
                <a:gd name="connsiteY12" fmla="*/ 355600 h 1388534"/>
                <a:gd name="connsiteX13" fmla="*/ 11283 w 1218556"/>
                <a:gd name="connsiteY13" fmla="*/ 613834 h 1388534"/>
                <a:gd name="connsiteX14" fmla="*/ 28216 w 1218556"/>
                <a:gd name="connsiteY14" fmla="*/ 677334 h 1388534"/>
                <a:gd name="connsiteX15" fmla="*/ 70549 w 1218556"/>
                <a:gd name="connsiteY15" fmla="*/ 795867 h 1388534"/>
                <a:gd name="connsiteX16" fmla="*/ 95949 w 1218556"/>
                <a:gd name="connsiteY16" fmla="*/ 850900 h 1388534"/>
                <a:gd name="connsiteX17" fmla="*/ 112883 w 1218556"/>
                <a:gd name="connsiteY17" fmla="*/ 918634 h 1388534"/>
                <a:gd name="connsiteX18" fmla="*/ 150983 w 1218556"/>
                <a:gd name="connsiteY18" fmla="*/ 1011767 h 1388534"/>
                <a:gd name="connsiteX19" fmla="*/ 197549 w 1218556"/>
                <a:gd name="connsiteY19" fmla="*/ 1104900 h 1388534"/>
                <a:gd name="connsiteX20" fmla="*/ 222949 w 1218556"/>
                <a:gd name="connsiteY20" fmla="*/ 1138767 h 1388534"/>
                <a:gd name="connsiteX21" fmla="*/ 294916 w 1218556"/>
                <a:gd name="connsiteY21" fmla="*/ 1244600 h 1388534"/>
                <a:gd name="connsiteX22" fmla="*/ 341483 w 1218556"/>
                <a:gd name="connsiteY22" fmla="*/ 1282700 h 1388534"/>
                <a:gd name="connsiteX23" fmla="*/ 383816 w 1218556"/>
                <a:gd name="connsiteY23" fmla="*/ 1325034 h 1388534"/>
                <a:gd name="connsiteX24" fmla="*/ 472716 w 1218556"/>
                <a:gd name="connsiteY24" fmla="*/ 1375834 h 1388534"/>
                <a:gd name="connsiteX25" fmla="*/ 536216 w 1218556"/>
                <a:gd name="connsiteY25" fmla="*/ 1388534 h 1388534"/>
                <a:gd name="connsiteX26" fmla="*/ 692849 w 1218556"/>
                <a:gd name="connsiteY26" fmla="*/ 1384300 h 1388534"/>
                <a:gd name="connsiteX27" fmla="*/ 828316 w 1218556"/>
                <a:gd name="connsiteY27" fmla="*/ 1354667 h 1388534"/>
                <a:gd name="connsiteX28" fmla="*/ 976483 w 1218556"/>
                <a:gd name="connsiteY28" fmla="*/ 1270000 h 1388534"/>
                <a:gd name="connsiteX29" fmla="*/ 1120416 w 1218556"/>
                <a:gd name="connsiteY29" fmla="*/ 1130300 h 1388534"/>
                <a:gd name="connsiteX30" fmla="*/ 1166983 w 1218556"/>
                <a:gd name="connsiteY30" fmla="*/ 1066800 h 1388534"/>
                <a:gd name="connsiteX31" fmla="*/ 1179683 w 1218556"/>
                <a:gd name="connsiteY31" fmla="*/ 1045634 h 1388534"/>
                <a:gd name="connsiteX32" fmla="*/ 1213549 w 1218556"/>
                <a:gd name="connsiteY32" fmla="*/ 910167 h 1388534"/>
                <a:gd name="connsiteX33" fmla="*/ 1213549 w 1218556"/>
                <a:gd name="connsiteY33" fmla="*/ 745067 h 1388534"/>
                <a:gd name="connsiteX34" fmla="*/ 1200849 w 1218556"/>
                <a:gd name="connsiteY34" fmla="*/ 715434 h 1388534"/>
                <a:gd name="connsiteX35" fmla="*/ 1183916 w 1218556"/>
                <a:gd name="connsiteY35" fmla="*/ 660400 h 1388534"/>
                <a:gd name="connsiteX36" fmla="*/ 1158516 w 1218556"/>
                <a:gd name="connsiteY36" fmla="*/ 601134 h 1388534"/>
                <a:gd name="connsiteX37" fmla="*/ 1133116 w 1218556"/>
                <a:gd name="connsiteY37" fmla="*/ 558800 h 1388534"/>
                <a:gd name="connsiteX38" fmla="*/ 1103483 w 1218556"/>
                <a:gd name="connsiteY38" fmla="*/ 478367 h 1388534"/>
                <a:gd name="connsiteX39" fmla="*/ 1086549 w 1218556"/>
                <a:gd name="connsiteY39" fmla="*/ 461434 h 1388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218556" h="1388534">
                  <a:moveTo>
                    <a:pt x="1086549" y="461434"/>
                  </a:moveTo>
                  <a:cubicBezTo>
                    <a:pt x="1076671" y="436034"/>
                    <a:pt x="1096400" y="432422"/>
                    <a:pt x="1044216" y="325967"/>
                  </a:cubicBezTo>
                  <a:cubicBezTo>
                    <a:pt x="1026958" y="290762"/>
                    <a:pt x="1005552" y="257725"/>
                    <a:pt x="984949" y="224367"/>
                  </a:cubicBezTo>
                  <a:cubicBezTo>
                    <a:pt x="975898" y="209712"/>
                    <a:pt x="968548" y="193061"/>
                    <a:pt x="955316" y="182034"/>
                  </a:cubicBezTo>
                  <a:cubicBezTo>
                    <a:pt x="892404" y="129607"/>
                    <a:pt x="833965" y="93311"/>
                    <a:pt x="760583" y="63500"/>
                  </a:cubicBezTo>
                  <a:cubicBezTo>
                    <a:pt x="708925" y="42514"/>
                    <a:pt x="658846" y="32657"/>
                    <a:pt x="603949" y="21167"/>
                  </a:cubicBezTo>
                  <a:cubicBezTo>
                    <a:pt x="514142" y="2370"/>
                    <a:pt x="536219" y="5998"/>
                    <a:pt x="464249" y="0"/>
                  </a:cubicBezTo>
                  <a:cubicBezTo>
                    <a:pt x="441671" y="2822"/>
                    <a:pt x="418744" y="3605"/>
                    <a:pt x="396516" y="8467"/>
                  </a:cubicBezTo>
                  <a:cubicBezTo>
                    <a:pt x="373408" y="13522"/>
                    <a:pt x="351499" y="23039"/>
                    <a:pt x="328783" y="29634"/>
                  </a:cubicBezTo>
                  <a:cubicBezTo>
                    <a:pt x="307745" y="35742"/>
                    <a:pt x="286450" y="40923"/>
                    <a:pt x="265283" y="46567"/>
                  </a:cubicBezTo>
                  <a:cubicBezTo>
                    <a:pt x="249761" y="55034"/>
                    <a:pt x="233355" y="62051"/>
                    <a:pt x="218716" y="71967"/>
                  </a:cubicBezTo>
                  <a:cubicBezTo>
                    <a:pt x="158556" y="112721"/>
                    <a:pt x="111955" y="147050"/>
                    <a:pt x="70549" y="207434"/>
                  </a:cubicBezTo>
                  <a:cubicBezTo>
                    <a:pt x="35014" y="259256"/>
                    <a:pt x="28357" y="297548"/>
                    <a:pt x="11283" y="355600"/>
                  </a:cubicBezTo>
                  <a:cubicBezTo>
                    <a:pt x="-2712" y="467560"/>
                    <a:pt x="-4775" y="453250"/>
                    <a:pt x="11283" y="613834"/>
                  </a:cubicBezTo>
                  <a:cubicBezTo>
                    <a:pt x="13463" y="635632"/>
                    <a:pt x="21434" y="656504"/>
                    <a:pt x="28216" y="677334"/>
                  </a:cubicBezTo>
                  <a:cubicBezTo>
                    <a:pt x="41205" y="717228"/>
                    <a:pt x="52967" y="757773"/>
                    <a:pt x="70549" y="795867"/>
                  </a:cubicBezTo>
                  <a:cubicBezTo>
                    <a:pt x="79016" y="814211"/>
                    <a:pt x="89363" y="831800"/>
                    <a:pt x="95949" y="850900"/>
                  </a:cubicBezTo>
                  <a:cubicBezTo>
                    <a:pt x="103536" y="872902"/>
                    <a:pt x="105985" y="896407"/>
                    <a:pt x="112883" y="918634"/>
                  </a:cubicBezTo>
                  <a:cubicBezTo>
                    <a:pt x="119368" y="939531"/>
                    <a:pt x="139975" y="989018"/>
                    <a:pt x="150983" y="1011767"/>
                  </a:cubicBezTo>
                  <a:cubicBezTo>
                    <a:pt x="166101" y="1043010"/>
                    <a:pt x="176724" y="1077133"/>
                    <a:pt x="197549" y="1104900"/>
                  </a:cubicBezTo>
                  <a:cubicBezTo>
                    <a:pt x="206016" y="1116189"/>
                    <a:pt x="215259" y="1126936"/>
                    <a:pt x="222949" y="1138767"/>
                  </a:cubicBezTo>
                  <a:cubicBezTo>
                    <a:pt x="255391" y="1188677"/>
                    <a:pt x="251083" y="1198680"/>
                    <a:pt x="294916" y="1244600"/>
                  </a:cubicBezTo>
                  <a:cubicBezTo>
                    <a:pt x="308764" y="1259107"/>
                    <a:pt x="326611" y="1269244"/>
                    <a:pt x="341483" y="1282700"/>
                  </a:cubicBezTo>
                  <a:cubicBezTo>
                    <a:pt x="356281" y="1296089"/>
                    <a:pt x="368305" y="1312478"/>
                    <a:pt x="383816" y="1325034"/>
                  </a:cubicBezTo>
                  <a:cubicBezTo>
                    <a:pt x="397300" y="1335950"/>
                    <a:pt x="453708" y="1369752"/>
                    <a:pt x="472716" y="1375834"/>
                  </a:cubicBezTo>
                  <a:cubicBezTo>
                    <a:pt x="493275" y="1382413"/>
                    <a:pt x="515049" y="1384301"/>
                    <a:pt x="536216" y="1388534"/>
                  </a:cubicBezTo>
                  <a:cubicBezTo>
                    <a:pt x="588427" y="1387123"/>
                    <a:pt x="640717" y="1387492"/>
                    <a:pt x="692849" y="1384300"/>
                  </a:cubicBezTo>
                  <a:cubicBezTo>
                    <a:pt x="722617" y="1382477"/>
                    <a:pt x="811262" y="1360636"/>
                    <a:pt x="828316" y="1354667"/>
                  </a:cubicBezTo>
                  <a:cubicBezTo>
                    <a:pt x="899127" y="1329883"/>
                    <a:pt x="920079" y="1314439"/>
                    <a:pt x="976483" y="1270000"/>
                  </a:cubicBezTo>
                  <a:cubicBezTo>
                    <a:pt x="1048551" y="1213219"/>
                    <a:pt x="1061798" y="1201944"/>
                    <a:pt x="1120416" y="1130300"/>
                  </a:cubicBezTo>
                  <a:cubicBezTo>
                    <a:pt x="1137037" y="1109985"/>
                    <a:pt x="1151930" y="1088303"/>
                    <a:pt x="1166983" y="1066800"/>
                  </a:cubicBezTo>
                  <a:cubicBezTo>
                    <a:pt x="1171701" y="1060059"/>
                    <a:pt x="1176235" y="1053105"/>
                    <a:pt x="1179683" y="1045634"/>
                  </a:cubicBezTo>
                  <a:cubicBezTo>
                    <a:pt x="1199371" y="1002976"/>
                    <a:pt x="1205912" y="955995"/>
                    <a:pt x="1213549" y="910167"/>
                  </a:cubicBezTo>
                  <a:cubicBezTo>
                    <a:pt x="1217751" y="847151"/>
                    <a:pt x="1222321" y="813048"/>
                    <a:pt x="1213549" y="745067"/>
                  </a:cubicBezTo>
                  <a:cubicBezTo>
                    <a:pt x="1212174" y="734409"/>
                    <a:pt x="1204707" y="725464"/>
                    <a:pt x="1200849" y="715434"/>
                  </a:cubicBezTo>
                  <a:cubicBezTo>
                    <a:pt x="1188998" y="684619"/>
                    <a:pt x="1194993" y="693629"/>
                    <a:pt x="1183916" y="660400"/>
                  </a:cubicBezTo>
                  <a:cubicBezTo>
                    <a:pt x="1176452" y="638009"/>
                    <a:pt x="1169887" y="621349"/>
                    <a:pt x="1158516" y="601134"/>
                  </a:cubicBezTo>
                  <a:cubicBezTo>
                    <a:pt x="1150448" y="586791"/>
                    <a:pt x="1133116" y="558800"/>
                    <a:pt x="1133116" y="558800"/>
                  </a:cubicBezTo>
                  <a:cubicBezTo>
                    <a:pt x="1125718" y="521809"/>
                    <a:pt x="1128580" y="528561"/>
                    <a:pt x="1103483" y="478367"/>
                  </a:cubicBezTo>
                  <a:cubicBezTo>
                    <a:pt x="1089372" y="450145"/>
                    <a:pt x="1096427" y="486834"/>
                    <a:pt x="1086549" y="461434"/>
                  </a:cubicBezTo>
                  <a:close/>
                </a:path>
              </a:pathLst>
            </a:cu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8231067-9B4E-4E12-9949-39330A4E45B5}"/>
                </a:ext>
              </a:extLst>
            </p:cNvPr>
            <p:cNvSpPr/>
            <p:nvPr/>
          </p:nvSpPr>
          <p:spPr>
            <a:xfrm>
              <a:off x="4906433" y="2802466"/>
              <a:ext cx="770467" cy="1308100"/>
            </a:xfrm>
            <a:custGeom>
              <a:avLst/>
              <a:gdLst>
                <a:gd name="connsiteX0" fmla="*/ 1086549 w 1218556"/>
                <a:gd name="connsiteY0" fmla="*/ 461434 h 1388534"/>
                <a:gd name="connsiteX1" fmla="*/ 1044216 w 1218556"/>
                <a:gd name="connsiteY1" fmla="*/ 325967 h 1388534"/>
                <a:gd name="connsiteX2" fmla="*/ 984949 w 1218556"/>
                <a:gd name="connsiteY2" fmla="*/ 224367 h 1388534"/>
                <a:gd name="connsiteX3" fmla="*/ 955316 w 1218556"/>
                <a:gd name="connsiteY3" fmla="*/ 182034 h 1388534"/>
                <a:gd name="connsiteX4" fmla="*/ 760583 w 1218556"/>
                <a:gd name="connsiteY4" fmla="*/ 63500 h 1388534"/>
                <a:gd name="connsiteX5" fmla="*/ 603949 w 1218556"/>
                <a:gd name="connsiteY5" fmla="*/ 21167 h 1388534"/>
                <a:gd name="connsiteX6" fmla="*/ 464249 w 1218556"/>
                <a:gd name="connsiteY6" fmla="*/ 0 h 1388534"/>
                <a:gd name="connsiteX7" fmla="*/ 396516 w 1218556"/>
                <a:gd name="connsiteY7" fmla="*/ 8467 h 1388534"/>
                <a:gd name="connsiteX8" fmla="*/ 328783 w 1218556"/>
                <a:gd name="connsiteY8" fmla="*/ 29634 h 1388534"/>
                <a:gd name="connsiteX9" fmla="*/ 265283 w 1218556"/>
                <a:gd name="connsiteY9" fmla="*/ 46567 h 1388534"/>
                <a:gd name="connsiteX10" fmla="*/ 218716 w 1218556"/>
                <a:gd name="connsiteY10" fmla="*/ 71967 h 1388534"/>
                <a:gd name="connsiteX11" fmla="*/ 70549 w 1218556"/>
                <a:gd name="connsiteY11" fmla="*/ 207434 h 1388534"/>
                <a:gd name="connsiteX12" fmla="*/ 11283 w 1218556"/>
                <a:gd name="connsiteY12" fmla="*/ 355600 h 1388534"/>
                <a:gd name="connsiteX13" fmla="*/ 11283 w 1218556"/>
                <a:gd name="connsiteY13" fmla="*/ 613834 h 1388534"/>
                <a:gd name="connsiteX14" fmla="*/ 28216 w 1218556"/>
                <a:gd name="connsiteY14" fmla="*/ 677334 h 1388534"/>
                <a:gd name="connsiteX15" fmla="*/ 70549 w 1218556"/>
                <a:gd name="connsiteY15" fmla="*/ 795867 h 1388534"/>
                <a:gd name="connsiteX16" fmla="*/ 95949 w 1218556"/>
                <a:gd name="connsiteY16" fmla="*/ 850900 h 1388534"/>
                <a:gd name="connsiteX17" fmla="*/ 112883 w 1218556"/>
                <a:gd name="connsiteY17" fmla="*/ 918634 h 1388534"/>
                <a:gd name="connsiteX18" fmla="*/ 150983 w 1218556"/>
                <a:gd name="connsiteY18" fmla="*/ 1011767 h 1388534"/>
                <a:gd name="connsiteX19" fmla="*/ 197549 w 1218556"/>
                <a:gd name="connsiteY19" fmla="*/ 1104900 h 1388534"/>
                <a:gd name="connsiteX20" fmla="*/ 222949 w 1218556"/>
                <a:gd name="connsiteY20" fmla="*/ 1138767 h 1388534"/>
                <a:gd name="connsiteX21" fmla="*/ 294916 w 1218556"/>
                <a:gd name="connsiteY21" fmla="*/ 1244600 h 1388534"/>
                <a:gd name="connsiteX22" fmla="*/ 341483 w 1218556"/>
                <a:gd name="connsiteY22" fmla="*/ 1282700 h 1388534"/>
                <a:gd name="connsiteX23" fmla="*/ 383816 w 1218556"/>
                <a:gd name="connsiteY23" fmla="*/ 1325034 h 1388534"/>
                <a:gd name="connsiteX24" fmla="*/ 472716 w 1218556"/>
                <a:gd name="connsiteY24" fmla="*/ 1375834 h 1388534"/>
                <a:gd name="connsiteX25" fmla="*/ 536216 w 1218556"/>
                <a:gd name="connsiteY25" fmla="*/ 1388534 h 1388534"/>
                <a:gd name="connsiteX26" fmla="*/ 692849 w 1218556"/>
                <a:gd name="connsiteY26" fmla="*/ 1384300 h 1388534"/>
                <a:gd name="connsiteX27" fmla="*/ 828316 w 1218556"/>
                <a:gd name="connsiteY27" fmla="*/ 1354667 h 1388534"/>
                <a:gd name="connsiteX28" fmla="*/ 976483 w 1218556"/>
                <a:gd name="connsiteY28" fmla="*/ 1270000 h 1388534"/>
                <a:gd name="connsiteX29" fmla="*/ 1120416 w 1218556"/>
                <a:gd name="connsiteY29" fmla="*/ 1130300 h 1388534"/>
                <a:gd name="connsiteX30" fmla="*/ 1166983 w 1218556"/>
                <a:gd name="connsiteY30" fmla="*/ 1066800 h 1388534"/>
                <a:gd name="connsiteX31" fmla="*/ 1179683 w 1218556"/>
                <a:gd name="connsiteY31" fmla="*/ 1045634 h 1388534"/>
                <a:gd name="connsiteX32" fmla="*/ 1213549 w 1218556"/>
                <a:gd name="connsiteY32" fmla="*/ 910167 h 1388534"/>
                <a:gd name="connsiteX33" fmla="*/ 1213549 w 1218556"/>
                <a:gd name="connsiteY33" fmla="*/ 745067 h 1388534"/>
                <a:gd name="connsiteX34" fmla="*/ 1200849 w 1218556"/>
                <a:gd name="connsiteY34" fmla="*/ 715434 h 1388534"/>
                <a:gd name="connsiteX35" fmla="*/ 1183916 w 1218556"/>
                <a:gd name="connsiteY35" fmla="*/ 660400 h 1388534"/>
                <a:gd name="connsiteX36" fmla="*/ 1158516 w 1218556"/>
                <a:gd name="connsiteY36" fmla="*/ 601134 h 1388534"/>
                <a:gd name="connsiteX37" fmla="*/ 1133116 w 1218556"/>
                <a:gd name="connsiteY37" fmla="*/ 558800 h 1388534"/>
                <a:gd name="connsiteX38" fmla="*/ 1103483 w 1218556"/>
                <a:gd name="connsiteY38" fmla="*/ 478367 h 1388534"/>
                <a:gd name="connsiteX39" fmla="*/ 1086549 w 1218556"/>
                <a:gd name="connsiteY39" fmla="*/ 461434 h 1388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218556" h="1388534">
                  <a:moveTo>
                    <a:pt x="1086549" y="461434"/>
                  </a:moveTo>
                  <a:cubicBezTo>
                    <a:pt x="1076671" y="436034"/>
                    <a:pt x="1096400" y="432422"/>
                    <a:pt x="1044216" y="325967"/>
                  </a:cubicBezTo>
                  <a:cubicBezTo>
                    <a:pt x="1026958" y="290762"/>
                    <a:pt x="1005552" y="257725"/>
                    <a:pt x="984949" y="224367"/>
                  </a:cubicBezTo>
                  <a:cubicBezTo>
                    <a:pt x="975898" y="209712"/>
                    <a:pt x="968548" y="193061"/>
                    <a:pt x="955316" y="182034"/>
                  </a:cubicBezTo>
                  <a:cubicBezTo>
                    <a:pt x="892404" y="129607"/>
                    <a:pt x="833965" y="93311"/>
                    <a:pt x="760583" y="63500"/>
                  </a:cubicBezTo>
                  <a:cubicBezTo>
                    <a:pt x="708925" y="42514"/>
                    <a:pt x="658846" y="32657"/>
                    <a:pt x="603949" y="21167"/>
                  </a:cubicBezTo>
                  <a:cubicBezTo>
                    <a:pt x="514142" y="2370"/>
                    <a:pt x="536219" y="5998"/>
                    <a:pt x="464249" y="0"/>
                  </a:cubicBezTo>
                  <a:cubicBezTo>
                    <a:pt x="441671" y="2822"/>
                    <a:pt x="418744" y="3605"/>
                    <a:pt x="396516" y="8467"/>
                  </a:cubicBezTo>
                  <a:cubicBezTo>
                    <a:pt x="373408" y="13522"/>
                    <a:pt x="351499" y="23039"/>
                    <a:pt x="328783" y="29634"/>
                  </a:cubicBezTo>
                  <a:cubicBezTo>
                    <a:pt x="307745" y="35742"/>
                    <a:pt x="286450" y="40923"/>
                    <a:pt x="265283" y="46567"/>
                  </a:cubicBezTo>
                  <a:cubicBezTo>
                    <a:pt x="249761" y="55034"/>
                    <a:pt x="233355" y="62051"/>
                    <a:pt x="218716" y="71967"/>
                  </a:cubicBezTo>
                  <a:cubicBezTo>
                    <a:pt x="158556" y="112721"/>
                    <a:pt x="111955" y="147050"/>
                    <a:pt x="70549" y="207434"/>
                  </a:cubicBezTo>
                  <a:cubicBezTo>
                    <a:pt x="35014" y="259256"/>
                    <a:pt x="28357" y="297548"/>
                    <a:pt x="11283" y="355600"/>
                  </a:cubicBezTo>
                  <a:cubicBezTo>
                    <a:pt x="-2712" y="467560"/>
                    <a:pt x="-4775" y="453250"/>
                    <a:pt x="11283" y="613834"/>
                  </a:cubicBezTo>
                  <a:cubicBezTo>
                    <a:pt x="13463" y="635632"/>
                    <a:pt x="21434" y="656504"/>
                    <a:pt x="28216" y="677334"/>
                  </a:cubicBezTo>
                  <a:cubicBezTo>
                    <a:pt x="41205" y="717228"/>
                    <a:pt x="52967" y="757773"/>
                    <a:pt x="70549" y="795867"/>
                  </a:cubicBezTo>
                  <a:cubicBezTo>
                    <a:pt x="79016" y="814211"/>
                    <a:pt x="89363" y="831800"/>
                    <a:pt x="95949" y="850900"/>
                  </a:cubicBezTo>
                  <a:cubicBezTo>
                    <a:pt x="103536" y="872902"/>
                    <a:pt x="105985" y="896407"/>
                    <a:pt x="112883" y="918634"/>
                  </a:cubicBezTo>
                  <a:cubicBezTo>
                    <a:pt x="119368" y="939531"/>
                    <a:pt x="139975" y="989018"/>
                    <a:pt x="150983" y="1011767"/>
                  </a:cubicBezTo>
                  <a:cubicBezTo>
                    <a:pt x="166101" y="1043010"/>
                    <a:pt x="176724" y="1077133"/>
                    <a:pt x="197549" y="1104900"/>
                  </a:cubicBezTo>
                  <a:cubicBezTo>
                    <a:pt x="206016" y="1116189"/>
                    <a:pt x="215259" y="1126936"/>
                    <a:pt x="222949" y="1138767"/>
                  </a:cubicBezTo>
                  <a:cubicBezTo>
                    <a:pt x="255391" y="1188677"/>
                    <a:pt x="251083" y="1198680"/>
                    <a:pt x="294916" y="1244600"/>
                  </a:cubicBezTo>
                  <a:cubicBezTo>
                    <a:pt x="308764" y="1259107"/>
                    <a:pt x="326611" y="1269244"/>
                    <a:pt x="341483" y="1282700"/>
                  </a:cubicBezTo>
                  <a:cubicBezTo>
                    <a:pt x="356281" y="1296089"/>
                    <a:pt x="368305" y="1312478"/>
                    <a:pt x="383816" y="1325034"/>
                  </a:cubicBezTo>
                  <a:cubicBezTo>
                    <a:pt x="397300" y="1335950"/>
                    <a:pt x="453708" y="1369752"/>
                    <a:pt x="472716" y="1375834"/>
                  </a:cubicBezTo>
                  <a:cubicBezTo>
                    <a:pt x="493275" y="1382413"/>
                    <a:pt x="515049" y="1384301"/>
                    <a:pt x="536216" y="1388534"/>
                  </a:cubicBezTo>
                  <a:cubicBezTo>
                    <a:pt x="588427" y="1387123"/>
                    <a:pt x="640717" y="1387492"/>
                    <a:pt x="692849" y="1384300"/>
                  </a:cubicBezTo>
                  <a:cubicBezTo>
                    <a:pt x="722617" y="1382477"/>
                    <a:pt x="811262" y="1360636"/>
                    <a:pt x="828316" y="1354667"/>
                  </a:cubicBezTo>
                  <a:cubicBezTo>
                    <a:pt x="899127" y="1329883"/>
                    <a:pt x="920079" y="1314439"/>
                    <a:pt x="976483" y="1270000"/>
                  </a:cubicBezTo>
                  <a:cubicBezTo>
                    <a:pt x="1048551" y="1213219"/>
                    <a:pt x="1061798" y="1201944"/>
                    <a:pt x="1120416" y="1130300"/>
                  </a:cubicBezTo>
                  <a:cubicBezTo>
                    <a:pt x="1137037" y="1109985"/>
                    <a:pt x="1151930" y="1088303"/>
                    <a:pt x="1166983" y="1066800"/>
                  </a:cubicBezTo>
                  <a:cubicBezTo>
                    <a:pt x="1171701" y="1060059"/>
                    <a:pt x="1176235" y="1053105"/>
                    <a:pt x="1179683" y="1045634"/>
                  </a:cubicBezTo>
                  <a:cubicBezTo>
                    <a:pt x="1199371" y="1002976"/>
                    <a:pt x="1205912" y="955995"/>
                    <a:pt x="1213549" y="910167"/>
                  </a:cubicBezTo>
                  <a:cubicBezTo>
                    <a:pt x="1217751" y="847151"/>
                    <a:pt x="1222321" y="813048"/>
                    <a:pt x="1213549" y="745067"/>
                  </a:cubicBezTo>
                  <a:cubicBezTo>
                    <a:pt x="1212174" y="734409"/>
                    <a:pt x="1204707" y="725464"/>
                    <a:pt x="1200849" y="715434"/>
                  </a:cubicBezTo>
                  <a:cubicBezTo>
                    <a:pt x="1188998" y="684619"/>
                    <a:pt x="1194993" y="693629"/>
                    <a:pt x="1183916" y="660400"/>
                  </a:cubicBezTo>
                  <a:cubicBezTo>
                    <a:pt x="1176452" y="638009"/>
                    <a:pt x="1169887" y="621349"/>
                    <a:pt x="1158516" y="601134"/>
                  </a:cubicBezTo>
                  <a:cubicBezTo>
                    <a:pt x="1150448" y="586791"/>
                    <a:pt x="1133116" y="558800"/>
                    <a:pt x="1133116" y="558800"/>
                  </a:cubicBezTo>
                  <a:cubicBezTo>
                    <a:pt x="1125718" y="521809"/>
                    <a:pt x="1128580" y="528561"/>
                    <a:pt x="1103483" y="478367"/>
                  </a:cubicBezTo>
                  <a:cubicBezTo>
                    <a:pt x="1089372" y="450145"/>
                    <a:pt x="1096427" y="486834"/>
                    <a:pt x="1086549" y="461434"/>
                  </a:cubicBezTo>
                  <a:close/>
                </a:path>
              </a:pathLst>
            </a:cu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21173E6-988C-493F-8B9D-9F2812E72F32}"/>
                </a:ext>
              </a:extLst>
            </p:cNvPr>
            <p:cNvSpPr/>
            <p:nvPr/>
          </p:nvSpPr>
          <p:spPr>
            <a:xfrm>
              <a:off x="1938867" y="4258732"/>
              <a:ext cx="694267" cy="1083735"/>
            </a:xfrm>
            <a:custGeom>
              <a:avLst/>
              <a:gdLst>
                <a:gd name="connsiteX0" fmla="*/ 1086549 w 1218556"/>
                <a:gd name="connsiteY0" fmla="*/ 461434 h 1388534"/>
                <a:gd name="connsiteX1" fmla="*/ 1044216 w 1218556"/>
                <a:gd name="connsiteY1" fmla="*/ 325967 h 1388534"/>
                <a:gd name="connsiteX2" fmla="*/ 984949 w 1218556"/>
                <a:gd name="connsiteY2" fmla="*/ 224367 h 1388534"/>
                <a:gd name="connsiteX3" fmla="*/ 955316 w 1218556"/>
                <a:gd name="connsiteY3" fmla="*/ 182034 h 1388534"/>
                <a:gd name="connsiteX4" fmla="*/ 760583 w 1218556"/>
                <a:gd name="connsiteY4" fmla="*/ 63500 h 1388534"/>
                <a:gd name="connsiteX5" fmla="*/ 603949 w 1218556"/>
                <a:gd name="connsiteY5" fmla="*/ 21167 h 1388534"/>
                <a:gd name="connsiteX6" fmla="*/ 464249 w 1218556"/>
                <a:gd name="connsiteY6" fmla="*/ 0 h 1388534"/>
                <a:gd name="connsiteX7" fmla="*/ 396516 w 1218556"/>
                <a:gd name="connsiteY7" fmla="*/ 8467 h 1388534"/>
                <a:gd name="connsiteX8" fmla="*/ 328783 w 1218556"/>
                <a:gd name="connsiteY8" fmla="*/ 29634 h 1388534"/>
                <a:gd name="connsiteX9" fmla="*/ 265283 w 1218556"/>
                <a:gd name="connsiteY9" fmla="*/ 46567 h 1388534"/>
                <a:gd name="connsiteX10" fmla="*/ 218716 w 1218556"/>
                <a:gd name="connsiteY10" fmla="*/ 71967 h 1388534"/>
                <a:gd name="connsiteX11" fmla="*/ 70549 w 1218556"/>
                <a:gd name="connsiteY11" fmla="*/ 207434 h 1388534"/>
                <a:gd name="connsiteX12" fmla="*/ 11283 w 1218556"/>
                <a:gd name="connsiteY12" fmla="*/ 355600 h 1388534"/>
                <a:gd name="connsiteX13" fmla="*/ 11283 w 1218556"/>
                <a:gd name="connsiteY13" fmla="*/ 613834 h 1388534"/>
                <a:gd name="connsiteX14" fmla="*/ 28216 w 1218556"/>
                <a:gd name="connsiteY14" fmla="*/ 677334 h 1388534"/>
                <a:gd name="connsiteX15" fmla="*/ 70549 w 1218556"/>
                <a:gd name="connsiteY15" fmla="*/ 795867 h 1388534"/>
                <a:gd name="connsiteX16" fmla="*/ 95949 w 1218556"/>
                <a:gd name="connsiteY16" fmla="*/ 850900 h 1388534"/>
                <a:gd name="connsiteX17" fmla="*/ 112883 w 1218556"/>
                <a:gd name="connsiteY17" fmla="*/ 918634 h 1388534"/>
                <a:gd name="connsiteX18" fmla="*/ 150983 w 1218556"/>
                <a:gd name="connsiteY18" fmla="*/ 1011767 h 1388534"/>
                <a:gd name="connsiteX19" fmla="*/ 197549 w 1218556"/>
                <a:gd name="connsiteY19" fmla="*/ 1104900 h 1388534"/>
                <a:gd name="connsiteX20" fmla="*/ 222949 w 1218556"/>
                <a:gd name="connsiteY20" fmla="*/ 1138767 h 1388534"/>
                <a:gd name="connsiteX21" fmla="*/ 294916 w 1218556"/>
                <a:gd name="connsiteY21" fmla="*/ 1244600 h 1388534"/>
                <a:gd name="connsiteX22" fmla="*/ 341483 w 1218556"/>
                <a:gd name="connsiteY22" fmla="*/ 1282700 h 1388534"/>
                <a:gd name="connsiteX23" fmla="*/ 383816 w 1218556"/>
                <a:gd name="connsiteY23" fmla="*/ 1325034 h 1388534"/>
                <a:gd name="connsiteX24" fmla="*/ 472716 w 1218556"/>
                <a:gd name="connsiteY24" fmla="*/ 1375834 h 1388534"/>
                <a:gd name="connsiteX25" fmla="*/ 536216 w 1218556"/>
                <a:gd name="connsiteY25" fmla="*/ 1388534 h 1388534"/>
                <a:gd name="connsiteX26" fmla="*/ 692849 w 1218556"/>
                <a:gd name="connsiteY26" fmla="*/ 1384300 h 1388534"/>
                <a:gd name="connsiteX27" fmla="*/ 828316 w 1218556"/>
                <a:gd name="connsiteY27" fmla="*/ 1354667 h 1388534"/>
                <a:gd name="connsiteX28" fmla="*/ 976483 w 1218556"/>
                <a:gd name="connsiteY28" fmla="*/ 1270000 h 1388534"/>
                <a:gd name="connsiteX29" fmla="*/ 1120416 w 1218556"/>
                <a:gd name="connsiteY29" fmla="*/ 1130300 h 1388534"/>
                <a:gd name="connsiteX30" fmla="*/ 1166983 w 1218556"/>
                <a:gd name="connsiteY30" fmla="*/ 1066800 h 1388534"/>
                <a:gd name="connsiteX31" fmla="*/ 1179683 w 1218556"/>
                <a:gd name="connsiteY31" fmla="*/ 1045634 h 1388534"/>
                <a:gd name="connsiteX32" fmla="*/ 1213549 w 1218556"/>
                <a:gd name="connsiteY32" fmla="*/ 910167 h 1388534"/>
                <a:gd name="connsiteX33" fmla="*/ 1213549 w 1218556"/>
                <a:gd name="connsiteY33" fmla="*/ 745067 h 1388534"/>
                <a:gd name="connsiteX34" fmla="*/ 1200849 w 1218556"/>
                <a:gd name="connsiteY34" fmla="*/ 715434 h 1388534"/>
                <a:gd name="connsiteX35" fmla="*/ 1183916 w 1218556"/>
                <a:gd name="connsiteY35" fmla="*/ 660400 h 1388534"/>
                <a:gd name="connsiteX36" fmla="*/ 1158516 w 1218556"/>
                <a:gd name="connsiteY36" fmla="*/ 601134 h 1388534"/>
                <a:gd name="connsiteX37" fmla="*/ 1133116 w 1218556"/>
                <a:gd name="connsiteY37" fmla="*/ 558800 h 1388534"/>
                <a:gd name="connsiteX38" fmla="*/ 1103483 w 1218556"/>
                <a:gd name="connsiteY38" fmla="*/ 478367 h 1388534"/>
                <a:gd name="connsiteX39" fmla="*/ 1086549 w 1218556"/>
                <a:gd name="connsiteY39" fmla="*/ 461434 h 1388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218556" h="1388534">
                  <a:moveTo>
                    <a:pt x="1086549" y="461434"/>
                  </a:moveTo>
                  <a:cubicBezTo>
                    <a:pt x="1076671" y="436034"/>
                    <a:pt x="1096400" y="432422"/>
                    <a:pt x="1044216" y="325967"/>
                  </a:cubicBezTo>
                  <a:cubicBezTo>
                    <a:pt x="1026958" y="290762"/>
                    <a:pt x="1005552" y="257725"/>
                    <a:pt x="984949" y="224367"/>
                  </a:cubicBezTo>
                  <a:cubicBezTo>
                    <a:pt x="975898" y="209712"/>
                    <a:pt x="968548" y="193061"/>
                    <a:pt x="955316" y="182034"/>
                  </a:cubicBezTo>
                  <a:cubicBezTo>
                    <a:pt x="892404" y="129607"/>
                    <a:pt x="833965" y="93311"/>
                    <a:pt x="760583" y="63500"/>
                  </a:cubicBezTo>
                  <a:cubicBezTo>
                    <a:pt x="708925" y="42514"/>
                    <a:pt x="658846" y="32657"/>
                    <a:pt x="603949" y="21167"/>
                  </a:cubicBezTo>
                  <a:cubicBezTo>
                    <a:pt x="514142" y="2370"/>
                    <a:pt x="536219" y="5998"/>
                    <a:pt x="464249" y="0"/>
                  </a:cubicBezTo>
                  <a:cubicBezTo>
                    <a:pt x="441671" y="2822"/>
                    <a:pt x="418744" y="3605"/>
                    <a:pt x="396516" y="8467"/>
                  </a:cubicBezTo>
                  <a:cubicBezTo>
                    <a:pt x="373408" y="13522"/>
                    <a:pt x="351499" y="23039"/>
                    <a:pt x="328783" y="29634"/>
                  </a:cubicBezTo>
                  <a:cubicBezTo>
                    <a:pt x="307745" y="35742"/>
                    <a:pt x="286450" y="40923"/>
                    <a:pt x="265283" y="46567"/>
                  </a:cubicBezTo>
                  <a:cubicBezTo>
                    <a:pt x="249761" y="55034"/>
                    <a:pt x="233355" y="62051"/>
                    <a:pt x="218716" y="71967"/>
                  </a:cubicBezTo>
                  <a:cubicBezTo>
                    <a:pt x="158556" y="112721"/>
                    <a:pt x="111955" y="147050"/>
                    <a:pt x="70549" y="207434"/>
                  </a:cubicBezTo>
                  <a:cubicBezTo>
                    <a:pt x="35014" y="259256"/>
                    <a:pt x="28357" y="297548"/>
                    <a:pt x="11283" y="355600"/>
                  </a:cubicBezTo>
                  <a:cubicBezTo>
                    <a:pt x="-2712" y="467560"/>
                    <a:pt x="-4775" y="453250"/>
                    <a:pt x="11283" y="613834"/>
                  </a:cubicBezTo>
                  <a:cubicBezTo>
                    <a:pt x="13463" y="635632"/>
                    <a:pt x="21434" y="656504"/>
                    <a:pt x="28216" y="677334"/>
                  </a:cubicBezTo>
                  <a:cubicBezTo>
                    <a:pt x="41205" y="717228"/>
                    <a:pt x="52967" y="757773"/>
                    <a:pt x="70549" y="795867"/>
                  </a:cubicBezTo>
                  <a:cubicBezTo>
                    <a:pt x="79016" y="814211"/>
                    <a:pt x="89363" y="831800"/>
                    <a:pt x="95949" y="850900"/>
                  </a:cubicBezTo>
                  <a:cubicBezTo>
                    <a:pt x="103536" y="872902"/>
                    <a:pt x="105985" y="896407"/>
                    <a:pt x="112883" y="918634"/>
                  </a:cubicBezTo>
                  <a:cubicBezTo>
                    <a:pt x="119368" y="939531"/>
                    <a:pt x="139975" y="989018"/>
                    <a:pt x="150983" y="1011767"/>
                  </a:cubicBezTo>
                  <a:cubicBezTo>
                    <a:pt x="166101" y="1043010"/>
                    <a:pt x="176724" y="1077133"/>
                    <a:pt x="197549" y="1104900"/>
                  </a:cubicBezTo>
                  <a:cubicBezTo>
                    <a:pt x="206016" y="1116189"/>
                    <a:pt x="215259" y="1126936"/>
                    <a:pt x="222949" y="1138767"/>
                  </a:cubicBezTo>
                  <a:cubicBezTo>
                    <a:pt x="255391" y="1188677"/>
                    <a:pt x="251083" y="1198680"/>
                    <a:pt x="294916" y="1244600"/>
                  </a:cubicBezTo>
                  <a:cubicBezTo>
                    <a:pt x="308764" y="1259107"/>
                    <a:pt x="326611" y="1269244"/>
                    <a:pt x="341483" y="1282700"/>
                  </a:cubicBezTo>
                  <a:cubicBezTo>
                    <a:pt x="356281" y="1296089"/>
                    <a:pt x="368305" y="1312478"/>
                    <a:pt x="383816" y="1325034"/>
                  </a:cubicBezTo>
                  <a:cubicBezTo>
                    <a:pt x="397300" y="1335950"/>
                    <a:pt x="453708" y="1369752"/>
                    <a:pt x="472716" y="1375834"/>
                  </a:cubicBezTo>
                  <a:cubicBezTo>
                    <a:pt x="493275" y="1382413"/>
                    <a:pt x="515049" y="1384301"/>
                    <a:pt x="536216" y="1388534"/>
                  </a:cubicBezTo>
                  <a:cubicBezTo>
                    <a:pt x="588427" y="1387123"/>
                    <a:pt x="640717" y="1387492"/>
                    <a:pt x="692849" y="1384300"/>
                  </a:cubicBezTo>
                  <a:cubicBezTo>
                    <a:pt x="722617" y="1382477"/>
                    <a:pt x="811262" y="1360636"/>
                    <a:pt x="828316" y="1354667"/>
                  </a:cubicBezTo>
                  <a:cubicBezTo>
                    <a:pt x="899127" y="1329883"/>
                    <a:pt x="920079" y="1314439"/>
                    <a:pt x="976483" y="1270000"/>
                  </a:cubicBezTo>
                  <a:cubicBezTo>
                    <a:pt x="1048551" y="1213219"/>
                    <a:pt x="1061798" y="1201944"/>
                    <a:pt x="1120416" y="1130300"/>
                  </a:cubicBezTo>
                  <a:cubicBezTo>
                    <a:pt x="1137037" y="1109985"/>
                    <a:pt x="1151930" y="1088303"/>
                    <a:pt x="1166983" y="1066800"/>
                  </a:cubicBezTo>
                  <a:cubicBezTo>
                    <a:pt x="1171701" y="1060059"/>
                    <a:pt x="1176235" y="1053105"/>
                    <a:pt x="1179683" y="1045634"/>
                  </a:cubicBezTo>
                  <a:cubicBezTo>
                    <a:pt x="1199371" y="1002976"/>
                    <a:pt x="1205912" y="955995"/>
                    <a:pt x="1213549" y="910167"/>
                  </a:cubicBezTo>
                  <a:cubicBezTo>
                    <a:pt x="1217751" y="847151"/>
                    <a:pt x="1222321" y="813048"/>
                    <a:pt x="1213549" y="745067"/>
                  </a:cubicBezTo>
                  <a:cubicBezTo>
                    <a:pt x="1212174" y="734409"/>
                    <a:pt x="1204707" y="725464"/>
                    <a:pt x="1200849" y="715434"/>
                  </a:cubicBezTo>
                  <a:cubicBezTo>
                    <a:pt x="1188998" y="684619"/>
                    <a:pt x="1194993" y="693629"/>
                    <a:pt x="1183916" y="660400"/>
                  </a:cubicBezTo>
                  <a:cubicBezTo>
                    <a:pt x="1176452" y="638009"/>
                    <a:pt x="1169887" y="621349"/>
                    <a:pt x="1158516" y="601134"/>
                  </a:cubicBezTo>
                  <a:cubicBezTo>
                    <a:pt x="1150448" y="586791"/>
                    <a:pt x="1133116" y="558800"/>
                    <a:pt x="1133116" y="558800"/>
                  </a:cubicBezTo>
                  <a:cubicBezTo>
                    <a:pt x="1125718" y="521809"/>
                    <a:pt x="1128580" y="528561"/>
                    <a:pt x="1103483" y="478367"/>
                  </a:cubicBezTo>
                  <a:cubicBezTo>
                    <a:pt x="1089372" y="450145"/>
                    <a:pt x="1096427" y="486834"/>
                    <a:pt x="1086549" y="461434"/>
                  </a:cubicBezTo>
                  <a:close/>
                </a:path>
              </a:pathLst>
            </a:cu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</p:spTree>
    <p:extLst>
      <p:ext uri="{BB962C8B-B14F-4D97-AF65-F5344CB8AC3E}">
        <p14:creationId xmlns:p14="http://schemas.microsoft.com/office/powerpoint/2010/main" val="2007443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911</TotalTime>
  <Words>10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Arif Ul Maula Khan</dc:creator>
  <cp:lastModifiedBy>Arif Ul Maula Khan</cp:lastModifiedBy>
  <cp:revision>15</cp:revision>
  <dcterms:created xsi:type="dcterms:W3CDTF">2022-03-16T10:58:51Z</dcterms:created>
  <dcterms:modified xsi:type="dcterms:W3CDTF">2022-10-21T15:32:10Z</dcterms:modified>
</cp:coreProperties>
</file>